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370" r:id="rId5"/>
    <p:sldId id="369" r:id="rId6"/>
    <p:sldId id="282" r:id="rId7"/>
    <p:sldId id="266" r:id="rId8"/>
    <p:sldId id="283" r:id="rId9"/>
    <p:sldId id="317" r:id="rId10"/>
    <p:sldId id="351" r:id="rId11"/>
    <p:sldId id="272" r:id="rId12"/>
    <p:sldId id="287" r:id="rId13"/>
    <p:sldId id="290" r:id="rId14"/>
    <p:sldId id="291" r:id="rId15"/>
    <p:sldId id="292" r:id="rId16"/>
    <p:sldId id="346" r:id="rId17"/>
    <p:sldId id="352" r:id="rId18"/>
    <p:sldId id="284" r:id="rId19"/>
    <p:sldId id="315" r:id="rId20"/>
    <p:sldId id="348" r:id="rId21"/>
    <p:sldId id="349" r:id="rId22"/>
    <p:sldId id="350" r:id="rId23"/>
    <p:sldId id="313" r:id="rId24"/>
    <p:sldId id="314" r:id="rId25"/>
    <p:sldId id="347" r:id="rId26"/>
    <p:sldId id="318" r:id="rId27"/>
    <p:sldId id="28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5">
          <p15:clr>
            <a:srgbClr val="A4A3A4"/>
          </p15:clr>
        </p15:guide>
        <p15:guide id="2" pos="38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C00000"/>
    <a:srgbClr val="F4F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45" autoAdjust="0"/>
  </p:normalViewPr>
  <p:slideViewPr>
    <p:cSldViewPr snapToGrid="0" showGuides="1">
      <p:cViewPr varScale="1">
        <p:scale>
          <a:sx n="73" d="100"/>
          <a:sy n="73" d="100"/>
        </p:scale>
        <p:origin x="504" y="78"/>
      </p:cViewPr>
      <p:guideLst>
        <p:guide orient="horz" pos="2075"/>
        <p:guide pos="38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b="1" dirty="0"/>
              <a:t>Interest</a:t>
            </a:r>
            <a:r>
              <a:rPr lang="en-US" altLang="zh-CN" sz="2800" b="1" baseline="0" dirty="0"/>
              <a:t> of loan</a:t>
            </a:r>
            <a:endParaRPr lang="zh-CN" sz="2800" b="1" dirty="0"/>
          </a:p>
        </c:rich>
      </c:tx>
      <c:layout>
        <c:manualLayout>
          <c:xMode val="edge"/>
          <c:yMode val="edge"/>
          <c:x val="0.35940542421288901"/>
          <c:y val="6.56249959630293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3648273642586696E-2"/>
          <c:y val="0.18041946478718801"/>
          <c:w val="0.90021021381893496"/>
          <c:h val="0.764017792567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Loan_year 3</c:v>
                </c:pt>
                <c:pt idx="1">
                  <c:v>Loan_year 5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432</c:v>
                </c:pt>
                <c:pt idx="1">
                  <c:v>515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16-4575-92EB-B7686EDE22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Loan_year 3</c:v>
                </c:pt>
                <c:pt idx="1">
                  <c:v>Loan_year 5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288</c:v>
                </c:pt>
                <c:pt idx="1">
                  <c:v>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16-4575-92EB-B7686EDE22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Loan_year 3</c:v>
                </c:pt>
                <c:pt idx="1">
                  <c:v>Loan_year 5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30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16-4575-92EB-B7686EDE224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Loan_year 3</c:v>
                </c:pt>
                <c:pt idx="1">
                  <c:v>Loan_year 5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1715</c:v>
                </c:pt>
                <c:pt idx="1">
                  <c:v>1318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A16-4575-92EB-B7686EDE224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93584623"/>
        <c:axId val="1693579631"/>
      </c:barChart>
      <c:catAx>
        <c:axId val="1693584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93579631"/>
        <c:crosses val="autoZero"/>
        <c:auto val="1"/>
        <c:lblAlgn val="ctr"/>
        <c:lblOffset val="100"/>
        <c:noMultiLvlLbl val="0"/>
      </c:catAx>
      <c:valAx>
        <c:axId val="1693579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93584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81049A-62AB-4CBF-B5D4-8E0995C00880}" type="doc">
      <dgm:prSet loTypeId="urn:microsoft.com/office/officeart/2005/8/layout/process1" loCatId="process" qsTypeId="urn:microsoft.com/office/officeart/2005/8/quickstyle/simple1#1" qsCatId="simple" csTypeId="urn:microsoft.com/office/officeart/2005/8/colors/colorful4#1" csCatId="colorful" phldr="1"/>
      <dgm:spPr/>
    </dgm:pt>
    <dgm:pt modelId="{7AE7BF68-A062-4048-9F1C-FC51A152CA8A}">
      <dgm:prSet phldrT="[文本]"/>
      <dgm:spPr/>
      <dgm:t>
        <a:bodyPr/>
        <a:lstStyle/>
        <a:p>
          <a:r>
            <a:rPr lang="en-US" altLang="zh-CN" dirty="0"/>
            <a:t>Input</a:t>
          </a:r>
          <a:endParaRPr lang="zh-CN" altLang="en-US" dirty="0"/>
        </a:p>
      </dgm:t>
    </dgm:pt>
    <dgm:pt modelId="{6B04192F-6233-42B2-ADBD-533FA4240988}" type="parTrans" cxnId="{2086E9C9-A843-4A1C-9C57-8168E032F4EF}">
      <dgm:prSet/>
      <dgm:spPr/>
      <dgm:t>
        <a:bodyPr/>
        <a:lstStyle/>
        <a:p>
          <a:endParaRPr lang="zh-CN" altLang="en-US"/>
        </a:p>
      </dgm:t>
    </dgm:pt>
    <dgm:pt modelId="{353609D7-F498-4948-B358-662E51808DB6}" type="sibTrans" cxnId="{2086E9C9-A843-4A1C-9C57-8168E032F4EF}">
      <dgm:prSet/>
      <dgm:spPr/>
      <dgm:t>
        <a:bodyPr/>
        <a:lstStyle/>
        <a:p>
          <a:endParaRPr lang="zh-CN" altLang="en-US"/>
        </a:p>
      </dgm:t>
    </dgm:pt>
    <dgm:pt modelId="{4BF56F16-3157-4AB4-BB22-7CBEF875B3A7}">
      <dgm:prSet phldrT="[文本]"/>
      <dgm:spPr/>
      <dgm:t>
        <a:bodyPr/>
        <a:lstStyle/>
        <a:p>
          <a:r>
            <a:rPr lang="en-US" altLang="zh-CN" dirty="0"/>
            <a:t>Model</a:t>
          </a:r>
          <a:endParaRPr lang="zh-CN" altLang="en-US" dirty="0"/>
        </a:p>
      </dgm:t>
    </dgm:pt>
    <dgm:pt modelId="{5E20D0CA-DF2C-48ED-8734-9AAA31C69EF5}" type="parTrans" cxnId="{A37FAEEF-D6B8-4814-9610-EC35589DD75A}">
      <dgm:prSet/>
      <dgm:spPr/>
      <dgm:t>
        <a:bodyPr/>
        <a:lstStyle/>
        <a:p>
          <a:endParaRPr lang="zh-CN" altLang="en-US"/>
        </a:p>
      </dgm:t>
    </dgm:pt>
    <dgm:pt modelId="{DAE103D3-A06A-4F28-A895-9D4E0CC40077}" type="sibTrans" cxnId="{A37FAEEF-D6B8-4814-9610-EC35589DD75A}">
      <dgm:prSet/>
      <dgm:spPr/>
      <dgm:t>
        <a:bodyPr/>
        <a:lstStyle/>
        <a:p>
          <a:endParaRPr lang="zh-CN" altLang="en-US"/>
        </a:p>
      </dgm:t>
    </dgm:pt>
    <dgm:pt modelId="{25E373EE-D980-4B39-A0B8-E0B2C154FDB3}">
      <dgm:prSet phldrT="[文本]"/>
      <dgm:spPr/>
      <dgm:t>
        <a:bodyPr/>
        <a:lstStyle/>
        <a:p>
          <a:r>
            <a:rPr lang="en-US" altLang="zh-CN" dirty="0"/>
            <a:t>Output</a:t>
          </a:r>
          <a:endParaRPr lang="zh-CN" altLang="en-US" dirty="0"/>
        </a:p>
      </dgm:t>
    </dgm:pt>
    <dgm:pt modelId="{E9CA70FF-45D9-456F-8C7C-E0B6DA717C95}" type="parTrans" cxnId="{93595C77-C0D6-4EAC-A81A-29847E88543F}">
      <dgm:prSet/>
      <dgm:spPr/>
      <dgm:t>
        <a:bodyPr/>
        <a:lstStyle/>
        <a:p>
          <a:endParaRPr lang="zh-CN" altLang="en-US"/>
        </a:p>
      </dgm:t>
    </dgm:pt>
    <dgm:pt modelId="{5D1036A1-ED9A-4EDA-AB70-D04776F63053}" type="sibTrans" cxnId="{93595C77-C0D6-4EAC-A81A-29847E88543F}">
      <dgm:prSet/>
      <dgm:spPr/>
      <dgm:t>
        <a:bodyPr/>
        <a:lstStyle/>
        <a:p>
          <a:endParaRPr lang="zh-CN" altLang="en-US"/>
        </a:p>
      </dgm:t>
    </dgm:pt>
    <dgm:pt modelId="{A8B89893-4941-42E6-B242-B26973765D7E}" type="pres">
      <dgm:prSet presAssocID="{3781049A-62AB-4CBF-B5D4-8E0995C00880}" presName="Name0" presStyleCnt="0">
        <dgm:presLayoutVars>
          <dgm:dir/>
          <dgm:resizeHandles val="exact"/>
        </dgm:presLayoutVars>
      </dgm:prSet>
      <dgm:spPr/>
    </dgm:pt>
    <dgm:pt modelId="{F38F4EA2-6899-4347-A4CD-BB15BB1672F2}" type="pres">
      <dgm:prSet presAssocID="{7AE7BF68-A062-4048-9F1C-FC51A152CA8A}" presName="node" presStyleLbl="node1" presStyleIdx="0" presStyleCnt="3">
        <dgm:presLayoutVars>
          <dgm:bulletEnabled val="1"/>
        </dgm:presLayoutVars>
      </dgm:prSet>
      <dgm:spPr/>
    </dgm:pt>
    <dgm:pt modelId="{FF47D0F4-0CE1-4CF2-91C9-7B37AEE8ABE9}" type="pres">
      <dgm:prSet presAssocID="{353609D7-F498-4948-B358-662E51808DB6}" presName="sibTrans" presStyleLbl="sibTrans2D1" presStyleIdx="0" presStyleCnt="2"/>
      <dgm:spPr/>
    </dgm:pt>
    <dgm:pt modelId="{5D1F5159-A795-4965-A4A5-2F5756B56CAA}" type="pres">
      <dgm:prSet presAssocID="{353609D7-F498-4948-B358-662E51808DB6}" presName="connectorText" presStyleLbl="sibTrans2D1" presStyleIdx="0" presStyleCnt="2"/>
      <dgm:spPr/>
    </dgm:pt>
    <dgm:pt modelId="{A364DC2F-AFCF-467B-AF47-E55D122AEB30}" type="pres">
      <dgm:prSet presAssocID="{4BF56F16-3157-4AB4-BB22-7CBEF875B3A7}" presName="node" presStyleLbl="node1" presStyleIdx="1" presStyleCnt="3">
        <dgm:presLayoutVars>
          <dgm:bulletEnabled val="1"/>
        </dgm:presLayoutVars>
      </dgm:prSet>
      <dgm:spPr/>
    </dgm:pt>
    <dgm:pt modelId="{C9139C5F-44B4-4EE8-A017-53C8C506E78F}" type="pres">
      <dgm:prSet presAssocID="{DAE103D3-A06A-4F28-A895-9D4E0CC40077}" presName="sibTrans" presStyleLbl="sibTrans2D1" presStyleIdx="1" presStyleCnt="2"/>
      <dgm:spPr/>
    </dgm:pt>
    <dgm:pt modelId="{989C7DA8-C838-4ED2-A920-4071C3FB5A74}" type="pres">
      <dgm:prSet presAssocID="{DAE103D3-A06A-4F28-A895-9D4E0CC40077}" presName="connectorText" presStyleLbl="sibTrans2D1" presStyleIdx="1" presStyleCnt="2"/>
      <dgm:spPr/>
    </dgm:pt>
    <dgm:pt modelId="{CA417079-40BC-4FF5-A346-3A0797061D43}" type="pres">
      <dgm:prSet presAssocID="{25E373EE-D980-4B39-A0B8-E0B2C154FDB3}" presName="node" presStyleLbl="node1" presStyleIdx="2" presStyleCnt="3">
        <dgm:presLayoutVars>
          <dgm:bulletEnabled val="1"/>
        </dgm:presLayoutVars>
      </dgm:prSet>
      <dgm:spPr/>
    </dgm:pt>
  </dgm:ptLst>
  <dgm:cxnLst>
    <dgm:cxn modelId="{5D5B3A1C-673C-4EE3-9472-408901057C03}" type="presOf" srcId="{DAE103D3-A06A-4F28-A895-9D4E0CC40077}" destId="{989C7DA8-C838-4ED2-A920-4071C3FB5A74}" srcOrd="1" destOrd="0" presId="urn:microsoft.com/office/officeart/2005/8/layout/process1"/>
    <dgm:cxn modelId="{5B0A5D21-E90B-407F-B0B1-883CB9116A42}" type="presOf" srcId="{353609D7-F498-4948-B358-662E51808DB6}" destId="{5D1F5159-A795-4965-A4A5-2F5756B56CAA}" srcOrd="1" destOrd="0" presId="urn:microsoft.com/office/officeart/2005/8/layout/process1"/>
    <dgm:cxn modelId="{BA574D2A-D77C-4DE6-AFF7-333010E81558}" type="presOf" srcId="{3781049A-62AB-4CBF-B5D4-8E0995C00880}" destId="{A8B89893-4941-42E6-B242-B26973765D7E}" srcOrd="0" destOrd="0" presId="urn:microsoft.com/office/officeart/2005/8/layout/process1"/>
    <dgm:cxn modelId="{93595C77-C0D6-4EAC-A81A-29847E88543F}" srcId="{3781049A-62AB-4CBF-B5D4-8E0995C00880}" destId="{25E373EE-D980-4B39-A0B8-E0B2C154FDB3}" srcOrd="2" destOrd="0" parTransId="{E9CA70FF-45D9-456F-8C7C-E0B6DA717C95}" sibTransId="{5D1036A1-ED9A-4EDA-AB70-D04776F63053}"/>
    <dgm:cxn modelId="{139303A8-6007-4DA0-A0C5-A15E02D7DC04}" type="presOf" srcId="{4BF56F16-3157-4AB4-BB22-7CBEF875B3A7}" destId="{A364DC2F-AFCF-467B-AF47-E55D122AEB30}" srcOrd="0" destOrd="0" presId="urn:microsoft.com/office/officeart/2005/8/layout/process1"/>
    <dgm:cxn modelId="{1597D9AF-79AA-4C68-B69B-F6F08F820751}" type="presOf" srcId="{25E373EE-D980-4B39-A0B8-E0B2C154FDB3}" destId="{CA417079-40BC-4FF5-A346-3A0797061D43}" srcOrd="0" destOrd="0" presId="urn:microsoft.com/office/officeart/2005/8/layout/process1"/>
    <dgm:cxn modelId="{3CE30ABD-C228-455E-A530-99AB3B390612}" type="presOf" srcId="{353609D7-F498-4948-B358-662E51808DB6}" destId="{FF47D0F4-0CE1-4CF2-91C9-7B37AEE8ABE9}" srcOrd="0" destOrd="0" presId="urn:microsoft.com/office/officeart/2005/8/layout/process1"/>
    <dgm:cxn modelId="{E02739BF-F342-4E5B-BC1F-11EC41846410}" type="presOf" srcId="{7AE7BF68-A062-4048-9F1C-FC51A152CA8A}" destId="{F38F4EA2-6899-4347-A4CD-BB15BB1672F2}" srcOrd="0" destOrd="0" presId="urn:microsoft.com/office/officeart/2005/8/layout/process1"/>
    <dgm:cxn modelId="{2086E9C9-A843-4A1C-9C57-8168E032F4EF}" srcId="{3781049A-62AB-4CBF-B5D4-8E0995C00880}" destId="{7AE7BF68-A062-4048-9F1C-FC51A152CA8A}" srcOrd="0" destOrd="0" parTransId="{6B04192F-6233-42B2-ADBD-533FA4240988}" sibTransId="{353609D7-F498-4948-B358-662E51808DB6}"/>
    <dgm:cxn modelId="{402A27D2-C1E9-4D45-9A10-6C73475AC208}" type="presOf" srcId="{DAE103D3-A06A-4F28-A895-9D4E0CC40077}" destId="{C9139C5F-44B4-4EE8-A017-53C8C506E78F}" srcOrd="0" destOrd="0" presId="urn:microsoft.com/office/officeart/2005/8/layout/process1"/>
    <dgm:cxn modelId="{A37FAEEF-D6B8-4814-9610-EC35589DD75A}" srcId="{3781049A-62AB-4CBF-B5D4-8E0995C00880}" destId="{4BF56F16-3157-4AB4-BB22-7CBEF875B3A7}" srcOrd="1" destOrd="0" parTransId="{5E20D0CA-DF2C-48ED-8734-9AAA31C69EF5}" sibTransId="{DAE103D3-A06A-4F28-A895-9D4E0CC40077}"/>
    <dgm:cxn modelId="{B798F44F-17A7-4793-81DD-94118CB5FD5C}" type="presParOf" srcId="{A8B89893-4941-42E6-B242-B26973765D7E}" destId="{F38F4EA2-6899-4347-A4CD-BB15BB1672F2}" srcOrd="0" destOrd="0" presId="urn:microsoft.com/office/officeart/2005/8/layout/process1"/>
    <dgm:cxn modelId="{6499DF91-45EC-421A-AA33-B36C96FCDDBE}" type="presParOf" srcId="{A8B89893-4941-42E6-B242-B26973765D7E}" destId="{FF47D0F4-0CE1-4CF2-91C9-7B37AEE8ABE9}" srcOrd="1" destOrd="0" presId="urn:microsoft.com/office/officeart/2005/8/layout/process1"/>
    <dgm:cxn modelId="{10986709-DBD7-4EC7-B926-2058B76F2332}" type="presParOf" srcId="{FF47D0F4-0CE1-4CF2-91C9-7B37AEE8ABE9}" destId="{5D1F5159-A795-4965-A4A5-2F5756B56CAA}" srcOrd="0" destOrd="0" presId="urn:microsoft.com/office/officeart/2005/8/layout/process1"/>
    <dgm:cxn modelId="{214F6548-CC32-42DE-B482-A9719A045A4A}" type="presParOf" srcId="{A8B89893-4941-42E6-B242-B26973765D7E}" destId="{A364DC2F-AFCF-467B-AF47-E55D122AEB30}" srcOrd="2" destOrd="0" presId="urn:microsoft.com/office/officeart/2005/8/layout/process1"/>
    <dgm:cxn modelId="{3BE823C8-1BF8-4704-BB69-569D66666F94}" type="presParOf" srcId="{A8B89893-4941-42E6-B242-B26973765D7E}" destId="{C9139C5F-44B4-4EE8-A017-53C8C506E78F}" srcOrd="3" destOrd="0" presId="urn:microsoft.com/office/officeart/2005/8/layout/process1"/>
    <dgm:cxn modelId="{98728845-CF3F-4FB9-A147-F9C62DFA1E17}" type="presParOf" srcId="{C9139C5F-44B4-4EE8-A017-53C8C506E78F}" destId="{989C7DA8-C838-4ED2-A920-4071C3FB5A74}" srcOrd="0" destOrd="0" presId="urn:microsoft.com/office/officeart/2005/8/layout/process1"/>
    <dgm:cxn modelId="{230789BA-894A-4AD0-A024-3ECAC3A2FC6A}" type="presParOf" srcId="{A8B89893-4941-42E6-B242-B26973765D7E}" destId="{CA417079-40BC-4FF5-A346-3A0797061D4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F4EA2-6899-4347-A4CD-BB15BB1672F2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600" kern="1200" dirty="0"/>
            <a:t>Input</a:t>
          </a:r>
          <a:endParaRPr lang="zh-CN" altLang="en-US" sz="4600" kern="1200" dirty="0"/>
        </a:p>
      </dsp:txBody>
      <dsp:txXfrm>
        <a:off x="44665" y="2106299"/>
        <a:ext cx="2060143" cy="1206068"/>
      </dsp:txXfrm>
    </dsp:sp>
    <dsp:sp modelId="{FF47D0F4-0CE1-4CF2-91C9-7B37AEE8ABE9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2355850" y="2550475"/>
        <a:ext cx="316861" cy="317716"/>
      </dsp:txXfrm>
    </dsp:sp>
    <dsp:sp modelId="{A364DC2F-AFCF-467B-AF47-E55D122AEB30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600" kern="1200" dirty="0"/>
            <a:t>Model</a:t>
          </a:r>
          <a:endParaRPr lang="zh-CN" altLang="en-US" sz="4600" kern="1200" dirty="0"/>
        </a:p>
      </dsp:txBody>
      <dsp:txXfrm>
        <a:off x="3033928" y="2106299"/>
        <a:ext cx="2060143" cy="1206068"/>
      </dsp:txXfrm>
    </dsp:sp>
    <dsp:sp modelId="{C9139C5F-44B4-4EE8-A017-53C8C506E78F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5345112" y="2550475"/>
        <a:ext cx="316861" cy="317716"/>
      </dsp:txXfrm>
    </dsp:sp>
    <dsp:sp modelId="{CA417079-40BC-4FF5-A346-3A0797061D43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600" kern="1200" dirty="0"/>
            <a:t>Output</a:t>
          </a:r>
          <a:endParaRPr lang="zh-CN" altLang="en-US" sz="4600" kern="1200" dirty="0"/>
        </a:p>
      </dsp:txBody>
      <dsp:txXfrm>
        <a:off x="6023190" y="210629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C0593-663D-427F-A4CE-3225927C715D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F254A-283F-494E-A399-5BE49A448E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F254A-283F-494E-A399-5BE49A448E7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F254A-283F-494E-A399-5BE49A448E7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F254A-283F-494E-A399-5BE49A448E7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F254A-283F-494E-A399-5BE49A448E7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F254A-283F-494E-A399-5BE49A448E7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F254A-283F-494E-A399-5BE49A448E7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F254A-283F-494E-A399-5BE49A448E7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1706-1BA7-49CC-8126-75DBC2F903F3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4FF0-E0E4-4388-9394-4E5C2FA61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1706-1BA7-49CC-8126-75DBC2F903F3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4FF0-E0E4-4388-9394-4E5C2FA61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1706-1BA7-49CC-8126-75DBC2F903F3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4FF0-E0E4-4388-9394-4E5C2FA61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1706-1BA7-49CC-8126-75DBC2F903F3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4FF0-E0E4-4388-9394-4E5C2FA61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1706-1BA7-49CC-8126-75DBC2F903F3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4FF0-E0E4-4388-9394-4E5C2FA61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1706-1BA7-49CC-8126-75DBC2F903F3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4FF0-E0E4-4388-9394-4E5C2FA61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1706-1BA7-49CC-8126-75DBC2F903F3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4FF0-E0E4-4388-9394-4E5C2FA61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1706-1BA7-49CC-8126-75DBC2F903F3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4FF0-E0E4-4388-9394-4E5C2FA61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1706-1BA7-49CC-8126-75DBC2F903F3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4FF0-E0E4-4388-9394-4E5C2FA61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1706-1BA7-49CC-8126-75DBC2F903F3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4FF0-E0E4-4388-9394-4E5C2FA61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1706-1BA7-49CC-8126-75DBC2F903F3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4FF0-E0E4-4388-9394-4E5C2FA61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D1706-1BA7-49CC-8126-75DBC2F903F3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E4FF0-E0E4-4388-9394-4E5C2FA61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2619967" y="1358361"/>
            <a:ext cx="6952066" cy="4141278"/>
            <a:chOff x="1813" y="1069"/>
            <a:chExt cx="3527" cy="2101"/>
          </a:xfrm>
          <a:solidFill>
            <a:srgbClr val="1F4E79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092" y="1069"/>
              <a:ext cx="223" cy="240"/>
            </a:xfrm>
            <a:custGeom>
              <a:avLst/>
              <a:gdLst>
                <a:gd name="T0" fmla="*/ 100 w 140"/>
                <a:gd name="T1" fmla="*/ 140 h 151"/>
                <a:gd name="T2" fmla="*/ 100 w 140"/>
                <a:gd name="T3" fmla="*/ 140 h 151"/>
                <a:gd name="T4" fmla="*/ 123 w 140"/>
                <a:gd name="T5" fmla="*/ 12 h 151"/>
                <a:gd name="T6" fmla="*/ 92 w 140"/>
                <a:gd name="T7" fmla="*/ 7 h 151"/>
                <a:gd name="T8" fmla="*/ 68 w 140"/>
                <a:gd name="T9" fmla="*/ 44 h 151"/>
                <a:gd name="T10" fmla="*/ 4 w 140"/>
                <a:gd name="T11" fmla="*/ 57 h 151"/>
                <a:gd name="T12" fmla="*/ 35 w 140"/>
                <a:gd name="T13" fmla="*/ 98 h 151"/>
                <a:gd name="T14" fmla="*/ 96 w 140"/>
                <a:gd name="T15" fmla="*/ 148 h 151"/>
                <a:gd name="T16" fmla="*/ 102 w 140"/>
                <a:gd name="T17" fmla="*/ 142 h 151"/>
                <a:gd name="T18" fmla="*/ 100 w 140"/>
                <a:gd name="T19" fmla="*/ 140 h 151"/>
                <a:gd name="T20" fmla="*/ 31 w 140"/>
                <a:gd name="T21" fmla="*/ 84 h 151"/>
                <a:gd name="T22" fmla="*/ 18 w 140"/>
                <a:gd name="T23" fmla="*/ 41 h 151"/>
                <a:gd name="T24" fmla="*/ 67 w 140"/>
                <a:gd name="T25" fmla="*/ 54 h 151"/>
                <a:gd name="T26" fmla="*/ 68 w 140"/>
                <a:gd name="T27" fmla="*/ 54 h 151"/>
                <a:gd name="T28" fmla="*/ 75 w 140"/>
                <a:gd name="T29" fmla="*/ 52 h 151"/>
                <a:gd name="T30" fmla="*/ 99 w 140"/>
                <a:gd name="T31" fmla="*/ 13 h 151"/>
                <a:gd name="T32" fmla="*/ 116 w 140"/>
                <a:gd name="T33" fmla="*/ 55 h 151"/>
                <a:gd name="T34" fmla="*/ 93 w 140"/>
                <a:gd name="T35" fmla="*/ 134 h 151"/>
                <a:gd name="T36" fmla="*/ 31 w 140"/>
                <a:gd name="T37" fmla="*/ 8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151">
                  <a:moveTo>
                    <a:pt x="100" y="140"/>
                  </a:moveTo>
                  <a:cubicBezTo>
                    <a:pt x="100" y="140"/>
                    <a:pt x="100" y="140"/>
                    <a:pt x="100" y="140"/>
                  </a:cubicBezTo>
                  <a:cubicBezTo>
                    <a:pt x="104" y="100"/>
                    <a:pt x="140" y="53"/>
                    <a:pt x="123" y="12"/>
                  </a:cubicBezTo>
                  <a:cubicBezTo>
                    <a:pt x="117" y="0"/>
                    <a:pt x="102" y="1"/>
                    <a:pt x="92" y="7"/>
                  </a:cubicBezTo>
                  <a:cubicBezTo>
                    <a:pt x="79" y="15"/>
                    <a:pt x="72" y="30"/>
                    <a:pt x="68" y="44"/>
                  </a:cubicBezTo>
                  <a:cubicBezTo>
                    <a:pt x="47" y="30"/>
                    <a:pt x="1" y="19"/>
                    <a:pt x="4" y="57"/>
                  </a:cubicBezTo>
                  <a:cubicBezTo>
                    <a:pt x="5" y="75"/>
                    <a:pt x="22" y="87"/>
                    <a:pt x="35" y="98"/>
                  </a:cubicBezTo>
                  <a:cubicBezTo>
                    <a:pt x="56" y="114"/>
                    <a:pt x="76" y="131"/>
                    <a:pt x="96" y="148"/>
                  </a:cubicBezTo>
                  <a:cubicBezTo>
                    <a:pt x="100" y="151"/>
                    <a:pt x="106" y="145"/>
                    <a:pt x="102" y="142"/>
                  </a:cubicBezTo>
                  <a:cubicBezTo>
                    <a:pt x="101" y="141"/>
                    <a:pt x="101" y="141"/>
                    <a:pt x="100" y="140"/>
                  </a:cubicBezTo>
                  <a:close/>
                  <a:moveTo>
                    <a:pt x="31" y="84"/>
                  </a:moveTo>
                  <a:cubicBezTo>
                    <a:pt x="21" y="75"/>
                    <a:pt x="0" y="53"/>
                    <a:pt x="18" y="41"/>
                  </a:cubicBezTo>
                  <a:cubicBezTo>
                    <a:pt x="33" y="32"/>
                    <a:pt x="56" y="44"/>
                    <a:pt x="67" y="54"/>
                  </a:cubicBezTo>
                  <a:cubicBezTo>
                    <a:pt x="67" y="54"/>
                    <a:pt x="68" y="54"/>
                    <a:pt x="68" y="54"/>
                  </a:cubicBezTo>
                  <a:cubicBezTo>
                    <a:pt x="70" y="56"/>
                    <a:pt x="74" y="56"/>
                    <a:pt x="75" y="52"/>
                  </a:cubicBezTo>
                  <a:cubicBezTo>
                    <a:pt x="78" y="38"/>
                    <a:pt x="84" y="20"/>
                    <a:pt x="99" y="13"/>
                  </a:cubicBezTo>
                  <a:cubicBezTo>
                    <a:pt x="123" y="2"/>
                    <a:pt x="118" y="42"/>
                    <a:pt x="116" y="55"/>
                  </a:cubicBezTo>
                  <a:cubicBezTo>
                    <a:pt x="110" y="82"/>
                    <a:pt x="96" y="107"/>
                    <a:pt x="93" y="134"/>
                  </a:cubicBezTo>
                  <a:cubicBezTo>
                    <a:pt x="72" y="117"/>
                    <a:pt x="52" y="101"/>
                    <a:pt x="31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994" y="1136"/>
              <a:ext cx="3303" cy="1821"/>
            </a:xfrm>
            <a:custGeom>
              <a:avLst/>
              <a:gdLst>
                <a:gd name="T0" fmla="*/ 1617 w 2081"/>
                <a:gd name="T1" fmla="*/ 237 h 1146"/>
                <a:gd name="T2" fmla="*/ 1256 w 2081"/>
                <a:gd name="T3" fmla="*/ 29 h 1146"/>
                <a:gd name="T4" fmla="*/ 923 w 2081"/>
                <a:gd name="T5" fmla="*/ 153 h 1146"/>
                <a:gd name="T6" fmla="*/ 825 w 2081"/>
                <a:gd name="T7" fmla="*/ 199 h 1146"/>
                <a:gd name="T8" fmla="*/ 583 w 2081"/>
                <a:gd name="T9" fmla="*/ 218 h 1146"/>
                <a:gd name="T10" fmla="*/ 325 w 2081"/>
                <a:gd name="T11" fmla="*/ 168 h 1146"/>
                <a:gd name="T12" fmla="*/ 64 w 2081"/>
                <a:gd name="T13" fmla="*/ 579 h 1146"/>
                <a:gd name="T14" fmla="*/ 319 w 2081"/>
                <a:gd name="T15" fmla="*/ 876 h 1146"/>
                <a:gd name="T16" fmla="*/ 686 w 2081"/>
                <a:gd name="T17" fmla="*/ 1004 h 1146"/>
                <a:gd name="T18" fmla="*/ 1153 w 2081"/>
                <a:gd name="T19" fmla="*/ 975 h 1146"/>
                <a:gd name="T20" fmla="*/ 1367 w 2081"/>
                <a:gd name="T21" fmla="*/ 887 h 1146"/>
                <a:gd name="T22" fmla="*/ 1529 w 2081"/>
                <a:gd name="T23" fmla="*/ 906 h 1146"/>
                <a:gd name="T24" fmla="*/ 1807 w 2081"/>
                <a:gd name="T25" fmla="*/ 863 h 1146"/>
                <a:gd name="T26" fmla="*/ 2043 w 2081"/>
                <a:gd name="T27" fmla="*/ 222 h 1146"/>
                <a:gd name="T28" fmla="*/ 60 w 2081"/>
                <a:gd name="T29" fmla="*/ 422 h 1146"/>
                <a:gd name="T30" fmla="*/ 468 w 2081"/>
                <a:gd name="T31" fmla="*/ 1047 h 1146"/>
                <a:gd name="T32" fmla="*/ 548 w 2081"/>
                <a:gd name="T33" fmla="*/ 1054 h 1146"/>
                <a:gd name="T34" fmla="*/ 1124 w 2081"/>
                <a:gd name="T35" fmla="*/ 969 h 1146"/>
                <a:gd name="T36" fmla="*/ 1385 w 2081"/>
                <a:gd name="T37" fmla="*/ 834 h 1146"/>
                <a:gd name="T38" fmla="*/ 1273 w 2081"/>
                <a:gd name="T39" fmla="*/ 983 h 1146"/>
                <a:gd name="T40" fmla="*/ 1165 w 2081"/>
                <a:gd name="T41" fmla="*/ 936 h 1146"/>
                <a:gd name="T42" fmla="*/ 1127 w 2081"/>
                <a:gd name="T43" fmla="*/ 920 h 1146"/>
                <a:gd name="T44" fmla="*/ 856 w 2081"/>
                <a:gd name="T45" fmla="*/ 1097 h 1146"/>
                <a:gd name="T46" fmla="*/ 686 w 2081"/>
                <a:gd name="T47" fmla="*/ 974 h 1146"/>
                <a:gd name="T48" fmla="*/ 470 w 2081"/>
                <a:gd name="T49" fmla="*/ 1030 h 1146"/>
                <a:gd name="T50" fmla="*/ 329 w 2081"/>
                <a:gd name="T51" fmla="*/ 850 h 1146"/>
                <a:gd name="T52" fmla="*/ 186 w 2081"/>
                <a:gd name="T53" fmla="*/ 800 h 1146"/>
                <a:gd name="T54" fmla="*/ 210 w 2081"/>
                <a:gd name="T55" fmla="*/ 650 h 1146"/>
                <a:gd name="T56" fmla="*/ 177 w 2081"/>
                <a:gd name="T57" fmla="*/ 274 h 1146"/>
                <a:gd name="T58" fmla="*/ 289 w 2081"/>
                <a:gd name="T59" fmla="*/ 254 h 1146"/>
                <a:gd name="T60" fmla="*/ 295 w 2081"/>
                <a:gd name="T61" fmla="*/ 244 h 1146"/>
                <a:gd name="T62" fmla="*/ 356 w 2081"/>
                <a:gd name="T63" fmla="*/ 185 h 1146"/>
                <a:gd name="T64" fmla="*/ 544 w 2081"/>
                <a:gd name="T65" fmla="*/ 218 h 1146"/>
                <a:gd name="T66" fmla="*/ 607 w 2081"/>
                <a:gd name="T67" fmla="*/ 253 h 1146"/>
                <a:gd name="T68" fmla="*/ 818 w 2081"/>
                <a:gd name="T69" fmla="*/ 240 h 1146"/>
                <a:gd name="T70" fmla="*/ 943 w 2081"/>
                <a:gd name="T71" fmla="*/ 177 h 1146"/>
                <a:gd name="T72" fmla="*/ 1165 w 2081"/>
                <a:gd name="T73" fmla="*/ 215 h 1146"/>
                <a:gd name="T74" fmla="*/ 1593 w 2081"/>
                <a:gd name="T75" fmla="*/ 269 h 1146"/>
                <a:gd name="T76" fmla="*/ 1632 w 2081"/>
                <a:gd name="T77" fmla="*/ 270 h 1146"/>
                <a:gd name="T78" fmla="*/ 1831 w 2081"/>
                <a:gd name="T79" fmla="*/ 103 h 1146"/>
                <a:gd name="T80" fmla="*/ 2002 w 2081"/>
                <a:gd name="T81" fmla="*/ 580 h 1146"/>
                <a:gd name="T82" fmla="*/ 1758 w 2081"/>
                <a:gd name="T83" fmla="*/ 822 h 1146"/>
                <a:gd name="T84" fmla="*/ 1625 w 2081"/>
                <a:gd name="T85" fmla="*/ 785 h 1146"/>
                <a:gd name="T86" fmla="*/ 1658 w 2081"/>
                <a:gd name="T87" fmla="*/ 803 h 1146"/>
                <a:gd name="T88" fmla="*/ 2016 w 2081"/>
                <a:gd name="T89" fmla="*/ 562 h 1146"/>
                <a:gd name="T90" fmla="*/ 1908 w 2081"/>
                <a:gd name="T91" fmla="*/ 115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81" h="1146">
                  <a:moveTo>
                    <a:pt x="2043" y="222"/>
                  </a:moveTo>
                  <a:cubicBezTo>
                    <a:pt x="2011" y="129"/>
                    <a:pt x="1931" y="69"/>
                    <a:pt x="1834" y="73"/>
                  </a:cubicBezTo>
                  <a:cubicBezTo>
                    <a:pt x="1736" y="77"/>
                    <a:pt x="1656" y="148"/>
                    <a:pt x="1617" y="237"/>
                  </a:cubicBezTo>
                  <a:cubicBezTo>
                    <a:pt x="1597" y="201"/>
                    <a:pt x="1574" y="167"/>
                    <a:pt x="1547" y="135"/>
                  </a:cubicBezTo>
                  <a:cubicBezTo>
                    <a:pt x="1508" y="76"/>
                    <a:pt x="1461" y="24"/>
                    <a:pt x="1389" y="10"/>
                  </a:cubicBezTo>
                  <a:cubicBezTo>
                    <a:pt x="1341" y="0"/>
                    <a:pt x="1295" y="8"/>
                    <a:pt x="1256" y="29"/>
                  </a:cubicBezTo>
                  <a:cubicBezTo>
                    <a:pt x="1233" y="38"/>
                    <a:pt x="1212" y="51"/>
                    <a:pt x="1194" y="69"/>
                  </a:cubicBezTo>
                  <a:cubicBezTo>
                    <a:pt x="1172" y="91"/>
                    <a:pt x="1156" y="117"/>
                    <a:pt x="1148" y="147"/>
                  </a:cubicBezTo>
                  <a:cubicBezTo>
                    <a:pt x="1099" y="87"/>
                    <a:pt x="968" y="92"/>
                    <a:pt x="923" y="153"/>
                  </a:cubicBezTo>
                  <a:cubicBezTo>
                    <a:pt x="913" y="167"/>
                    <a:pt x="910" y="184"/>
                    <a:pt x="905" y="200"/>
                  </a:cubicBezTo>
                  <a:cubicBezTo>
                    <a:pt x="899" y="212"/>
                    <a:pt x="893" y="224"/>
                    <a:pt x="889" y="237"/>
                  </a:cubicBezTo>
                  <a:cubicBezTo>
                    <a:pt x="865" y="264"/>
                    <a:pt x="839" y="217"/>
                    <a:pt x="825" y="199"/>
                  </a:cubicBezTo>
                  <a:cubicBezTo>
                    <a:pt x="790" y="157"/>
                    <a:pt x="736" y="127"/>
                    <a:pt x="682" y="135"/>
                  </a:cubicBezTo>
                  <a:cubicBezTo>
                    <a:pt x="673" y="136"/>
                    <a:pt x="664" y="139"/>
                    <a:pt x="655" y="142"/>
                  </a:cubicBezTo>
                  <a:cubicBezTo>
                    <a:pt x="619" y="151"/>
                    <a:pt x="587" y="182"/>
                    <a:pt x="583" y="218"/>
                  </a:cubicBezTo>
                  <a:cubicBezTo>
                    <a:pt x="583" y="220"/>
                    <a:pt x="582" y="222"/>
                    <a:pt x="582" y="224"/>
                  </a:cubicBezTo>
                  <a:cubicBezTo>
                    <a:pt x="556" y="168"/>
                    <a:pt x="497" y="136"/>
                    <a:pt x="437" y="136"/>
                  </a:cubicBezTo>
                  <a:cubicBezTo>
                    <a:pt x="398" y="136"/>
                    <a:pt x="359" y="149"/>
                    <a:pt x="325" y="168"/>
                  </a:cubicBezTo>
                  <a:cubicBezTo>
                    <a:pt x="302" y="180"/>
                    <a:pt x="278" y="196"/>
                    <a:pt x="269" y="220"/>
                  </a:cubicBezTo>
                  <a:cubicBezTo>
                    <a:pt x="163" y="241"/>
                    <a:pt x="28" y="281"/>
                    <a:pt x="9" y="410"/>
                  </a:cubicBezTo>
                  <a:cubicBezTo>
                    <a:pt x="0" y="471"/>
                    <a:pt x="28" y="531"/>
                    <a:pt x="64" y="579"/>
                  </a:cubicBezTo>
                  <a:cubicBezTo>
                    <a:pt x="94" y="619"/>
                    <a:pt x="131" y="654"/>
                    <a:pt x="177" y="671"/>
                  </a:cubicBezTo>
                  <a:cubicBezTo>
                    <a:pt x="143" y="714"/>
                    <a:pt x="137" y="779"/>
                    <a:pt x="167" y="827"/>
                  </a:cubicBezTo>
                  <a:cubicBezTo>
                    <a:pt x="200" y="878"/>
                    <a:pt x="265" y="896"/>
                    <a:pt x="319" y="876"/>
                  </a:cubicBezTo>
                  <a:cubicBezTo>
                    <a:pt x="321" y="883"/>
                    <a:pt x="324" y="890"/>
                    <a:pt x="326" y="898"/>
                  </a:cubicBezTo>
                  <a:cubicBezTo>
                    <a:pt x="334" y="977"/>
                    <a:pt x="387" y="1049"/>
                    <a:pt x="460" y="1076"/>
                  </a:cubicBezTo>
                  <a:cubicBezTo>
                    <a:pt x="541" y="1105"/>
                    <a:pt x="634" y="1072"/>
                    <a:pt x="686" y="1004"/>
                  </a:cubicBezTo>
                  <a:cubicBezTo>
                    <a:pt x="739" y="1094"/>
                    <a:pt x="838" y="1146"/>
                    <a:pt x="940" y="1126"/>
                  </a:cubicBezTo>
                  <a:cubicBezTo>
                    <a:pt x="992" y="1116"/>
                    <a:pt x="1046" y="1091"/>
                    <a:pt x="1089" y="1060"/>
                  </a:cubicBezTo>
                  <a:cubicBezTo>
                    <a:pt x="1118" y="1038"/>
                    <a:pt x="1142" y="1009"/>
                    <a:pt x="1153" y="975"/>
                  </a:cubicBezTo>
                  <a:cubicBezTo>
                    <a:pt x="1180" y="1010"/>
                    <a:pt x="1227" y="1028"/>
                    <a:pt x="1270" y="1016"/>
                  </a:cubicBezTo>
                  <a:cubicBezTo>
                    <a:pt x="1304" y="1006"/>
                    <a:pt x="1327" y="981"/>
                    <a:pt x="1343" y="949"/>
                  </a:cubicBezTo>
                  <a:cubicBezTo>
                    <a:pt x="1356" y="931"/>
                    <a:pt x="1364" y="910"/>
                    <a:pt x="1367" y="887"/>
                  </a:cubicBezTo>
                  <a:cubicBezTo>
                    <a:pt x="1369" y="882"/>
                    <a:pt x="1370" y="877"/>
                    <a:pt x="1371" y="873"/>
                  </a:cubicBezTo>
                  <a:cubicBezTo>
                    <a:pt x="1401" y="911"/>
                    <a:pt x="1465" y="919"/>
                    <a:pt x="1509" y="911"/>
                  </a:cubicBezTo>
                  <a:cubicBezTo>
                    <a:pt x="1516" y="910"/>
                    <a:pt x="1522" y="908"/>
                    <a:pt x="1529" y="906"/>
                  </a:cubicBezTo>
                  <a:cubicBezTo>
                    <a:pt x="1534" y="905"/>
                    <a:pt x="1538" y="905"/>
                    <a:pt x="1543" y="903"/>
                  </a:cubicBezTo>
                  <a:cubicBezTo>
                    <a:pt x="1590" y="892"/>
                    <a:pt x="1633" y="859"/>
                    <a:pt x="1647" y="811"/>
                  </a:cubicBezTo>
                  <a:cubicBezTo>
                    <a:pt x="1691" y="850"/>
                    <a:pt x="1750" y="868"/>
                    <a:pt x="1807" y="863"/>
                  </a:cubicBezTo>
                  <a:cubicBezTo>
                    <a:pt x="1840" y="863"/>
                    <a:pt x="1873" y="851"/>
                    <a:pt x="1901" y="833"/>
                  </a:cubicBezTo>
                  <a:cubicBezTo>
                    <a:pt x="1989" y="776"/>
                    <a:pt x="2023" y="659"/>
                    <a:pt x="2046" y="561"/>
                  </a:cubicBezTo>
                  <a:cubicBezTo>
                    <a:pt x="2071" y="452"/>
                    <a:pt x="2081" y="329"/>
                    <a:pt x="2043" y="222"/>
                  </a:cubicBezTo>
                  <a:close/>
                  <a:moveTo>
                    <a:pt x="40" y="406"/>
                  </a:moveTo>
                  <a:cubicBezTo>
                    <a:pt x="51" y="353"/>
                    <a:pt x="85" y="319"/>
                    <a:pt x="128" y="296"/>
                  </a:cubicBezTo>
                  <a:cubicBezTo>
                    <a:pt x="93" y="329"/>
                    <a:pt x="68" y="373"/>
                    <a:pt x="60" y="422"/>
                  </a:cubicBezTo>
                  <a:cubicBezTo>
                    <a:pt x="54" y="464"/>
                    <a:pt x="60" y="507"/>
                    <a:pt x="76" y="546"/>
                  </a:cubicBezTo>
                  <a:cubicBezTo>
                    <a:pt x="49" y="505"/>
                    <a:pt x="29" y="455"/>
                    <a:pt x="40" y="406"/>
                  </a:cubicBezTo>
                  <a:close/>
                  <a:moveTo>
                    <a:pt x="468" y="1047"/>
                  </a:moveTo>
                  <a:cubicBezTo>
                    <a:pt x="450" y="1040"/>
                    <a:pt x="433" y="1030"/>
                    <a:pt x="419" y="1018"/>
                  </a:cubicBezTo>
                  <a:cubicBezTo>
                    <a:pt x="434" y="1028"/>
                    <a:pt x="450" y="1036"/>
                    <a:pt x="467" y="1042"/>
                  </a:cubicBezTo>
                  <a:cubicBezTo>
                    <a:pt x="493" y="1052"/>
                    <a:pt x="521" y="1056"/>
                    <a:pt x="548" y="1054"/>
                  </a:cubicBezTo>
                  <a:cubicBezTo>
                    <a:pt x="521" y="1058"/>
                    <a:pt x="494" y="1056"/>
                    <a:pt x="468" y="1047"/>
                  </a:cubicBezTo>
                  <a:close/>
                  <a:moveTo>
                    <a:pt x="1108" y="999"/>
                  </a:moveTo>
                  <a:cubicBezTo>
                    <a:pt x="1114" y="990"/>
                    <a:pt x="1120" y="979"/>
                    <a:pt x="1124" y="969"/>
                  </a:cubicBezTo>
                  <a:cubicBezTo>
                    <a:pt x="1121" y="980"/>
                    <a:pt x="1115" y="990"/>
                    <a:pt x="1108" y="999"/>
                  </a:cubicBezTo>
                  <a:close/>
                  <a:moveTo>
                    <a:pt x="1517" y="878"/>
                  </a:moveTo>
                  <a:cubicBezTo>
                    <a:pt x="1477" y="889"/>
                    <a:pt x="1397" y="888"/>
                    <a:pt x="1385" y="834"/>
                  </a:cubicBezTo>
                  <a:cubicBezTo>
                    <a:pt x="1382" y="821"/>
                    <a:pt x="1367" y="821"/>
                    <a:pt x="1360" y="829"/>
                  </a:cubicBezTo>
                  <a:cubicBezTo>
                    <a:pt x="1355" y="830"/>
                    <a:pt x="1351" y="833"/>
                    <a:pt x="1349" y="840"/>
                  </a:cubicBezTo>
                  <a:cubicBezTo>
                    <a:pt x="1338" y="888"/>
                    <a:pt x="1322" y="960"/>
                    <a:pt x="1273" y="983"/>
                  </a:cubicBezTo>
                  <a:cubicBezTo>
                    <a:pt x="1265" y="987"/>
                    <a:pt x="1256" y="989"/>
                    <a:pt x="1247" y="990"/>
                  </a:cubicBezTo>
                  <a:cubicBezTo>
                    <a:pt x="1238" y="990"/>
                    <a:pt x="1228" y="988"/>
                    <a:pt x="1220" y="986"/>
                  </a:cubicBezTo>
                  <a:cubicBezTo>
                    <a:pt x="1195" y="979"/>
                    <a:pt x="1174" y="961"/>
                    <a:pt x="1165" y="936"/>
                  </a:cubicBezTo>
                  <a:cubicBezTo>
                    <a:pt x="1164" y="933"/>
                    <a:pt x="1161" y="930"/>
                    <a:pt x="1159" y="928"/>
                  </a:cubicBezTo>
                  <a:cubicBezTo>
                    <a:pt x="1158" y="916"/>
                    <a:pt x="1145" y="912"/>
                    <a:pt x="1136" y="916"/>
                  </a:cubicBezTo>
                  <a:cubicBezTo>
                    <a:pt x="1133" y="914"/>
                    <a:pt x="1128" y="916"/>
                    <a:pt x="1127" y="920"/>
                  </a:cubicBezTo>
                  <a:cubicBezTo>
                    <a:pt x="1116" y="972"/>
                    <a:pt x="1086" y="1019"/>
                    <a:pt x="1046" y="1052"/>
                  </a:cubicBezTo>
                  <a:cubicBezTo>
                    <a:pt x="1011" y="1073"/>
                    <a:pt x="972" y="1090"/>
                    <a:pt x="932" y="1097"/>
                  </a:cubicBezTo>
                  <a:cubicBezTo>
                    <a:pt x="906" y="1102"/>
                    <a:pt x="881" y="1102"/>
                    <a:pt x="856" y="1097"/>
                  </a:cubicBezTo>
                  <a:cubicBezTo>
                    <a:pt x="793" y="1081"/>
                    <a:pt x="736" y="1037"/>
                    <a:pt x="705" y="976"/>
                  </a:cubicBezTo>
                  <a:cubicBezTo>
                    <a:pt x="704" y="975"/>
                    <a:pt x="703" y="974"/>
                    <a:pt x="701" y="974"/>
                  </a:cubicBezTo>
                  <a:cubicBezTo>
                    <a:pt x="697" y="970"/>
                    <a:pt x="691" y="971"/>
                    <a:pt x="686" y="974"/>
                  </a:cubicBezTo>
                  <a:cubicBezTo>
                    <a:pt x="680" y="971"/>
                    <a:pt x="673" y="972"/>
                    <a:pt x="668" y="979"/>
                  </a:cubicBezTo>
                  <a:cubicBezTo>
                    <a:pt x="656" y="997"/>
                    <a:pt x="642" y="1012"/>
                    <a:pt x="625" y="1023"/>
                  </a:cubicBezTo>
                  <a:cubicBezTo>
                    <a:pt x="576" y="1045"/>
                    <a:pt x="521" y="1048"/>
                    <a:pt x="470" y="1030"/>
                  </a:cubicBezTo>
                  <a:cubicBezTo>
                    <a:pt x="432" y="1016"/>
                    <a:pt x="399" y="991"/>
                    <a:pt x="374" y="959"/>
                  </a:cubicBezTo>
                  <a:cubicBezTo>
                    <a:pt x="359" y="928"/>
                    <a:pt x="352" y="893"/>
                    <a:pt x="355" y="858"/>
                  </a:cubicBezTo>
                  <a:cubicBezTo>
                    <a:pt x="356" y="842"/>
                    <a:pt x="336" y="839"/>
                    <a:pt x="329" y="850"/>
                  </a:cubicBezTo>
                  <a:cubicBezTo>
                    <a:pt x="325" y="846"/>
                    <a:pt x="318" y="844"/>
                    <a:pt x="312" y="847"/>
                  </a:cubicBezTo>
                  <a:cubicBezTo>
                    <a:pt x="269" y="866"/>
                    <a:pt x="213" y="849"/>
                    <a:pt x="189" y="807"/>
                  </a:cubicBezTo>
                  <a:cubicBezTo>
                    <a:pt x="188" y="805"/>
                    <a:pt x="187" y="803"/>
                    <a:pt x="186" y="800"/>
                  </a:cubicBezTo>
                  <a:cubicBezTo>
                    <a:pt x="168" y="758"/>
                    <a:pt x="182" y="705"/>
                    <a:pt x="217" y="676"/>
                  </a:cubicBezTo>
                  <a:cubicBezTo>
                    <a:pt x="218" y="675"/>
                    <a:pt x="219" y="673"/>
                    <a:pt x="219" y="671"/>
                  </a:cubicBezTo>
                  <a:cubicBezTo>
                    <a:pt x="222" y="663"/>
                    <a:pt x="220" y="653"/>
                    <a:pt x="210" y="650"/>
                  </a:cubicBezTo>
                  <a:cubicBezTo>
                    <a:pt x="179" y="643"/>
                    <a:pt x="152" y="627"/>
                    <a:pt x="128" y="606"/>
                  </a:cubicBezTo>
                  <a:cubicBezTo>
                    <a:pt x="84" y="557"/>
                    <a:pt x="61" y="487"/>
                    <a:pt x="73" y="420"/>
                  </a:cubicBezTo>
                  <a:cubicBezTo>
                    <a:pt x="85" y="358"/>
                    <a:pt x="125" y="305"/>
                    <a:pt x="177" y="274"/>
                  </a:cubicBezTo>
                  <a:cubicBezTo>
                    <a:pt x="207" y="264"/>
                    <a:pt x="239" y="257"/>
                    <a:pt x="268" y="251"/>
                  </a:cubicBezTo>
                  <a:cubicBezTo>
                    <a:pt x="270" y="253"/>
                    <a:pt x="274" y="255"/>
                    <a:pt x="277" y="255"/>
                  </a:cubicBezTo>
                  <a:cubicBezTo>
                    <a:pt x="277" y="262"/>
                    <a:pt x="289" y="262"/>
                    <a:pt x="289" y="254"/>
                  </a:cubicBezTo>
                  <a:cubicBezTo>
                    <a:pt x="290" y="253"/>
                    <a:pt x="290" y="251"/>
                    <a:pt x="290" y="250"/>
                  </a:cubicBezTo>
                  <a:cubicBezTo>
                    <a:pt x="291" y="249"/>
                    <a:pt x="292" y="247"/>
                    <a:pt x="293" y="245"/>
                  </a:cubicBezTo>
                  <a:cubicBezTo>
                    <a:pt x="294" y="245"/>
                    <a:pt x="294" y="245"/>
                    <a:pt x="295" y="244"/>
                  </a:cubicBezTo>
                  <a:cubicBezTo>
                    <a:pt x="298" y="243"/>
                    <a:pt x="299" y="241"/>
                    <a:pt x="299" y="238"/>
                  </a:cubicBezTo>
                  <a:cubicBezTo>
                    <a:pt x="300" y="234"/>
                    <a:pt x="299" y="230"/>
                    <a:pt x="298" y="227"/>
                  </a:cubicBezTo>
                  <a:cubicBezTo>
                    <a:pt x="308" y="206"/>
                    <a:pt x="338" y="194"/>
                    <a:pt x="356" y="185"/>
                  </a:cubicBezTo>
                  <a:cubicBezTo>
                    <a:pt x="384" y="173"/>
                    <a:pt x="414" y="165"/>
                    <a:pt x="444" y="166"/>
                  </a:cubicBezTo>
                  <a:cubicBezTo>
                    <a:pt x="448" y="166"/>
                    <a:pt x="453" y="167"/>
                    <a:pt x="457" y="167"/>
                  </a:cubicBezTo>
                  <a:cubicBezTo>
                    <a:pt x="488" y="178"/>
                    <a:pt x="517" y="197"/>
                    <a:pt x="544" y="218"/>
                  </a:cubicBezTo>
                  <a:cubicBezTo>
                    <a:pt x="552" y="228"/>
                    <a:pt x="557" y="239"/>
                    <a:pt x="561" y="252"/>
                  </a:cubicBezTo>
                  <a:cubicBezTo>
                    <a:pt x="564" y="261"/>
                    <a:pt x="573" y="264"/>
                    <a:pt x="580" y="261"/>
                  </a:cubicBezTo>
                  <a:cubicBezTo>
                    <a:pt x="587" y="271"/>
                    <a:pt x="607" y="269"/>
                    <a:pt x="607" y="253"/>
                  </a:cubicBezTo>
                  <a:cubicBezTo>
                    <a:pt x="607" y="179"/>
                    <a:pt x="688" y="148"/>
                    <a:pt x="746" y="174"/>
                  </a:cubicBezTo>
                  <a:cubicBezTo>
                    <a:pt x="759" y="182"/>
                    <a:pt x="772" y="190"/>
                    <a:pt x="783" y="199"/>
                  </a:cubicBezTo>
                  <a:cubicBezTo>
                    <a:pt x="796" y="211"/>
                    <a:pt x="807" y="225"/>
                    <a:pt x="818" y="240"/>
                  </a:cubicBezTo>
                  <a:cubicBezTo>
                    <a:pt x="833" y="259"/>
                    <a:pt x="852" y="278"/>
                    <a:pt x="877" y="275"/>
                  </a:cubicBezTo>
                  <a:cubicBezTo>
                    <a:pt x="902" y="273"/>
                    <a:pt x="919" y="251"/>
                    <a:pt x="927" y="228"/>
                  </a:cubicBezTo>
                  <a:cubicBezTo>
                    <a:pt x="932" y="211"/>
                    <a:pt x="934" y="193"/>
                    <a:pt x="943" y="177"/>
                  </a:cubicBezTo>
                  <a:cubicBezTo>
                    <a:pt x="951" y="163"/>
                    <a:pt x="964" y="153"/>
                    <a:pt x="979" y="147"/>
                  </a:cubicBezTo>
                  <a:cubicBezTo>
                    <a:pt x="1029" y="126"/>
                    <a:pt x="1142" y="128"/>
                    <a:pt x="1138" y="208"/>
                  </a:cubicBezTo>
                  <a:cubicBezTo>
                    <a:pt x="1137" y="224"/>
                    <a:pt x="1158" y="226"/>
                    <a:pt x="1165" y="215"/>
                  </a:cubicBezTo>
                  <a:cubicBezTo>
                    <a:pt x="1170" y="213"/>
                    <a:pt x="1175" y="208"/>
                    <a:pt x="1175" y="201"/>
                  </a:cubicBezTo>
                  <a:cubicBezTo>
                    <a:pt x="1184" y="85"/>
                    <a:pt x="1300" y="6"/>
                    <a:pt x="1407" y="46"/>
                  </a:cubicBezTo>
                  <a:cubicBezTo>
                    <a:pt x="1501" y="81"/>
                    <a:pt x="1544" y="189"/>
                    <a:pt x="1593" y="269"/>
                  </a:cubicBezTo>
                  <a:cubicBezTo>
                    <a:pt x="1599" y="279"/>
                    <a:pt x="1611" y="277"/>
                    <a:pt x="1617" y="271"/>
                  </a:cubicBezTo>
                  <a:cubicBezTo>
                    <a:pt x="1619" y="272"/>
                    <a:pt x="1621" y="272"/>
                    <a:pt x="1623" y="272"/>
                  </a:cubicBezTo>
                  <a:cubicBezTo>
                    <a:pt x="1626" y="274"/>
                    <a:pt x="1630" y="273"/>
                    <a:pt x="1632" y="270"/>
                  </a:cubicBezTo>
                  <a:cubicBezTo>
                    <a:pt x="1634" y="268"/>
                    <a:pt x="1637" y="266"/>
                    <a:pt x="1638" y="262"/>
                  </a:cubicBezTo>
                  <a:cubicBezTo>
                    <a:pt x="1668" y="183"/>
                    <a:pt x="1735" y="115"/>
                    <a:pt x="1819" y="104"/>
                  </a:cubicBezTo>
                  <a:cubicBezTo>
                    <a:pt x="1823" y="104"/>
                    <a:pt x="1827" y="103"/>
                    <a:pt x="1831" y="103"/>
                  </a:cubicBezTo>
                  <a:cubicBezTo>
                    <a:pt x="1916" y="112"/>
                    <a:pt x="1982" y="181"/>
                    <a:pt x="1998" y="268"/>
                  </a:cubicBezTo>
                  <a:cubicBezTo>
                    <a:pt x="2008" y="320"/>
                    <a:pt x="2006" y="375"/>
                    <a:pt x="2005" y="428"/>
                  </a:cubicBezTo>
                  <a:cubicBezTo>
                    <a:pt x="2005" y="478"/>
                    <a:pt x="2005" y="529"/>
                    <a:pt x="2002" y="580"/>
                  </a:cubicBezTo>
                  <a:cubicBezTo>
                    <a:pt x="2001" y="597"/>
                    <a:pt x="2000" y="615"/>
                    <a:pt x="1997" y="633"/>
                  </a:cubicBezTo>
                  <a:cubicBezTo>
                    <a:pt x="1977" y="697"/>
                    <a:pt x="1948" y="761"/>
                    <a:pt x="1897" y="800"/>
                  </a:cubicBezTo>
                  <a:cubicBezTo>
                    <a:pt x="1857" y="830"/>
                    <a:pt x="1804" y="844"/>
                    <a:pt x="1758" y="822"/>
                  </a:cubicBezTo>
                  <a:cubicBezTo>
                    <a:pt x="1719" y="803"/>
                    <a:pt x="1687" y="770"/>
                    <a:pt x="1641" y="771"/>
                  </a:cubicBezTo>
                  <a:cubicBezTo>
                    <a:pt x="1636" y="771"/>
                    <a:pt x="1632" y="774"/>
                    <a:pt x="1629" y="779"/>
                  </a:cubicBezTo>
                  <a:cubicBezTo>
                    <a:pt x="1628" y="780"/>
                    <a:pt x="1626" y="782"/>
                    <a:pt x="1625" y="785"/>
                  </a:cubicBezTo>
                  <a:cubicBezTo>
                    <a:pt x="1605" y="831"/>
                    <a:pt x="1565" y="865"/>
                    <a:pt x="1517" y="878"/>
                  </a:cubicBezTo>
                  <a:close/>
                  <a:moveTo>
                    <a:pt x="1739" y="845"/>
                  </a:moveTo>
                  <a:cubicBezTo>
                    <a:pt x="1709" y="837"/>
                    <a:pt x="1681" y="823"/>
                    <a:pt x="1658" y="803"/>
                  </a:cubicBezTo>
                  <a:cubicBezTo>
                    <a:pt x="1687" y="809"/>
                    <a:pt x="1712" y="830"/>
                    <a:pt x="1739" y="845"/>
                  </a:cubicBezTo>
                  <a:close/>
                  <a:moveTo>
                    <a:pt x="2020" y="541"/>
                  </a:moveTo>
                  <a:cubicBezTo>
                    <a:pt x="2019" y="548"/>
                    <a:pt x="2017" y="555"/>
                    <a:pt x="2016" y="562"/>
                  </a:cubicBezTo>
                  <a:cubicBezTo>
                    <a:pt x="2017" y="527"/>
                    <a:pt x="2017" y="491"/>
                    <a:pt x="2017" y="456"/>
                  </a:cubicBezTo>
                  <a:cubicBezTo>
                    <a:pt x="2018" y="397"/>
                    <a:pt x="2021" y="337"/>
                    <a:pt x="2013" y="279"/>
                  </a:cubicBezTo>
                  <a:cubicBezTo>
                    <a:pt x="2003" y="208"/>
                    <a:pt x="1965" y="148"/>
                    <a:pt x="1908" y="115"/>
                  </a:cubicBezTo>
                  <a:cubicBezTo>
                    <a:pt x="1959" y="135"/>
                    <a:pt x="1998" y="178"/>
                    <a:pt x="2018" y="236"/>
                  </a:cubicBezTo>
                  <a:cubicBezTo>
                    <a:pt x="2049" y="333"/>
                    <a:pt x="2042" y="443"/>
                    <a:pt x="2020" y="5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394" y="2661"/>
              <a:ext cx="398" cy="356"/>
            </a:xfrm>
            <a:custGeom>
              <a:avLst/>
              <a:gdLst>
                <a:gd name="T0" fmla="*/ 241 w 251"/>
                <a:gd name="T1" fmla="*/ 206 h 224"/>
                <a:gd name="T2" fmla="*/ 17 w 251"/>
                <a:gd name="T3" fmla="*/ 10 h 224"/>
                <a:gd name="T4" fmla="*/ 1 w 251"/>
                <a:gd name="T5" fmla="*/ 10 h 224"/>
                <a:gd name="T6" fmla="*/ 241 w 251"/>
                <a:gd name="T7" fmla="*/ 222 h 224"/>
                <a:gd name="T8" fmla="*/ 241 w 251"/>
                <a:gd name="T9" fmla="*/ 20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224">
                  <a:moveTo>
                    <a:pt x="241" y="206"/>
                  </a:moveTo>
                  <a:cubicBezTo>
                    <a:pt x="131" y="208"/>
                    <a:pt x="29" y="120"/>
                    <a:pt x="17" y="10"/>
                  </a:cubicBezTo>
                  <a:cubicBezTo>
                    <a:pt x="16" y="0"/>
                    <a:pt x="0" y="0"/>
                    <a:pt x="1" y="10"/>
                  </a:cubicBezTo>
                  <a:cubicBezTo>
                    <a:pt x="14" y="128"/>
                    <a:pt x="122" y="224"/>
                    <a:pt x="241" y="222"/>
                  </a:cubicBezTo>
                  <a:cubicBezTo>
                    <a:pt x="251" y="221"/>
                    <a:pt x="251" y="205"/>
                    <a:pt x="241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2346" y="2820"/>
              <a:ext cx="222" cy="239"/>
            </a:xfrm>
            <a:custGeom>
              <a:avLst/>
              <a:gdLst>
                <a:gd name="T0" fmla="*/ 130 w 140"/>
                <a:gd name="T1" fmla="*/ 132 h 150"/>
                <a:gd name="T2" fmla="*/ 18 w 140"/>
                <a:gd name="T3" fmla="*/ 10 h 150"/>
                <a:gd name="T4" fmla="*/ 2 w 140"/>
                <a:gd name="T5" fmla="*/ 14 h 150"/>
                <a:gd name="T6" fmla="*/ 126 w 140"/>
                <a:gd name="T7" fmla="*/ 147 h 150"/>
                <a:gd name="T8" fmla="*/ 130 w 140"/>
                <a:gd name="T9" fmla="*/ 13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50">
                  <a:moveTo>
                    <a:pt x="130" y="132"/>
                  </a:moveTo>
                  <a:cubicBezTo>
                    <a:pt x="74" y="114"/>
                    <a:pt x="31" y="67"/>
                    <a:pt x="18" y="10"/>
                  </a:cubicBezTo>
                  <a:cubicBezTo>
                    <a:pt x="15" y="0"/>
                    <a:pt x="0" y="4"/>
                    <a:pt x="2" y="14"/>
                  </a:cubicBezTo>
                  <a:cubicBezTo>
                    <a:pt x="17" y="77"/>
                    <a:pt x="65" y="128"/>
                    <a:pt x="126" y="147"/>
                  </a:cubicBezTo>
                  <a:cubicBezTo>
                    <a:pt x="136" y="150"/>
                    <a:pt x="140" y="135"/>
                    <a:pt x="13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4902" y="2345"/>
              <a:ext cx="346" cy="308"/>
            </a:xfrm>
            <a:custGeom>
              <a:avLst/>
              <a:gdLst>
                <a:gd name="T0" fmla="*/ 200 w 218"/>
                <a:gd name="T1" fmla="*/ 10 h 194"/>
                <a:gd name="T2" fmla="*/ 11 w 218"/>
                <a:gd name="T3" fmla="*/ 165 h 194"/>
                <a:gd name="T4" fmla="*/ 11 w 218"/>
                <a:gd name="T5" fmla="*/ 181 h 194"/>
                <a:gd name="T6" fmla="*/ 213 w 218"/>
                <a:gd name="T7" fmla="*/ 18 h 194"/>
                <a:gd name="T8" fmla="*/ 200 w 218"/>
                <a:gd name="T9" fmla="*/ 1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94">
                  <a:moveTo>
                    <a:pt x="200" y="10"/>
                  </a:moveTo>
                  <a:cubicBezTo>
                    <a:pt x="162" y="83"/>
                    <a:pt x="107" y="177"/>
                    <a:pt x="11" y="165"/>
                  </a:cubicBezTo>
                  <a:cubicBezTo>
                    <a:pt x="0" y="163"/>
                    <a:pt x="0" y="179"/>
                    <a:pt x="11" y="181"/>
                  </a:cubicBezTo>
                  <a:cubicBezTo>
                    <a:pt x="113" y="194"/>
                    <a:pt x="173" y="96"/>
                    <a:pt x="213" y="18"/>
                  </a:cubicBezTo>
                  <a:cubicBezTo>
                    <a:pt x="218" y="9"/>
                    <a:pt x="204" y="0"/>
                    <a:pt x="20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3396" y="2877"/>
              <a:ext cx="436" cy="293"/>
            </a:xfrm>
            <a:custGeom>
              <a:avLst/>
              <a:gdLst>
                <a:gd name="T0" fmla="*/ 256 w 275"/>
                <a:gd name="T1" fmla="*/ 9 h 184"/>
                <a:gd name="T2" fmla="*/ 14 w 275"/>
                <a:gd name="T3" fmla="*/ 153 h 184"/>
                <a:gd name="T4" fmla="*/ 10 w 275"/>
                <a:gd name="T5" fmla="*/ 168 h 184"/>
                <a:gd name="T6" fmla="*/ 272 w 275"/>
                <a:gd name="T7" fmla="*/ 13 h 184"/>
                <a:gd name="T8" fmla="*/ 256 w 275"/>
                <a:gd name="T9" fmla="*/ 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84">
                  <a:moveTo>
                    <a:pt x="256" y="9"/>
                  </a:moveTo>
                  <a:cubicBezTo>
                    <a:pt x="220" y="105"/>
                    <a:pt x="116" y="167"/>
                    <a:pt x="14" y="153"/>
                  </a:cubicBezTo>
                  <a:cubicBezTo>
                    <a:pt x="4" y="151"/>
                    <a:pt x="0" y="167"/>
                    <a:pt x="10" y="168"/>
                  </a:cubicBezTo>
                  <a:cubicBezTo>
                    <a:pt x="121" y="184"/>
                    <a:pt x="232" y="118"/>
                    <a:pt x="272" y="13"/>
                  </a:cubicBezTo>
                  <a:cubicBezTo>
                    <a:pt x="275" y="4"/>
                    <a:pt x="260" y="0"/>
                    <a:pt x="25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3756" y="3035"/>
              <a:ext cx="97" cy="109"/>
            </a:xfrm>
            <a:custGeom>
              <a:avLst/>
              <a:gdLst>
                <a:gd name="T0" fmla="*/ 43 w 61"/>
                <a:gd name="T1" fmla="*/ 8 h 69"/>
                <a:gd name="T2" fmla="*/ 7 w 61"/>
                <a:gd name="T3" fmla="*/ 50 h 69"/>
                <a:gd name="T4" fmla="*/ 18 w 61"/>
                <a:gd name="T5" fmla="*/ 62 h 69"/>
                <a:gd name="T6" fmla="*/ 54 w 61"/>
                <a:gd name="T7" fmla="*/ 20 h 69"/>
                <a:gd name="T8" fmla="*/ 43 w 61"/>
                <a:gd name="T9" fmla="*/ 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9">
                  <a:moveTo>
                    <a:pt x="43" y="8"/>
                  </a:moveTo>
                  <a:cubicBezTo>
                    <a:pt x="31" y="22"/>
                    <a:pt x="19" y="36"/>
                    <a:pt x="7" y="50"/>
                  </a:cubicBezTo>
                  <a:cubicBezTo>
                    <a:pt x="0" y="58"/>
                    <a:pt x="12" y="69"/>
                    <a:pt x="18" y="62"/>
                  </a:cubicBezTo>
                  <a:cubicBezTo>
                    <a:pt x="30" y="48"/>
                    <a:pt x="42" y="34"/>
                    <a:pt x="54" y="20"/>
                  </a:cubicBezTo>
                  <a:cubicBezTo>
                    <a:pt x="61" y="12"/>
                    <a:pt x="50" y="0"/>
                    <a:pt x="4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1813" y="1460"/>
              <a:ext cx="228" cy="500"/>
            </a:xfrm>
            <a:custGeom>
              <a:avLst/>
              <a:gdLst>
                <a:gd name="T0" fmla="*/ 125 w 144"/>
                <a:gd name="T1" fmla="*/ 6 h 315"/>
                <a:gd name="T2" fmla="*/ 35 w 144"/>
                <a:gd name="T3" fmla="*/ 306 h 315"/>
                <a:gd name="T4" fmla="*/ 51 w 144"/>
                <a:gd name="T5" fmla="*/ 301 h 315"/>
                <a:gd name="T6" fmla="*/ 136 w 144"/>
                <a:gd name="T7" fmla="*/ 17 h 315"/>
                <a:gd name="T8" fmla="*/ 125 w 144"/>
                <a:gd name="T9" fmla="*/ 6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315">
                  <a:moveTo>
                    <a:pt x="125" y="6"/>
                  </a:moveTo>
                  <a:cubicBezTo>
                    <a:pt x="37" y="76"/>
                    <a:pt x="0" y="199"/>
                    <a:pt x="35" y="306"/>
                  </a:cubicBezTo>
                  <a:cubicBezTo>
                    <a:pt x="39" y="315"/>
                    <a:pt x="54" y="311"/>
                    <a:pt x="51" y="301"/>
                  </a:cubicBezTo>
                  <a:cubicBezTo>
                    <a:pt x="17" y="200"/>
                    <a:pt x="52" y="84"/>
                    <a:pt x="136" y="17"/>
                  </a:cubicBezTo>
                  <a:cubicBezTo>
                    <a:pt x="144" y="11"/>
                    <a:pt x="133" y="0"/>
                    <a:pt x="12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5036" y="1072"/>
              <a:ext cx="304" cy="372"/>
            </a:xfrm>
            <a:custGeom>
              <a:avLst/>
              <a:gdLst>
                <a:gd name="T0" fmla="*/ 14 w 192"/>
                <a:gd name="T1" fmla="*/ 3 h 234"/>
                <a:gd name="T2" fmla="*/ 10 w 192"/>
                <a:gd name="T3" fmla="*/ 19 h 234"/>
                <a:gd name="T4" fmla="*/ 175 w 192"/>
                <a:gd name="T5" fmla="*/ 223 h 234"/>
                <a:gd name="T6" fmla="*/ 191 w 192"/>
                <a:gd name="T7" fmla="*/ 223 h 234"/>
                <a:gd name="T8" fmla="*/ 14 w 192"/>
                <a:gd name="T9" fmla="*/ 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4">
                  <a:moveTo>
                    <a:pt x="14" y="3"/>
                  </a:moveTo>
                  <a:cubicBezTo>
                    <a:pt x="4" y="0"/>
                    <a:pt x="0" y="16"/>
                    <a:pt x="10" y="19"/>
                  </a:cubicBezTo>
                  <a:cubicBezTo>
                    <a:pt x="101" y="45"/>
                    <a:pt x="169" y="129"/>
                    <a:pt x="175" y="223"/>
                  </a:cubicBezTo>
                  <a:cubicBezTo>
                    <a:pt x="176" y="234"/>
                    <a:pt x="192" y="234"/>
                    <a:pt x="191" y="223"/>
                  </a:cubicBezTo>
                  <a:cubicBezTo>
                    <a:pt x="184" y="122"/>
                    <a:pt x="112" y="32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26064" y="5080198"/>
            <a:ext cx="1484112" cy="895041"/>
            <a:chOff x="2175926" y="561427"/>
            <a:chExt cx="2163762" cy="1304925"/>
          </a:xfrm>
          <a:solidFill>
            <a:srgbClr val="1F4E79"/>
          </a:solidFill>
        </p:grpSpPr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2175926" y="561427"/>
              <a:ext cx="1873250" cy="1304925"/>
            </a:xfrm>
            <a:custGeom>
              <a:avLst/>
              <a:gdLst>
                <a:gd name="T0" fmla="*/ 457 w 497"/>
                <a:gd name="T1" fmla="*/ 169 h 345"/>
                <a:gd name="T2" fmla="*/ 376 w 497"/>
                <a:gd name="T3" fmla="*/ 169 h 345"/>
                <a:gd name="T4" fmla="*/ 358 w 497"/>
                <a:gd name="T5" fmla="*/ 131 h 345"/>
                <a:gd name="T6" fmla="*/ 282 w 497"/>
                <a:gd name="T7" fmla="*/ 123 h 345"/>
                <a:gd name="T8" fmla="*/ 190 w 497"/>
                <a:gd name="T9" fmla="*/ 20 h 345"/>
                <a:gd name="T10" fmla="*/ 141 w 497"/>
                <a:gd name="T11" fmla="*/ 78 h 345"/>
                <a:gd name="T12" fmla="*/ 143 w 497"/>
                <a:gd name="T13" fmla="*/ 130 h 345"/>
                <a:gd name="T14" fmla="*/ 71 w 497"/>
                <a:gd name="T15" fmla="*/ 152 h 345"/>
                <a:gd name="T16" fmla="*/ 64 w 497"/>
                <a:gd name="T17" fmla="*/ 228 h 345"/>
                <a:gd name="T18" fmla="*/ 4 w 497"/>
                <a:gd name="T19" fmla="*/ 290 h 345"/>
                <a:gd name="T20" fmla="*/ 10 w 497"/>
                <a:gd name="T21" fmla="*/ 331 h 345"/>
                <a:gd name="T22" fmla="*/ 63 w 497"/>
                <a:gd name="T23" fmla="*/ 341 h 345"/>
                <a:gd name="T24" fmla="*/ 362 w 497"/>
                <a:gd name="T25" fmla="*/ 291 h 345"/>
                <a:gd name="T26" fmla="*/ 367 w 497"/>
                <a:gd name="T27" fmla="*/ 289 h 345"/>
                <a:gd name="T28" fmla="*/ 439 w 497"/>
                <a:gd name="T29" fmla="*/ 282 h 345"/>
                <a:gd name="T30" fmla="*/ 493 w 497"/>
                <a:gd name="T31" fmla="*/ 234 h 345"/>
                <a:gd name="T32" fmla="*/ 457 w 497"/>
                <a:gd name="T33" fmla="*/ 169 h 345"/>
                <a:gd name="T34" fmla="*/ 473 w 497"/>
                <a:gd name="T35" fmla="*/ 246 h 345"/>
                <a:gd name="T36" fmla="*/ 406 w 497"/>
                <a:gd name="T37" fmla="*/ 272 h 345"/>
                <a:gd name="T38" fmla="*/ 325 w 497"/>
                <a:gd name="T39" fmla="*/ 271 h 345"/>
                <a:gd name="T40" fmla="*/ 318 w 497"/>
                <a:gd name="T41" fmla="*/ 276 h 345"/>
                <a:gd name="T42" fmla="*/ 152 w 497"/>
                <a:gd name="T43" fmla="*/ 311 h 345"/>
                <a:gd name="T44" fmla="*/ 41 w 497"/>
                <a:gd name="T45" fmla="*/ 327 h 345"/>
                <a:gd name="T46" fmla="*/ 23 w 497"/>
                <a:gd name="T47" fmla="*/ 279 h 345"/>
                <a:gd name="T48" fmla="*/ 76 w 497"/>
                <a:gd name="T49" fmla="*/ 247 h 345"/>
                <a:gd name="T50" fmla="*/ 81 w 497"/>
                <a:gd name="T51" fmla="*/ 248 h 345"/>
                <a:gd name="T52" fmla="*/ 92 w 497"/>
                <a:gd name="T53" fmla="*/ 256 h 345"/>
                <a:gd name="T54" fmla="*/ 101 w 497"/>
                <a:gd name="T55" fmla="*/ 243 h 345"/>
                <a:gd name="T56" fmla="*/ 76 w 497"/>
                <a:gd name="T57" fmla="*/ 170 h 345"/>
                <a:gd name="T58" fmla="*/ 151 w 497"/>
                <a:gd name="T59" fmla="*/ 159 h 345"/>
                <a:gd name="T60" fmla="*/ 155 w 497"/>
                <a:gd name="T61" fmla="*/ 163 h 345"/>
                <a:gd name="T62" fmla="*/ 165 w 497"/>
                <a:gd name="T63" fmla="*/ 186 h 345"/>
                <a:gd name="T64" fmla="*/ 178 w 497"/>
                <a:gd name="T65" fmla="*/ 179 h 345"/>
                <a:gd name="T66" fmla="*/ 190 w 497"/>
                <a:gd name="T67" fmla="*/ 36 h 345"/>
                <a:gd name="T68" fmla="*/ 254 w 497"/>
                <a:gd name="T69" fmla="*/ 69 h 345"/>
                <a:gd name="T70" fmla="*/ 267 w 497"/>
                <a:gd name="T71" fmla="*/ 153 h 345"/>
                <a:gd name="T72" fmla="*/ 282 w 497"/>
                <a:gd name="T73" fmla="*/ 155 h 345"/>
                <a:gd name="T74" fmla="*/ 283 w 497"/>
                <a:gd name="T75" fmla="*/ 140 h 345"/>
                <a:gd name="T76" fmla="*/ 283 w 497"/>
                <a:gd name="T77" fmla="*/ 140 h 345"/>
                <a:gd name="T78" fmla="*/ 349 w 497"/>
                <a:gd name="T79" fmla="*/ 144 h 345"/>
                <a:gd name="T80" fmla="*/ 349 w 497"/>
                <a:gd name="T81" fmla="*/ 208 h 345"/>
                <a:gd name="T82" fmla="*/ 362 w 497"/>
                <a:gd name="T83" fmla="*/ 217 h 345"/>
                <a:gd name="T84" fmla="*/ 375 w 497"/>
                <a:gd name="T85" fmla="*/ 186 h 345"/>
                <a:gd name="T86" fmla="*/ 454 w 497"/>
                <a:gd name="T87" fmla="*/ 184 h 345"/>
                <a:gd name="T88" fmla="*/ 473 w 497"/>
                <a:gd name="T89" fmla="*/ 24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345">
                  <a:moveTo>
                    <a:pt x="457" y="169"/>
                  </a:moveTo>
                  <a:cubicBezTo>
                    <a:pt x="431" y="155"/>
                    <a:pt x="402" y="158"/>
                    <a:pt x="376" y="169"/>
                  </a:cubicBezTo>
                  <a:cubicBezTo>
                    <a:pt x="374" y="155"/>
                    <a:pt x="368" y="141"/>
                    <a:pt x="358" y="131"/>
                  </a:cubicBezTo>
                  <a:cubicBezTo>
                    <a:pt x="337" y="111"/>
                    <a:pt x="306" y="109"/>
                    <a:pt x="282" y="123"/>
                  </a:cubicBezTo>
                  <a:cubicBezTo>
                    <a:pt x="276" y="70"/>
                    <a:pt x="250" y="0"/>
                    <a:pt x="190" y="20"/>
                  </a:cubicBezTo>
                  <a:cubicBezTo>
                    <a:pt x="165" y="28"/>
                    <a:pt x="146" y="53"/>
                    <a:pt x="141" y="78"/>
                  </a:cubicBezTo>
                  <a:cubicBezTo>
                    <a:pt x="137" y="96"/>
                    <a:pt x="139" y="113"/>
                    <a:pt x="143" y="130"/>
                  </a:cubicBezTo>
                  <a:cubicBezTo>
                    <a:pt x="120" y="120"/>
                    <a:pt x="86" y="133"/>
                    <a:pt x="71" y="152"/>
                  </a:cubicBezTo>
                  <a:cubicBezTo>
                    <a:pt x="52" y="174"/>
                    <a:pt x="51" y="204"/>
                    <a:pt x="64" y="228"/>
                  </a:cubicBezTo>
                  <a:cubicBezTo>
                    <a:pt x="33" y="225"/>
                    <a:pt x="10" y="261"/>
                    <a:pt x="4" y="290"/>
                  </a:cubicBezTo>
                  <a:cubicBezTo>
                    <a:pt x="1" y="304"/>
                    <a:pt x="0" y="320"/>
                    <a:pt x="10" y="331"/>
                  </a:cubicBezTo>
                  <a:cubicBezTo>
                    <a:pt x="23" y="345"/>
                    <a:pt x="46" y="342"/>
                    <a:pt x="63" y="341"/>
                  </a:cubicBezTo>
                  <a:cubicBezTo>
                    <a:pt x="164" y="335"/>
                    <a:pt x="259" y="284"/>
                    <a:pt x="362" y="291"/>
                  </a:cubicBezTo>
                  <a:cubicBezTo>
                    <a:pt x="364" y="291"/>
                    <a:pt x="366" y="290"/>
                    <a:pt x="367" y="289"/>
                  </a:cubicBezTo>
                  <a:cubicBezTo>
                    <a:pt x="391" y="290"/>
                    <a:pt x="416" y="287"/>
                    <a:pt x="439" y="282"/>
                  </a:cubicBezTo>
                  <a:cubicBezTo>
                    <a:pt x="466" y="276"/>
                    <a:pt x="488" y="263"/>
                    <a:pt x="493" y="234"/>
                  </a:cubicBezTo>
                  <a:cubicBezTo>
                    <a:pt x="497" y="207"/>
                    <a:pt x="481" y="182"/>
                    <a:pt x="457" y="169"/>
                  </a:cubicBezTo>
                  <a:close/>
                  <a:moveTo>
                    <a:pt x="473" y="246"/>
                  </a:moveTo>
                  <a:cubicBezTo>
                    <a:pt x="460" y="268"/>
                    <a:pt x="428" y="270"/>
                    <a:pt x="406" y="272"/>
                  </a:cubicBezTo>
                  <a:cubicBezTo>
                    <a:pt x="379" y="276"/>
                    <a:pt x="352" y="275"/>
                    <a:pt x="325" y="271"/>
                  </a:cubicBezTo>
                  <a:cubicBezTo>
                    <a:pt x="321" y="271"/>
                    <a:pt x="319" y="273"/>
                    <a:pt x="318" y="276"/>
                  </a:cubicBezTo>
                  <a:cubicBezTo>
                    <a:pt x="262" y="280"/>
                    <a:pt x="207" y="298"/>
                    <a:pt x="152" y="311"/>
                  </a:cubicBezTo>
                  <a:cubicBezTo>
                    <a:pt x="116" y="320"/>
                    <a:pt x="78" y="328"/>
                    <a:pt x="41" y="327"/>
                  </a:cubicBezTo>
                  <a:cubicBezTo>
                    <a:pt x="12" y="326"/>
                    <a:pt x="15" y="300"/>
                    <a:pt x="23" y="279"/>
                  </a:cubicBezTo>
                  <a:cubicBezTo>
                    <a:pt x="31" y="257"/>
                    <a:pt x="51" y="234"/>
                    <a:pt x="76" y="247"/>
                  </a:cubicBezTo>
                  <a:cubicBezTo>
                    <a:pt x="78" y="248"/>
                    <a:pt x="79" y="248"/>
                    <a:pt x="81" y="248"/>
                  </a:cubicBezTo>
                  <a:cubicBezTo>
                    <a:pt x="84" y="251"/>
                    <a:pt x="88" y="254"/>
                    <a:pt x="92" y="256"/>
                  </a:cubicBezTo>
                  <a:cubicBezTo>
                    <a:pt x="101" y="260"/>
                    <a:pt x="109" y="248"/>
                    <a:pt x="101" y="243"/>
                  </a:cubicBezTo>
                  <a:cubicBezTo>
                    <a:pt x="75" y="229"/>
                    <a:pt x="61" y="197"/>
                    <a:pt x="76" y="170"/>
                  </a:cubicBezTo>
                  <a:cubicBezTo>
                    <a:pt x="89" y="147"/>
                    <a:pt x="139" y="123"/>
                    <a:pt x="151" y="159"/>
                  </a:cubicBezTo>
                  <a:cubicBezTo>
                    <a:pt x="152" y="161"/>
                    <a:pt x="153" y="162"/>
                    <a:pt x="155" y="163"/>
                  </a:cubicBezTo>
                  <a:cubicBezTo>
                    <a:pt x="158" y="171"/>
                    <a:pt x="161" y="178"/>
                    <a:pt x="165" y="186"/>
                  </a:cubicBezTo>
                  <a:cubicBezTo>
                    <a:pt x="168" y="195"/>
                    <a:pt x="182" y="188"/>
                    <a:pt x="178" y="179"/>
                  </a:cubicBezTo>
                  <a:cubicBezTo>
                    <a:pt x="159" y="136"/>
                    <a:pt x="132" y="62"/>
                    <a:pt x="190" y="36"/>
                  </a:cubicBezTo>
                  <a:cubicBezTo>
                    <a:pt x="218" y="23"/>
                    <a:pt x="242" y="46"/>
                    <a:pt x="254" y="69"/>
                  </a:cubicBezTo>
                  <a:cubicBezTo>
                    <a:pt x="266" y="95"/>
                    <a:pt x="270" y="125"/>
                    <a:pt x="267" y="153"/>
                  </a:cubicBezTo>
                  <a:cubicBezTo>
                    <a:pt x="266" y="163"/>
                    <a:pt x="281" y="164"/>
                    <a:pt x="282" y="155"/>
                  </a:cubicBezTo>
                  <a:cubicBezTo>
                    <a:pt x="282" y="150"/>
                    <a:pt x="283" y="145"/>
                    <a:pt x="283" y="140"/>
                  </a:cubicBezTo>
                  <a:cubicBezTo>
                    <a:pt x="283" y="140"/>
                    <a:pt x="283" y="140"/>
                    <a:pt x="283" y="140"/>
                  </a:cubicBezTo>
                  <a:cubicBezTo>
                    <a:pt x="302" y="125"/>
                    <a:pt x="332" y="125"/>
                    <a:pt x="349" y="144"/>
                  </a:cubicBezTo>
                  <a:cubicBezTo>
                    <a:pt x="366" y="162"/>
                    <a:pt x="364" y="190"/>
                    <a:pt x="349" y="208"/>
                  </a:cubicBezTo>
                  <a:cubicBezTo>
                    <a:pt x="343" y="216"/>
                    <a:pt x="356" y="224"/>
                    <a:pt x="362" y="217"/>
                  </a:cubicBezTo>
                  <a:cubicBezTo>
                    <a:pt x="369" y="208"/>
                    <a:pt x="373" y="197"/>
                    <a:pt x="375" y="186"/>
                  </a:cubicBezTo>
                  <a:cubicBezTo>
                    <a:pt x="400" y="174"/>
                    <a:pt x="429" y="169"/>
                    <a:pt x="454" y="184"/>
                  </a:cubicBezTo>
                  <a:cubicBezTo>
                    <a:pt x="474" y="197"/>
                    <a:pt x="486" y="224"/>
                    <a:pt x="473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2239426" y="853527"/>
              <a:ext cx="298450" cy="290513"/>
            </a:xfrm>
            <a:custGeom>
              <a:avLst/>
              <a:gdLst>
                <a:gd name="T0" fmla="*/ 73 w 79"/>
                <a:gd name="T1" fmla="*/ 0 h 77"/>
                <a:gd name="T2" fmla="*/ 0 w 79"/>
                <a:gd name="T3" fmla="*/ 72 h 77"/>
                <a:gd name="T4" fmla="*/ 8 w 79"/>
                <a:gd name="T5" fmla="*/ 72 h 77"/>
                <a:gd name="T6" fmla="*/ 75 w 79"/>
                <a:gd name="T7" fmla="*/ 8 h 77"/>
                <a:gd name="T8" fmla="*/ 73 w 79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7">
                  <a:moveTo>
                    <a:pt x="73" y="0"/>
                  </a:moveTo>
                  <a:cubicBezTo>
                    <a:pt x="35" y="3"/>
                    <a:pt x="4" y="34"/>
                    <a:pt x="0" y="72"/>
                  </a:cubicBezTo>
                  <a:cubicBezTo>
                    <a:pt x="0" y="77"/>
                    <a:pt x="7" y="77"/>
                    <a:pt x="8" y="72"/>
                  </a:cubicBezTo>
                  <a:cubicBezTo>
                    <a:pt x="12" y="38"/>
                    <a:pt x="40" y="11"/>
                    <a:pt x="75" y="8"/>
                  </a:cubicBezTo>
                  <a:cubicBezTo>
                    <a:pt x="79" y="7"/>
                    <a:pt x="78" y="0"/>
                    <a:pt x="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2209263" y="823365"/>
              <a:ext cx="173037" cy="196850"/>
            </a:xfrm>
            <a:custGeom>
              <a:avLst/>
              <a:gdLst>
                <a:gd name="T0" fmla="*/ 39 w 46"/>
                <a:gd name="T1" fmla="*/ 2 h 52"/>
                <a:gd name="T2" fmla="*/ 1 w 46"/>
                <a:gd name="T3" fmla="*/ 44 h 52"/>
                <a:gd name="T4" fmla="*/ 8 w 46"/>
                <a:gd name="T5" fmla="*/ 47 h 52"/>
                <a:gd name="T6" fmla="*/ 42 w 46"/>
                <a:gd name="T7" fmla="*/ 8 h 52"/>
                <a:gd name="T8" fmla="*/ 39 w 46"/>
                <a:gd name="T9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2">
                  <a:moveTo>
                    <a:pt x="39" y="2"/>
                  </a:moveTo>
                  <a:cubicBezTo>
                    <a:pt x="20" y="9"/>
                    <a:pt x="6" y="25"/>
                    <a:pt x="1" y="44"/>
                  </a:cubicBezTo>
                  <a:cubicBezTo>
                    <a:pt x="0" y="49"/>
                    <a:pt x="7" y="52"/>
                    <a:pt x="8" y="47"/>
                  </a:cubicBezTo>
                  <a:cubicBezTo>
                    <a:pt x="13" y="29"/>
                    <a:pt x="25" y="15"/>
                    <a:pt x="42" y="8"/>
                  </a:cubicBezTo>
                  <a:cubicBezTo>
                    <a:pt x="46" y="7"/>
                    <a:pt x="43" y="0"/>
                    <a:pt x="3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4049176" y="1291677"/>
              <a:ext cx="192087" cy="409575"/>
            </a:xfrm>
            <a:custGeom>
              <a:avLst/>
              <a:gdLst>
                <a:gd name="T0" fmla="*/ 31 w 51"/>
                <a:gd name="T1" fmla="*/ 4 h 108"/>
                <a:gd name="T2" fmla="*/ 24 w 51"/>
                <a:gd name="T3" fmla="*/ 8 h 108"/>
                <a:gd name="T4" fmla="*/ 4 w 51"/>
                <a:gd name="T5" fmla="*/ 99 h 108"/>
                <a:gd name="T6" fmla="*/ 9 w 51"/>
                <a:gd name="T7" fmla="*/ 105 h 108"/>
                <a:gd name="T8" fmla="*/ 31 w 51"/>
                <a:gd name="T9" fmla="*/ 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08">
                  <a:moveTo>
                    <a:pt x="31" y="4"/>
                  </a:moveTo>
                  <a:cubicBezTo>
                    <a:pt x="29" y="0"/>
                    <a:pt x="22" y="4"/>
                    <a:pt x="24" y="8"/>
                  </a:cubicBezTo>
                  <a:cubicBezTo>
                    <a:pt x="42" y="39"/>
                    <a:pt x="34" y="79"/>
                    <a:pt x="4" y="99"/>
                  </a:cubicBezTo>
                  <a:cubicBezTo>
                    <a:pt x="0" y="102"/>
                    <a:pt x="5" y="108"/>
                    <a:pt x="9" y="105"/>
                  </a:cubicBezTo>
                  <a:cubicBezTo>
                    <a:pt x="41" y="82"/>
                    <a:pt x="51" y="38"/>
                    <a:pt x="3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4263488" y="1450427"/>
              <a:ext cx="76200" cy="201613"/>
            </a:xfrm>
            <a:custGeom>
              <a:avLst/>
              <a:gdLst>
                <a:gd name="T0" fmla="*/ 12 w 20"/>
                <a:gd name="T1" fmla="*/ 5 h 53"/>
                <a:gd name="T2" fmla="*/ 1 w 20"/>
                <a:gd name="T3" fmla="*/ 46 h 53"/>
                <a:gd name="T4" fmla="*/ 8 w 20"/>
                <a:gd name="T5" fmla="*/ 48 h 53"/>
                <a:gd name="T6" fmla="*/ 19 w 20"/>
                <a:gd name="T7" fmla="*/ 8 h 53"/>
                <a:gd name="T8" fmla="*/ 12 w 20"/>
                <a:gd name="T9" fmla="*/ 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53">
                  <a:moveTo>
                    <a:pt x="12" y="5"/>
                  </a:moveTo>
                  <a:cubicBezTo>
                    <a:pt x="8" y="19"/>
                    <a:pt x="5" y="32"/>
                    <a:pt x="1" y="46"/>
                  </a:cubicBezTo>
                  <a:cubicBezTo>
                    <a:pt x="0" y="50"/>
                    <a:pt x="7" y="53"/>
                    <a:pt x="8" y="48"/>
                  </a:cubicBezTo>
                  <a:cubicBezTo>
                    <a:pt x="12" y="35"/>
                    <a:pt x="15" y="21"/>
                    <a:pt x="19" y="8"/>
                  </a:cubicBezTo>
                  <a:cubicBezTo>
                    <a:pt x="20" y="3"/>
                    <a:pt x="13" y="0"/>
                    <a:pt x="1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59505" y="2954020"/>
            <a:ext cx="5854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rgbClr val="1F4E79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Loan Default Prediction</a:t>
            </a:r>
          </a:p>
        </p:txBody>
      </p:sp>
      <p:sp>
        <p:nvSpPr>
          <p:cNvPr id="27" name="Freeform 23"/>
          <p:cNvSpPr>
            <a:spLocks noEditPoints="1"/>
          </p:cNvSpPr>
          <p:nvPr/>
        </p:nvSpPr>
        <p:spPr bwMode="auto">
          <a:xfrm rot="20783204" flipH="1">
            <a:off x="10164628" y="972173"/>
            <a:ext cx="517429" cy="551992"/>
          </a:xfrm>
          <a:custGeom>
            <a:avLst/>
            <a:gdLst>
              <a:gd name="T0" fmla="*/ 361 w 381"/>
              <a:gd name="T1" fmla="*/ 278 h 406"/>
              <a:gd name="T2" fmla="*/ 197 w 381"/>
              <a:gd name="T3" fmla="*/ 191 h 406"/>
              <a:gd name="T4" fmla="*/ 219 w 381"/>
              <a:gd name="T5" fmla="*/ 57 h 406"/>
              <a:gd name="T6" fmla="*/ 225 w 381"/>
              <a:gd name="T7" fmla="*/ 53 h 406"/>
              <a:gd name="T8" fmla="*/ 246 w 381"/>
              <a:gd name="T9" fmla="*/ 42 h 406"/>
              <a:gd name="T10" fmla="*/ 244 w 381"/>
              <a:gd name="T11" fmla="*/ 24 h 406"/>
              <a:gd name="T12" fmla="*/ 238 w 381"/>
              <a:gd name="T13" fmla="*/ 24 h 406"/>
              <a:gd name="T14" fmla="*/ 232 w 381"/>
              <a:gd name="T15" fmla="*/ 20 h 406"/>
              <a:gd name="T16" fmla="*/ 45 w 381"/>
              <a:gd name="T17" fmla="*/ 266 h 406"/>
              <a:gd name="T18" fmla="*/ 371 w 381"/>
              <a:gd name="T19" fmla="*/ 303 h 406"/>
              <a:gd name="T20" fmla="*/ 361 w 381"/>
              <a:gd name="T21" fmla="*/ 278 h 406"/>
              <a:gd name="T22" fmla="*/ 79 w 381"/>
              <a:gd name="T23" fmla="*/ 260 h 406"/>
              <a:gd name="T24" fmla="*/ 98 w 381"/>
              <a:gd name="T25" fmla="*/ 116 h 406"/>
              <a:gd name="T26" fmla="*/ 178 w 381"/>
              <a:gd name="T27" fmla="*/ 52 h 406"/>
              <a:gd name="T28" fmla="*/ 166 w 381"/>
              <a:gd name="T29" fmla="*/ 190 h 406"/>
              <a:gd name="T30" fmla="*/ 314 w 381"/>
              <a:gd name="T31" fmla="*/ 303 h 406"/>
              <a:gd name="T32" fmla="*/ 79 w 381"/>
              <a:gd name="T33" fmla="*/ 26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1" h="406">
                <a:moveTo>
                  <a:pt x="361" y="278"/>
                </a:moveTo>
                <a:cubicBezTo>
                  <a:pt x="293" y="274"/>
                  <a:pt x="225" y="260"/>
                  <a:pt x="197" y="191"/>
                </a:cubicBezTo>
                <a:cubicBezTo>
                  <a:pt x="184" y="158"/>
                  <a:pt x="173" y="69"/>
                  <a:pt x="219" y="57"/>
                </a:cubicBezTo>
                <a:cubicBezTo>
                  <a:pt x="222" y="56"/>
                  <a:pt x="224" y="55"/>
                  <a:pt x="225" y="53"/>
                </a:cubicBezTo>
                <a:cubicBezTo>
                  <a:pt x="232" y="50"/>
                  <a:pt x="240" y="47"/>
                  <a:pt x="246" y="42"/>
                </a:cubicBezTo>
                <a:cubicBezTo>
                  <a:pt x="252" y="38"/>
                  <a:pt x="253" y="26"/>
                  <a:pt x="244" y="24"/>
                </a:cubicBezTo>
                <a:cubicBezTo>
                  <a:pt x="242" y="24"/>
                  <a:pt x="240" y="24"/>
                  <a:pt x="238" y="24"/>
                </a:cubicBezTo>
                <a:cubicBezTo>
                  <a:pt x="237" y="22"/>
                  <a:pt x="235" y="20"/>
                  <a:pt x="232" y="20"/>
                </a:cubicBezTo>
                <a:cubicBezTo>
                  <a:pt x="105" y="0"/>
                  <a:pt x="0" y="152"/>
                  <a:pt x="45" y="266"/>
                </a:cubicBezTo>
                <a:cubicBezTo>
                  <a:pt x="99" y="406"/>
                  <a:pt x="276" y="381"/>
                  <a:pt x="371" y="303"/>
                </a:cubicBezTo>
                <a:cubicBezTo>
                  <a:pt x="381" y="294"/>
                  <a:pt x="372" y="278"/>
                  <a:pt x="361" y="278"/>
                </a:cubicBezTo>
                <a:moveTo>
                  <a:pt x="79" y="260"/>
                </a:moveTo>
                <a:cubicBezTo>
                  <a:pt x="55" y="213"/>
                  <a:pt x="71" y="157"/>
                  <a:pt x="98" y="116"/>
                </a:cubicBezTo>
                <a:cubicBezTo>
                  <a:pt x="118" y="86"/>
                  <a:pt x="146" y="65"/>
                  <a:pt x="178" y="52"/>
                </a:cubicBezTo>
                <a:cubicBezTo>
                  <a:pt x="150" y="86"/>
                  <a:pt x="156" y="155"/>
                  <a:pt x="166" y="190"/>
                </a:cubicBezTo>
                <a:cubicBezTo>
                  <a:pt x="185" y="263"/>
                  <a:pt x="247" y="292"/>
                  <a:pt x="314" y="303"/>
                </a:cubicBezTo>
                <a:cubicBezTo>
                  <a:pt x="232" y="344"/>
                  <a:pt x="128" y="357"/>
                  <a:pt x="79" y="260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0" name="Group 20"/>
          <p:cNvGrpSpPr>
            <a:grpSpLocks noChangeAspect="1"/>
          </p:cNvGrpSpPr>
          <p:nvPr/>
        </p:nvGrpSpPr>
        <p:grpSpPr bwMode="auto">
          <a:xfrm>
            <a:off x="10056813" y="2578100"/>
            <a:ext cx="1039812" cy="512763"/>
            <a:chOff x="6335" y="1624"/>
            <a:chExt cx="655" cy="323"/>
          </a:xfrm>
          <a:solidFill>
            <a:srgbClr val="1F4E79"/>
          </a:solidFill>
        </p:grpSpPr>
        <p:sp>
          <p:nvSpPr>
            <p:cNvPr id="42" name="Freeform 21"/>
            <p:cNvSpPr/>
            <p:nvPr/>
          </p:nvSpPr>
          <p:spPr bwMode="auto">
            <a:xfrm>
              <a:off x="6335" y="1624"/>
              <a:ext cx="557" cy="245"/>
            </a:xfrm>
            <a:custGeom>
              <a:avLst/>
              <a:gdLst>
                <a:gd name="T0" fmla="*/ 258 w 266"/>
                <a:gd name="T1" fmla="*/ 3 h 116"/>
                <a:gd name="T2" fmla="*/ 5 w 266"/>
                <a:gd name="T3" fmla="*/ 107 h 116"/>
                <a:gd name="T4" fmla="*/ 7 w 266"/>
                <a:gd name="T5" fmla="*/ 115 h 116"/>
                <a:gd name="T6" fmla="*/ 262 w 266"/>
                <a:gd name="T7" fmla="*/ 10 h 116"/>
                <a:gd name="T8" fmla="*/ 258 w 266"/>
                <a:gd name="T9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116">
                  <a:moveTo>
                    <a:pt x="258" y="3"/>
                  </a:moveTo>
                  <a:cubicBezTo>
                    <a:pt x="183" y="56"/>
                    <a:pt x="97" y="92"/>
                    <a:pt x="5" y="107"/>
                  </a:cubicBezTo>
                  <a:cubicBezTo>
                    <a:pt x="0" y="108"/>
                    <a:pt x="2" y="116"/>
                    <a:pt x="7" y="115"/>
                  </a:cubicBezTo>
                  <a:cubicBezTo>
                    <a:pt x="99" y="99"/>
                    <a:pt x="186" y="63"/>
                    <a:pt x="262" y="10"/>
                  </a:cubicBezTo>
                  <a:cubicBezTo>
                    <a:pt x="266" y="7"/>
                    <a:pt x="262" y="0"/>
                    <a:pt x="25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2"/>
            <p:cNvSpPr/>
            <p:nvPr/>
          </p:nvSpPr>
          <p:spPr bwMode="auto">
            <a:xfrm>
              <a:off x="6548" y="1765"/>
              <a:ext cx="338" cy="155"/>
            </a:xfrm>
            <a:custGeom>
              <a:avLst/>
              <a:gdLst>
                <a:gd name="T0" fmla="*/ 153 w 161"/>
                <a:gd name="T1" fmla="*/ 3 h 73"/>
                <a:gd name="T2" fmla="*/ 5 w 161"/>
                <a:gd name="T3" fmla="*/ 64 h 73"/>
                <a:gd name="T4" fmla="*/ 7 w 161"/>
                <a:gd name="T5" fmla="*/ 72 h 73"/>
                <a:gd name="T6" fmla="*/ 157 w 161"/>
                <a:gd name="T7" fmla="*/ 10 h 73"/>
                <a:gd name="T8" fmla="*/ 153 w 161"/>
                <a:gd name="T9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73">
                  <a:moveTo>
                    <a:pt x="153" y="3"/>
                  </a:moveTo>
                  <a:cubicBezTo>
                    <a:pt x="108" y="34"/>
                    <a:pt x="58" y="55"/>
                    <a:pt x="5" y="64"/>
                  </a:cubicBezTo>
                  <a:cubicBezTo>
                    <a:pt x="0" y="65"/>
                    <a:pt x="2" y="73"/>
                    <a:pt x="7" y="72"/>
                  </a:cubicBezTo>
                  <a:cubicBezTo>
                    <a:pt x="61" y="63"/>
                    <a:pt x="112" y="42"/>
                    <a:pt x="157" y="10"/>
                  </a:cubicBezTo>
                  <a:cubicBezTo>
                    <a:pt x="161" y="7"/>
                    <a:pt x="157" y="0"/>
                    <a:pt x="15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3"/>
            <p:cNvSpPr/>
            <p:nvPr/>
          </p:nvSpPr>
          <p:spPr bwMode="auto">
            <a:xfrm>
              <a:off x="6754" y="1805"/>
              <a:ext cx="236" cy="142"/>
            </a:xfrm>
            <a:custGeom>
              <a:avLst/>
              <a:gdLst>
                <a:gd name="T0" fmla="*/ 104 w 113"/>
                <a:gd name="T1" fmla="*/ 3 h 67"/>
                <a:gd name="T2" fmla="*/ 5 w 113"/>
                <a:gd name="T3" fmla="*/ 58 h 67"/>
                <a:gd name="T4" fmla="*/ 7 w 113"/>
                <a:gd name="T5" fmla="*/ 65 h 67"/>
                <a:gd name="T6" fmla="*/ 110 w 113"/>
                <a:gd name="T7" fmla="*/ 9 h 67"/>
                <a:gd name="T8" fmla="*/ 104 w 113"/>
                <a:gd name="T9" fmla="*/ 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67">
                  <a:moveTo>
                    <a:pt x="104" y="3"/>
                  </a:moveTo>
                  <a:cubicBezTo>
                    <a:pt x="75" y="29"/>
                    <a:pt x="42" y="47"/>
                    <a:pt x="5" y="58"/>
                  </a:cubicBezTo>
                  <a:cubicBezTo>
                    <a:pt x="0" y="59"/>
                    <a:pt x="2" y="67"/>
                    <a:pt x="7" y="65"/>
                  </a:cubicBezTo>
                  <a:cubicBezTo>
                    <a:pt x="45" y="54"/>
                    <a:pt x="80" y="35"/>
                    <a:pt x="110" y="9"/>
                  </a:cubicBezTo>
                  <a:cubicBezTo>
                    <a:pt x="113" y="6"/>
                    <a:pt x="108" y="0"/>
                    <a:pt x="10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022930" y="786007"/>
            <a:ext cx="905275" cy="905274"/>
            <a:chOff x="4274282" y="3529013"/>
            <a:chExt cx="933451" cy="933450"/>
          </a:xfrm>
          <a:solidFill>
            <a:srgbClr val="9E0000"/>
          </a:solidFill>
        </p:grpSpPr>
        <p:sp>
          <p:nvSpPr>
            <p:cNvPr id="51" name="Freeform 52"/>
            <p:cNvSpPr/>
            <p:nvPr/>
          </p:nvSpPr>
          <p:spPr bwMode="auto">
            <a:xfrm>
              <a:off x="4428270" y="3724275"/>
              <a:ext cx="631825" cy="698500"/>
            </a:xfrm>
            <a:custGeom>
              <a:avLst/>
              <a:gdLst>
                <a:gd name="T0" fmla="*/ 259 w 297"/>
                <a:gd name="T1" fmla="*/ 189 h 329"/>
                <a:gd name="T2" fmla="*/ 191 w 297"/>
                <a:gd name="T3" fmla="*/ 10 h 329"/>
                <a:gd name="T4" fmla="*/ 184 w 297"/>
                <a:gd name="T5" fmla="*/ 36 h 329"/>
                <a:gd name="T6" fmla="*/ 227 w 297"/>
                <a:gd name="T7" fmla="*/ 183 h 329"/>
                <a:gd name="T8" fmla="*/ 75 w 297"/>
                <a:gd name="T9" fmla="*/ 207 h 329"/>
                <a:gd name="T10" fmla="*/ 51 w 297"/>
                <a:gd name="T11" fmla="*/ 88 h 329"/>
                <a:gd name="T12" fmla="*/ 156 w 297"/>
                <a:gd name="T13" fmla="*/ 23 h 329"/>
                <a:gd name="T14" fmla="*/ 159 w 297"/>
                <a:gd name="T15" fmla="*/ 12 h 329"/>
                <a:gd name="T16" fmla="*/ 118 w 297"/>
                <a:gd name="T17" fmla="*/ 1 h 329"/>
                <a:gd name="T18" fmla="*/ 76 w 297"/>
                <a:gd name="T19" fmla="*/ 12 h 329"/>
                <a:gd name="T20" fmla="*/ 21 w 297"/>
                <a:gd name="T21" fmla="*/ 79 h 329"/>
                <a:gd name="T22" fmla="*/ 66 w 297"/>
                <a:gd name="T23" fmla="*/ 239 h 329"/>
                <a:gd name="T24" fmla="*/ 209 w 297"/>
                <a:gd name="T25" fmla="*/ 239 h 329"/>
                <a:gd name="T26" fmla="*/ 212 w 297"/>
                <a:gd name="T27" fmla="*/ 276 h 329"/>
                <a:gd name="T28" fmla="*/ 235 w 297"/>
                <a:gd name="T29" fmla="*/ 322 h 329"/>
                <a:gd name="T30" fmla="*/ 250 w 297"/>
                <a:gd name="T31" fmla="*/ 313 h 329"/>
                <a:gd name="T32" fmla="*/ 234 w 297"/>
                <a:gd name="T33" fmla="*/ 276 h 329"/>
                <a:gd name="T34" fmla="*/ 222 w 297"/>
                <a:gd name="T35" fmla="*/ 237 h 329"/>
                <a:gd name="T36" fmla="*/ 218 w 297"/>
                <a:gd name="T37" fmla="*/ 233 h 329"/>
                <a:gd name="T38" fmla="*/ 259 w 297"/>
                <a:gd name="T39" fmla="*/ 18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7" h="329">
                  <a:moveTo>
                    <a:pt x="259" y="189"/>
                  </a:moveTo>
                  <a:cubicBezTo>
                    <a:pt x="297" y="122"/>
                    <a:pt x="270" y="29"/>
                    <a:pt x="191" y="10"/>
                  </a:cubicBezTo>
                  <a:cubicBezTo>
                    <a:pt x="174" y="6"/>
                    <a:pt x="168" y="30"/>
                    <a:pt x="184" y="36"/>
                  </a:cubicBezTo>
                  <a:cubicBezTo>
                    <a:pt x="245" y="61"/>
                    <a:pt x="260" y="128"/>
                    <a:pt x="227" y="183"/>
                  </a:cubicBezTo>
                  <a:cubicBezTo>
                    <a:pt x="196" y="232"/>
                    <a:pt x="118" y="243"/>
                    <a:pt x="75" y="207"/>
                  </a:cubicBezTo>
                  <a:cubicBezTo>
                    <a:pt x="41" y="178"/>
                    <a:pt x="38" y="127"/>
                    <a:pt x="51" y="88"/>
                  </a:cubicBezTo>
                  <a:cubicBezTo>
                    <a:pt x="67" y="42"/>
                    <a:pt x="110" y="22"/>
                    <a:pt x="156" y="23"/>
                  </a:cubicBezTo>
                  <a:cubicBezTo>
                    <a:pt x="162" y="23"/>
                    <a:pt x="164" y="15"/>
                    <a:pt x="159" y="12"/>
                  </a:cubicBezTo>
                  <a:cubicBezTo>
                    <a:pt x="144" y="5"/>
                    <a:pt x="136" y="0"/>
                    <a:pt x="118" y="1"/>
                  </a:cubicBezTo>
                  <a:cubicBezTo>
                    <a:pt x="103" y="1"/>
                    <a:pt x="89" y="6"/>
                    <a:pt x="76" y="12"/>
                  </a:cubicBezTo>
                  <a:cubicBezTo>
                    <a:pt x="49" y="26"/>
                    <a:pt x="32" y="52"/>
                    <a:pt x="21" y="79"/>
                  </a:cubicBezTo>
                  <a:cubicBezTo>
                    <a:pt x="0" y="135"/>
                    <a:pt x="16" y="204"/>
                    <a:pt x="66" y="239"/>
                  </a:cubicBezTo>
                  <a:cubicBezTo>
                    <a:pt x="109" y="269"/>
                    <a:pt x="165" y="265"/>
                    <a:pt x="209" y="239"/>
                  </a:cubicBezTo>
                  <a:cubicBezTo>
                    <a:pt x="205" y="251"/>
                    <a:pt x="208" y="264"/>
                    <a:pt x="212" y="276"/>
                  </a:cubicBezTo>
                  <a:cubicBezTo>
                    <a:pt x="216" y="292"/>
                    <a:pt x="222" y="310"/>
                    <a:pt x="235" y="322"/>
                  </a:cubicBezTo>
                  <a:cubicBezTo>
                    <a:pt x="241" y="329"/>
                    <a:pt x="253" y="322"/>
                    <a:pt x="250" y="313"/>
                  </a:cubicBezTo>
                  <a:cubicBezTo>
                    <a:pt x="247" y="300"/>
                    <a:pt x="240" y="288"/>
                    <a:pt x="234" y="276"/>
                  </a:cubicBezTo>
                  <a:cubicBezTo>
                    <a:pt x="228" y="264"/>
                    <a:pt x="225" y="251"/>
                    <a:pt x="222" y="237"/>
                  </a:cubicBezTo>
                  <a:cubicBezTo>
                    <a:pt x="222" y="235"/>
                    <a:pt x="220" y="234"/>
                    <a:pt x="218" y="233"/>
                  </a:cubicBezTo>
                  <a:cubicBezTo>
                    <a:pt x="235" y="221"/>
                    <a:pt x="249" y="207"/>
                    <a:pt x="259" y="1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3"/>
            <p:cNvSpPr/>
            <p:nvPr/>
          </p:nvSpPr>
          <p:spPr bwMode="auto">
            <a:xfrm>
              <a:off x="4707670" y="3529013"/>
              <a:ext cx="69850" cy="160338"/>
            </a:xfrm>
            <a:custGeom>
              <a:avLst/>
              <a:gdLst>
                <a:gd name="T0" fmla="*/ 19 w 33"/>
                <a:gd name="T1" fmla="*/ 6 h 75"/>
                <a:gd name="T2" fmla="*/ 2 w 33"/>
                <a:gd name="T3" fmla="*/ 62 h 75"/>
                <a:gd name="T4" fmla="*/ 14 w 33"/>
                <a:gd name="T5" fmla="*/ 67 h 75"/>
                <a:gd name="T6" fmla="*/ 33 w 33"/>
                <a:gd name="T7" fmla="*/ 10 h 75"/>
                <a:gd name="T8" fmla="*/ 19 w 33"/>
                <a:gd name="T9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5">
                  <a:moveTo>
                    <a:pt x="19" y="6"/>
                  </a:moveTo>
                  <a:cubicBezTo>
                    <a:pt x="10" y="24"/>
                    <a:pt x="6" y="43"/>
                    <a:pt x="2" y="62"/>
                  </a:cubicBezTo>
                  <a:cubicBezTo>
                    <a:pt x="0" y="69"/>
                    <a:pt x="11" y="75"/>
                    <a:pt x="14" y="67"/>
                  </a:cubicBezTo>
                  <a:cubicBezTo>
                    <a:pt x="22" y="49"/>
                    <a:pt x="30" y="30"/>
                    <a:pt x="33" y="10"/>
                  </a:cubicBezTo>
                  <a:cubicBezTo>
                    <a:pt x="33" y="3"/>
                    <a:pt x="22" y="0"/>
                    <a:pt x="19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4"/>
            <p:cNvSpPr/>
            <p:nvPr/>
          </p:nvSpPr>
          <p:spPr bwMode="auto">
            <a:xfrm>
              <a:off x="4821970" y="3532188"/>
              <a:ext cx="74613" cy="158750"/>
            </a:xfrm>
            <a:custGeom>
              <a:avLst/>
              <a:gdLst>
                <a:gd name="T0" fmla="*/ 17 w 35"/>
                <a:gd name="T1" fmla="*/ 7 h 75"/>
                <a:gd name="T2" fmla="*/ 9 w 35"/>
                <a:gd name="T3" fmla="*/ 31 h 75"/>
                <a:gd name="T4" fmla="*/ 3 w 35"/>
                <a:gd name="T5" fmla="*/ 61 h 75"/>
                <a:gd name="T6" fmla="*/ 19 w 35"/>
                <a:gd name="T7" fmla="*/ 65 h 75"/>
                <a:gd name="T8" fmla="*/ 28 w 35"/>
                <a:gd name="T9" fmla="*/ 40 h 75"/>
                <a:gd name="T10" fmla="*/ 35 w 35"/>
                <a:gd name="T11" fmla="*/ 12 h 75"/>
                <a:gd name="T12" fmla="*/ 17 w 35"/>
                <a:gd name="T13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75">
                  <a:moveTo>
                    <a:pt x="17" y="7"/>
                  </a:moveTo>
                  <a:cubicBezTo>
                    <a:pt x="12" y="14"/>
                    <a:pt x="11" y="23"/>
                    <a:pt x="9" y="31"/>
                  </a:cubicBezTo>
                  <a:cubicBezTo>
                    <a:pt x="7" y="41"/>
                    <a:pt x="5" y="51"/>
                    <a:pt x="3" y="61"/>
                  </a:cubicBezTo>
                  <a:cubicBezTo>
                    <a:pt x="0" y="71"/>
                    <a:pt x="15" y="75"/>
                    <a:pt x="19" y="65"/>
                  </a:cubicBezTo>
                  <a:cubicBezTo>
                    <a:pt x="22" y="57"/>
                    <a:pt x="25" y="49"/>
                    <a:pt x="28" y="40"/>
                  </a:cubicBezTo>
                  <a:cubicBezTo>
                    <a:pt x="30" y="31"/>
                    <a:pt x="35" y="22"/>
                    <a:pt x="35" y="12"/>
                  </a:cubicBezTo>
                  <a:cubicBezTo>
                    <a:pt x="35" y="2"/>
                    <a:pt x="22" y="0"/>
                    <a:pt x="17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5"/>
            <p:cNvSpPr/>
            <p:nvPr/>
          </p:nvSpPr>
          <p:spPr bwMode="auto">
            <a:xfrm>
              <a:off x="4942620" y="3641725"/>
              <a:ext cx="149225" cy="130175"/>
            </a:xfrm>
            <a:custGeom>
              <a:avLst/>
              <a:gdLst>
                <a:gd name="T0" fmla="*/ 53 w 70"/>
                <a:gd name="T1" fmla="*/ 3 h 61"/>
                <a:gd name="T2" fmla="*/ 25 w 70"/>
                <a:gd name="T3" fmla="*/ 23 h 61"/>
                <a:gd name="T4" fmla="*/ 3 w 70"/>
                <a:gd name="T5" fmla="*/ 46 h 61"/>
                <a:gd name="T6" fmla="*/ 13 w 70"/>
                <a:gd name="T7" fmla="*/ 59 h 61"/>
                <a:gd name="T8" fmla="*/ 37 w 70"/>
                <a:gd name="T9" fmla="*/ 43 h 61"/>
                <a:gd name="T10" fmla="*/ 64 w 70"/>
                <a:gd name="T11" fmla="*/ 22 h 61"/>
                <a:gd name="T12" fmla="*/ 53 w 70"/>
                <a:gd name="T13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1">
                  <a:moveTo>
                    <a:pt x="53" y="3"/>
                  </a:moveTo>
                  <a:cubicBezTo>
                    <a:pt x="42" y="7"/>
                    <a:pt x="34" y="15"/>
                    <a:pt x="25" y="23"/>
                  </a:cubicBezTo>
                  <a:cubicBezTo>
                    <a:pt x="18" y="30"/>
                    <a:pt x="7" y="37"/>
                    <a:pt x="3" y="46"/>
                  </a:cubicBezTo>
                  <a:cubicBezTo>
                    <a:pt x="0" y="53"/>
                    <a:pt x="5" y="61"/>
                    <a:pt x="13" y="59"/>
                  </a:cubicBezTo>
                  <a:cubicBezTo>
                    <a:pt x="22" y="57"/>
                    <a:pt x="30" y="49"/>
                    <a:pt x="37" y="43"/>
                  </a:cubicBezTo>
                  <a:cubicBezTo>
                    <a:pt x="46" y="36"/>
                    <a:pt x="57" y="30"/>
                    <a:pt x="64" y="22"/>
                  </a:cubicBezTo>
                  <a:cubicBezTo>
                    <a:pt x="70" y="14"/>
                    <a:pt x="65" y="0"/>
                    <a:pt x="53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6"/>
            <p:cNvSpPr/>
            <p:nvPr/>
          </p:nvSpPr>
          <p:spPr bwMode="auto">
            <a:xfrm>
              <a:off x="5028345" y="3852863"/>
              <a:ext cx="176213" cy="57150"/>
            </a:xfrm>
            <a:custGeom>
              <a:avLst/>
              <a:gdLst>
                <a:gd name="T0" fmla="*/ 75 w 83"/>
                <a:gd name="T1" fmla="*/ 5 h 27"/>
                <a:gd name="T2" fmla="*/ 46 w 83"/>
                <a:gd name="T3" fmla="*/ 0 h 27"/>
                <a:gd name="T4" fmla="*/ 10 w 83"/>
                <a:gd name="T5" fmla="*/ 4 h 27"/>
                <a:gd name="T6" fmla="*/ 10 w 83"/>
                <a:gd name="T7" fmla="*/ 24 h 27"/>
                <a:gd name="T8" fmla="*/ 42 w 83"/>
                <a:gd name="T9" fmla="*/ 26 h 27"/>
                <a:gd name="T10" fmla="*/ 73 w 83"/>
                <a:gd name="T11" fmla="*/ 24 h 27"/>
                <a:gd name="T12" fmla="*/ 75 w 83"/>
                <a:gd name="T13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7">
                  <a:moveTo>
                    <a:pt x="75" y="5"/>
                  </a:moveTo>
                  <a:cubicBezTo>
                    <a:pt x="66" y="0"/>
                    <a:pt x="56" y="0"/>
                    <a:pt x="46" y="0"/>
                  </a:cubicBezTo>
                  <a:cubicBezTo>
                    <a:pt x="34" y="1"/>
                    <a:pt x="22" y="2"/>
                    <a:pt x="10" y="4"/>
                  </a:cubicBezTo>
                  <a:cubicBezTo>
                    <a:pt x="0" y="6"/>
                    <a:pt x="0" y="22"/>
                    <a:pt x="10" y="24"/>
                  </a:cubicBezTo>
                  <a:cubicBezTo>
                    <a:pt x="21" y="26"/>
                    <a:pt x="31" y="26"/>
                    <a:pt x="42" y="26"/>
                  </a:cubicBezTo>
                  <a:cubicBezTo>
                    <a:pt x="52" y="26"/>
                    <a:pt x="62" y="27"/>
                    <a:pt x="73" y="24"/>
                  </a:cubicBezTo>
                  <a:cubicBezTo>
                    <a:pt x="81" y="21"/>
                    <a:pt x="83" y="10"/>
                    <a:pt x="75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7"/>
            <p:cNvSpPr/>
            <p:nvPr/>
          </p:nvSpPr>
          <p:spPr bwMode="auto">
            <a:xfrm>
              <a:off x="5023582" y="4111625"/>
              <a:ext cx="0" cy="1588"/>
            </a:xfrm>
            <a:custGeom>
              <a:avLst/>
              <a:gdLst>
                <a:gd name="T0" fmla="*/ 1 h 1"/>
                <a:gd name="T1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8"/>
            <p:cNvSpPr/>
            <p:nvPr/>
          </p:nvSpPr>
          <p:spPr bwMode="auto">
            <a:xfrm>
              <a:off x="5018820" y="4089400"/>
              <a:ext cx="188913" cy="79375"/>
            </a:xfrm>
            <a:custGeom>
              <a:avLst/>
              <a:gdLst>
                <a:gd name="T0" fmla="*/ 81 w 89"/>
                <a:gd name="T1" fmla="*/ 19 h 37"/>
                <a:gd name="T2" fmla="*/ 36 w 89"/>
                <a:gd name="T3" fmla="*/ 5 h 37"/>
                <a:gd name="T4" fmla="*/ 14 w 89"/>
                <a:gd name="T5" fmla="*/ 0 h 37"/>
                <a:gd name="T6" fmla="*/ 6 w 89"/>
                <a:gd name="T7" fmla="*/ 1 h 37"/>
                <a:gd name="T8" fmla="*/ 4 w 89"/>
                <a:gd name="T9" fmla="*/ 3 h 37"/>
                <a:gd name="T10" fmla="*/ 3 w 89"/>
                <a:gd name="T11" fmla="*/ 3 h 37"/>
                <a:gd name="T12" fmla="*/ 5 w 89"/>
                <a:gd name="T13" fmla="*/ 12 h 37"/>
                <a:gd name="T14" fmla="*/ 2 w 89"/>
                <a:gd name="T15" fmla="*/ 11 h 37"/>
                <a:gd name="T16" fmla="*/ 3 w 89"/>
                <a:gd name="T17" fmla="*/ 12 h 37"/>
                <a:gd name="T18" fmla="*/ 9 w 89"/>
                <a:gd name="T19" fmla="*/ 17 h 37"/>
                <a:gd name="T20" fmla="*/ 31 w 89"/>
                <a:gd name="T21" fmla="*/ 25 h 37"/>
                <a:gd name="T22" fmla="*/ 77 w 89"/>
                <a:gd name="T23" fmla="*/ 36 h 37"/>
                <a:gd name="T24" fmla="*/ 81 w 89"/>
                <a:gd name="T25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37">
                  <a:moveTo>
                    <a:pt x="81" y="19"/>
                  </a:moveTo>
                  <a:cubicBezTo>
                    <a:pt x="69" y="10"/>
                    <a:pt x="51" y="8"/>
                    <a:pt x="36" y="5"/>
                  </a:cubicBezTo>
                  <a:cubicBezTo>
                    <a:pt x="29" y="3"/>
                    <a:pt x="21" y="1"/>
                    <a:pt x="14" y="0"/>
                  </a:cubicBezTo>
                  <a:cubicBezTo>
                    <a:pt x="11" y="0"/>
                    <a:pt x="8" y="0"/>
                    <a:pt x="6" y="1"/>
                  </a:cubicBezTo>
                  <a:cubicBezTo>
                    <a:pt x="5" y="2"/>
                    <a:pt x="4" y="2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0" y="5"/>
                    <a:pt x="0" y="11"/>
                    <a:pt x="5" y="12"/>
                  </a:cubicBezTo>
                  <a:cubicBezTo>
                    <a:pt x="3" y="12"/>
                    <a:pt x="2" y="11"/>
                    <a:pt x="2" y="11"/>
                  </a:cubicBezTo>
                  <a:cubicBezTo>
                    <a:pt x="2" y="11"/>
                    <a:pt x="2" y="11"/>
                    <a:pt x="3" y="12"/>
                  </a:cubicBezTo>
                  <a:cubicBezTo>
                    <a:pt x="4" y="15"/>
                    <a:pt x="7" y="16"/>
                    <a:pt x="9" y="17"/>
                  </a:cubicBezTo>
                  <a:cubicBezTo>
                    <a:pt x="16" y="20"/>
                    <a:pt x="23" y="22"/>
                    <a:pt x="31" y="25"/>
                  </a:cubicBezTo>
                  <a:cubicBezTo>
                    <a:pt x="46" y="30"/>
                    <a:pt x="61" y="37"/>
                    <a:pt x="77" y="36"/>
                  </a:cubicBezTo>
                  <a:cubicBezTo>
                    <a:pt x="86" y="36"/>
                    <a:pt x="89" y="25"/>
                    <a:pt x="81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9"/>
            <p:cNvSpPr/>
            <p:nvPr/>
          </p:nvSpPr>
          <p:spPr bwMode="auto">
            <a:xfrm>
              <a:off x="4556857" y="4295775"/>
              <a:ext cx="101600" cy="166688"/>
            </a:xfrm>
            <a:custGeom>
              <a:avLst/>
              <a:gdLst>
                <a:gd name="T0" fmla="*/ 32 w 48"/>
                <a:gd name="T1" fmla="*/ 3 h 78"/>
                <a:gd name="T2" fmla="*/ 12 w 48"/>
                <a:gd name="T3" fmla="*/ 27 h 78"/>
                <a:gd name="T4" fmla="*/ 0 w 48"/>
                <a:gd name="T5" fmla="*/ 64 h 78"/>
                <a:gd name="T6" fmla="*/ 20 w 48"/>
                <a:gd name="T7" fmla="*/ 69 h 78"/>
                <a:gd name="T8" fmla="*/ 31 w 48"/>
                <a:gd name="T9" fmla="*/ 39 h 78"/>
                <a:gd name="T10" fmla="*/ 43 w 48"/>
                <a:gd name="T11" fmla="*/ 14 h 78"/>
                <a:gd name="T12" fmla="*/ 32 w 48"/>
                <a:gd name="T13" fmla="*/ 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8">
                  <a:moveTo>
                    <a:pt x="32" y="3"/>
                  </a:moveTo>
                  <a:cubicBezTo>
                    <a:pt x="22" y="7"/>
                    <a:pt x="17" y="17"/>
                    <a:pt x="12" y="27"/>
                  </a:cubicBezTo>
                  <a:cubicBezTo>
                    <a:pt x="6" y="38"/>
                    <a:pt x="0" y="51"/>
                    <a:pt x="0" y="64"/>
                  </a:cubicBezTo>
                  <a:cubicBezTo>
                    <a:pt x="1" y="75"/>
                    <a:pt x="14" y="78"/>
                    <a:pt x="20" y="69"/>
                  </a:cubicBezTo>
                  <a:cubicBezTo>
                    <a:pt x="26" y="60"/>
                    <a:pt x="28" y="49"/>
                    <a:pt x="31" y="39"/>
                  </a:cubicBezTo>
                  <a:cubicBezTo>
                    <a:pt x="34" y="30"/>
                    <a:pt x="38" y="21"/>
                    <a:pt x="43" y="14"/>
                  </a:cubicBezTo>
                  <a:cubicBezTo>
                    <a:pt x="48" y="6"/>
                    <a:pt x="39" y="0"/>
                    <a:pt x="32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60"/>
            <p:cNvSpPr/>
            <p:nvPr/>
          </p:nvSpPr>
          <p:spPr bwMode="auto">
            <a:xfrm>
              <a:off x="4306032" y="4170363"/>
              <a:ext cx="173038" cy="128588"/>
            </a:xfrm>
            <a:custGeom>
              <a:avLst/>
              <a:gdLst>
                <a:gd name="T0" fmla="*/ 69 w 82"/>
                <a:gd name="T1" fmla="*/ 3 h 60"/>
                <a:gd name="T2" fmla="*/ 34 w 82"/>
                <a:gd name="T3" fmla="*/ 22 h 60"/>
                <a:gd name="T4" fmla="*/ 5 w 82"/>
                <a:gd name="T5" fmla="*/ 44 h 60"/>
                <a:gd name="T6" fmla="*/ 17 w 82"/>
                <a:gd name="T7" fmla="*/ 57 h 60"/>
                <a:gd name="T8" fmla="*/ 51 w 82"/>
                <a:gd name="T9" fmla="*/ 36 h 60"/>
                <a:gd name="T10" fmla="*/ 78 w 82"/>
                <a:gd name="T11" fmla="*/ 13 h 60"/>
                <a:gd name="T12" fmla="*/ 69 w 82"/>
                <a:gd name="T13" fmla="*/ 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0">
                  <a:moveTo>
                    <a:pt x="69" y="3"/>
                  </a:moveTo>
                  <a:cubicBezTo>
                    <a:pt x="57" y="10"/>
                    <a:pt x="46" y="16"/>
                    <a:pt x="34" y="22"/>
                  </a:cubicBezTo>
                  <a:cubicBezTo>
                    <a:pt x="22" y="27"/>
                    <a:pt x="11" y="33"/>
                    <a:pt x="5" y="44"/>
                  </a:cubicBezTo>
                  <a:cubicBezTo>
                    <a:pt x="0" y="53"/>
                    <a:pt x="9" y="60"/>
                    <a:pt x="17" y="57"/>
                  </a:cubicBezTo>
                  <a:cubicBezTo>
                    <a:pt x="29" y="51"/>
                    <a:pt x="39" y="43"/>
                    <a:pt x="51" y="36"/>
                  </a:cubicBezTo>
                  <a:cubicBezTo>
                    <a:pt x="61" y="30"/>
                    <a:pt x="71" y="23"/>
                    <a:pt x="78" y="13"/>
                  </a:cubicBezTo>
                  <a:cubicBezTo>
                    <a:pt x="82" y="7"/>
                    <a:pt x="74" y="0"/>
                    <a:pt x="6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61"/>
            <p:cNvSpPr/>
            <p:nvPr/>
          </p:nvSpPr>
          <p:spPr bwMode="auto">
            <a:xfrm>
              <a:off x="4274282" y="4035425"/>
              <a:ext cx="138113" cy="44450"/>
            </a:xfrm>
            <a:custGeom>
              <a:avLst/>
              <a:gdLst>
                <a:gd name="T0" fmla="*/ 56 w 65"/>
                <a:gd name="T1" fmla="*/ 1 h 21"/>
                <a:gd name="T2" fmla="*/ 32 w 65"/>
                <a:gd name="T3" fmla="*/ 3 h 21"/>
                <a:gd name="T4" fmla="*/ 8 w 65"/>
                <a:gd name="T5" fmla="*/ 5 h 21"/>
                <a:gd name="T6" fmla="*/ 6 w 65"/>
                <a:gd name="T7" fmla="*/ 16 h 21"/>
                <a:gd name="T8" fmla="*/ 58 w 65"/>
                <a:gd name="T9" fmla="*/ 15 h 21"/>
                <a:gd name="T10" fmla="*/ 56 w 65"/>
                <a:gd name="T1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21">
                  <a:moveTo>
                    <a:pt x="56" y="1"/>
                  </a:moveTo>
                  <a:cubicBezTo>
                    <a:pt x="48" y="0"/>
                    <a:pt x="40" y="2"/>
                    <a:pt x="32" y="3"/>
                  </a:cubicBezTo>
                  <a:cubicBezTo>
                    <a:pt x="24" y="5"/>
                    <a:pt x="16" y="5"/>
                    <a:pt x="8" y="5"/>
                  </a:cubicBezTo>
                  <a:cubicBezTo>
                    <a:pt x="1" y="5"/>
                    <a:pt x="0" y="14"/>
                    <a:pt x="6" y="16"/>
                  </a:cubicBezTo>
                  <a:cubicBezTo>
                    <a:pt x="21" y="21"/>
                    <a:pt x="43" y="21"/>
                    <a:pt x="58" y="15"/>
                  </a:cubicBezTo>
                  <a:cubicBezTo>
                    <a:pt x="65" y="12"/>
                    <a:pt x="64" y="1"/>
                    <a:pt x="56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62"/>
            <p:cNvSpPr/>
            <p:nvPr/>
          </p:nvSpPr>
          <p:spPr bwMode="auto">
            <a:xfrm>
              <a:off x="4299682" y="3817938"/>
              <a:ext cx="163513" cy="100013"/>
            </a:xfrm>
            <a:custGeom>
              <a:avLst/>
              <a:gdLst>
                <a:gd name="T0" fmla="*/ 71 w 77"/>
                <a:gd name="T1" fmla="*/ 32 h 47"/>
                <a:gd name="T2" fmla="*/ 27 w 77"/>
                <a:gd name="T3" fmla="*/ 11 h 47"/>
                <a:gd name="T4" fmla="*/ 1 w 77"/>
                <a:gd name="T5" fmla="*/ 11 h 47"/>
                <a:gd name="T6" fmla="*/ 5 w 77"/>
                <a:gd name="T7" fmla="*/ 20 h 47"/>
                <a:gd name="T8" fmla="*/ 5 w 77"/>
                <a:gd name="T9" fmla="*/ 20 h 47"/>
                <a:gd name="T10" fmla="*/ 12 w 77"/>
                <a:gd name="T11" fmla="*/ 24 h 47"/>
                <a:gd name="T12" fmla="*/ 29 w 77"/>
                <a:gd name="T13" fmla="*/ 33 h 47"/>
                <a:gd name="T14" fmla="*/ 67 w 77"/>
                <a:gd name="T15" fmla="*/ 47 h 47"/>
                <a:gd name="T16" fmla="*/ 71 w 77"/>
                <a:gd name="T17" fmla="*/ 3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47">
                  <a:moveTo>
                    <a:pt x="71" y="32"/>
                  </a:moveTo>
                  <a:cubicBezTo>
                    <a:pt x="58" y="22"/>
                    <a:pt x="42" y="17"/>
                    <a:pt x="27" y="11"/>
                  </a:cubicBezTo>
                  <a:cubicBezTo>
                    <a:pt x="21" y="8"/>
                    <a:pt x="3" y="0"/>
                    <a:pt x="1" y="11"/>
                  </a:cubicBezTo>
                  <a:cubicBezTo>
                    <a:pt x="0" y="15"/>
                    <a:pt x="2" y="18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2"/>
                    <a:pt x="9" y="23"/>
                    <a:pt x="12" y="24"/>
                  </a:cubicBezTo>
                  <a:cubicBezTo>
                    <a:pt x="17" y="27"/>
                    <a:pt x="23" y="30"/>
                    <a:pt x="29" y="33"/>
                  </a:cubicBezTo>
                  <a:cubicBezTo>
                    <a:pt x="41" y="39"/>
                    <a:pt x="53" y="47"/>
                    <a:pt x="67" y="47"/>
                  </a:cubicBezTo>
                  <a:cubicBezTo>
                    <a:pt x="76" y="47"/>
                    <a:pt x="77" y="36"/>
                    <a:pt x="71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63"/>
            <p:cNvSpPr/>
            <p:nvPr/>
          </p:nvSpPr>
          <p:spPr bwMode="auto">
            <a:xfrm>
              <a:off x="4402870" y="3660775"/>
              <a:ext cx="114300" cy="136525"/>
            </a:xfrm>
            <a:custGeom>
              <a:avLst/>
              <a:gdLst>
                <a:gd name="T0" fmla="*/ 49 w 54"/>
                <a:gd name="T1" fmla="*/ 48 h 64"/>
                <a:gd name="T2" fmla="*/ 19 w 54"/>
                <a:gd name="T3" fmla="*/ 9 h 64"/>
                <a:gd name="T4" fmla="*/ 5 w 54"/>
                <a:gd name="T5" fmla="*/ 17 h 64"/>
                <a:gd name="T6" fmla="*/ 39 w 54"/>
                <a:gd name="T7" fmla="*/ 60 h 64"/>
                <a:gd name="T8" fmla="*/ 49 w 54"/>
                <a:gd name="T9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64">
                  <a:moveTo>
                    <a:pt x="49" y="48"/>
                  </a:moveTo>
                  <a:cubicBezTo>
                    <a:pt x="38" y="35"/>
                    <a:pt x="28" y="23"/>
                    <a:pt x="19" y="9"/>
                  </a:cubicBezTo>
                  <a:cubicBezTo>
                    <a:pt x="13" y="0"/>
                    <a:pt x="0" y="8"/>
                    <a:pt x="5" y="17"/>
                  </a:cubicBezTo>
                  <a:cubicBezTo>
                    <a:pt x="14" y="34"/>
                    <a:pt x="22" y="51"/>
                    <a:pt x="39" y="60"/>
                  </a:cubicBezTo>
                  <a:cubicBezTo>
                    <a:pt x="47" y="64"/>
                    <a:pt x="54" y="54"/>
                    <a:pt x="49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4"/>
            <p:cNvSpPr/>
            <p:nvPr/>
          </p:nvSpPr>
          <p:spPr bwMode="auto">
            <a:xfrm>
              <a:off x="4510820" y="3565525"/>
              <a:ext cx="103188" cy="168275"/>
            </a:xfrm>
            <a:custGeom>
              <a:avLst/>
              <a:gdLst>
                <a:gd name="T0" fmla="*/ 33 w 48"/>
                <a:gd name="T1" fmla="*/ 34 h 79"/>
                <a:gd name="T2" fmla="*/ 14 w 48"/>
                <a:gd name="T3" fmla="*/ 5 h 79"/>
                <a:gd name="T4" fmla="*/ 3 w 48"/>
                <a:gd name="T5" fmla="*/ 12 h 79"/>
                <a:gd name="T6" fmla="*/ 14 w 48"/>
                <a:gd name="T7" fmla="*/ 42 h 79"/>
                <a:gd name="T8" fmla="*/ 30 w 48"/>
                <a:gd name="T9" fmla="*/ 74 h 79"/>
                <a:gd name="T10" fmla="*/ 48 w 48"/>
                <a:gd name="T11" fmla="*/ 67 h 79"/>
                <a:gd name="T12" fmla="*/ 33 w 48"/>
                <a:gd name="T13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9">
                  <a:moveTo>
                    <a:pt x="33" y="34"/>
                  </a:moveTo>
                  <a:cubicBezTo>
                    <a:pt x="27" y="24"/>
                    <a:pt x="22" y="14"/>
                    <a:pt x="14" y="5"/>
                  </a:cubicBezTo>
                  <a:cubicBezTo>
                    <a:pt x="9" y="0"/>
                    <a:pt x="0" y="5"/>
                    <a:pt x="3" y="12"/>
                  </a:cubicBezTo>
                  <a:cubicBezTo>
                    <a:pt x="6" y="22"/>
                    <a:pt x="10" y="32"/>
                    <a:pt x="14" y="42"/>
                  </a:cubicBezTo>
                  <a:cubicBezTo>
                    <a:pt x="18" y="52"/>
                    <a:pt x="21" y="67"/>
                    <a:pt x="30" y="74"/>
                  </a:cubicBezTo>
                  <a:cubicBezTo>
                    <a:pt x="37" y="79"/>
                    <a:pt x="48" y="76"/>
                    <a:pt x="48" y="67"/>
                  </a:cubicBezTo>
                  <a:cubicBezTo>
                    <a:pt x="48" y="55"/>
                    <a:pt x="39" y="44"/>
                    <a:pt x="33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4" name="Freeform 30"/>
          <p:cNvSpPr>
            <a:spLocks noEditPoints="1"/>
          </p:cNvSpPr>
          <p:nvPr/>
        </p:nvSpPr>
        <p:spPr bwMode="auto">
          <a:xfrm>
            <a:off x="1205922" y="3026467"/>
            <a:ext cx="356162" cy="344819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文本框 71"/>
          <p:cNvSpPr txBox="1"/>
          <p:nvPr/>
        </p:nvSpPr>
        <p:spPr>
          <a:xfrm>
            <a:off x="8838100" y="5110133"/>
            <a:ext cx="2437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Yuanhao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 Jiang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4286250" y="309245"/>
            <a:ext cx="3698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Data Preprocessing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  <p:sp>
        <p:nvSpPr>
          <p:cNvPr id="104" name="任意多边形 103"/>
          <p:cNvSpPr/>
          <p:nvPr/>
        </p:nvSpPr>
        <p:spPr>
          <a:xfrm>
            <a:off x="3899985" y="250444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sp>
        <p:nvSpPr>
          <p:cNvPr id="105" name="任意多边形 104"/>
          <p:cNvSpPr/>
          <p:nvPr/>
        </p:nvSpPr>
        <p:spPr>
          <a:xfrm flipH="1">
            <a:off x="7689514" y="250444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grpSp>
        <p:nvGrpSpPr>
          <p:cNvPr id="161" name="Group 4"/>
          <p:cNvGrpSpPr>
            <a:grpSpLocks noChangeAspect="1"/>
          </p:cNvGrpSpPr>
          <p:nvPr/>
        </p:nvGrpSpPr>
        <p:grpSpPr bwMode="auto">
          <a:xfrm>
            <a:off x="410026" y="5828528"/>
            <a:ext cx="672008" cy="658401"/>
            <a:chOff x="923" y="2960"/>
            <a:chExt cx="642" cy="629"/>
          </a:xfrm>
          <a:solidFill>
            <a:srgbClr val="1F4E79"/>
          </a:solidFill>
        </p:grpSpPr>
        <p:sp>
          <p:nvSpPr>
            <p:cNvPr id="162" name="Freeform 5"/>
            <p:cNvSpPr>
              <a:spLocks noEditPoints="1"/>
            </p:cNvSpPr>
            <p:nvPr/>
          </p:nvSpPr>
          <p:spPr bwMode="auto">
            <a:xfrm>
              <a:off x="1022" y="3044"/>
              <a:ext cx="457" cy="500"/>
            </a:xfrm>
            <a:custGeom>
              <a:avLst/>
              <a:gdLst>
                <a:gd name="T0" fmla="*/ 247 w 293"/>
                <a:gd name="T1" fmla="*/ 165 h 320"/>
                <a:gd name="T2" fmla="*/ 288 w 293"/>
                <a:gd name="T3" fmla="*/ 128 h 320"/>
                <a:gd name="T4" fmla="*/ 281 w 293"/>
                <a:gd name="T5" fmla="*/ 114 h 320"/>
                <a:gd name="T6" fmla="*/ 198 w 293"/>
                <a:gd name="T7" fmla="*/ 105 h 320"/>
                <a:gd name="T8" fmla="*/ 141 w 293"/>
                <a:gd name="T9" fmla="*/ 13 h 320"/>
                <a:gd name="T10" fmla="*/ 125 w 293"/>
                <a:gd name="T11" fmla="*/ 10 h 320"/>
                <a:gd name="T12" fmla="*/ 96 w 293"/>
                <a:gd name="T13" fmla="*/ 124 h 320"/>
                <a:gd name="T14" fmla="*/ 10 w 293"/>
                <a:gd name="T15" fmla="*/ 123 h 320"/>
                <a:gd name="T16" fmla="*/ 5 w 293"/>
                <a:gd name="T17" fmla="*/ 137 h 320"/>
                <a:gd name="T18" fmla="*/ 80 w 293"/>
                <a:gd name="T19" fmla="*/ 196 h 320"/>
                <a:gd name="T20" fmla="*/ 64 w 293"/>
                <a:gd name="T21" fmla="*/ 267 h 320"/>
                <a:gd name="T22" fmla="*/ 78 w 293"/>
                <a:gd name="T23" fmla="*/ 317 h 320"/>
                <a:gd name="T24" fmla="*/ 122 w 293"/>
                <a:gd name="T25" fmla="*/ 280 h 320"/>
                <a:gd name="T26" fmla="*/ 166 w 293"/>
                <a:gd name="T27" fmla="*/ 217 h 320"/>
                <a:gd name="T28" fmla="*/ 235 w 293"/>
                <a:gd name="T29" fmla="*/ 289 h 320"/>
                <a:gd name="T30" fmla="*/ 249 w 293"/>
                <a:gd name="T31" fmla="*/ 284 h 320"/>
                <a:gd name="T32" fmla="*/ 231 w 293"/>
                <a:gd name="T33" fmla="*/ 193 h 320"/>
                <a:gd name="T34" fmla="*/ 229 w 293"/>
                <a:gd name="T35" fmla="*/ 182 h 320"/>
                <a:gd name="T36" fmla="*/ 235 w 293"/>
                <a:gd name="T37" fmla="*/ 174 h 320"/>
                <a:gd name="T38" fmla="*/ 247 w 293"/>
                <a:gd name="T39" fmla="*/ 165 h 320"/>
                <a:gd name="T40" fmla="*/ 221 w 293"/>
                <a:gd name="T41" fmla="*/ 163 h 320"/>
                <a:gd name="T42" fmla="*/ 211 w 293"/>
                <a:gd name="T43" fmla="*/ 175 h 320"/>
                <a:gd name="T44" fmla="*/ 212 w 293"/>
                <a:gd name="T45" fmla="*/ 182 h 320"/>
                <a:gd name="T46" fmla="*/ 212 w 293"/>
                <a:gd name="T47" fmla="*/ 188 h 320"/>
                <a:gd name="T48" fmla="*/ 226 w 293"/>
                <a:gd name="T49" fmla="*/ 232 h 320"/>
                <a:gd name="T50" fmla="*/ 234 w 293"/>
                <a:gd name="T51" fmla="*/ 264 h 320"/>
                <a:gd name="T52" fmla="*/ 176 w 293"/>
                <a:gd name="T53" fmla="*/ 204 h 320"/>
                <a:gd name="T54" fmla="*/ 166 w 293"/>
                <a:gd name="T55" fmla="*/ 203 h 320"/>
                <a:gd name="T56" fmla="*/ 154 w 293"/>
                <a:gd name="T57" fmla="*/ 206 h 320"/>
                <a:gd name="T58" fmla="*/ 123 w 293"/>
                <a:gd name="T59" fmla="*/ 252 h 320"/>
                <a:gd name="T60" fmla="*/ 91 w 293"/>
                <a:gd name="T61" fmla="*/ 291 h 320"/>
                <a:gd name="T62" fmla="*/ 80 w 293"/>
                <a:gd name="T63" fmla="*/ 297 h 320"/>
                <a:gd name="T64" fmla="*/ 80 w 293"/>
                <a:gd name="T65" fmla="*/ 290 h 320"/>
                <a:gd name="T66" fmla="*/ 82 w 293"/>
                <a:gd name="T67" fmla="*/ 254 h 320"/>
                <a:gd name="T68" fmla="*/ 97 w 293"/>
                <a:gd name="T69" fmla="*/ 196 h 320"/>
                <a:gd name="T70" fmla="*/ 94 w 293"/>
                <a:gd name="T71" fmla="*/ 185 h 320"/>
                <a:gd name="T72" fmla="*/ 29 w 293"/>
                <a:gd name="T73" fmla="*/ 138 h 320"/>
                <a:gd name="T74" fmla="*/ 100 w 293"/>
                <a:gd name="T75" fmla="*/ 140 h 320"/>
                <a:gd name="T76" fmla="*/ 107 w 293"/>
                <a:gd name="T77" fmla="*/ 137 h 320"/>
                <a:gd name="T78" fmla="*/ 111 w 293"/>
                <a:gd name="T79" fmla="*/ 132 h 320"/>
                <a:gd name="T80" fmla="*/ 136 w 293"/>
                <a:gd name="T81" fmla="*/ 33 h 320"/>
                <a:gd name="T82" fmla="*/ 185 w 293"/>
                <a:gd name="T83" fmla="*/ 115 h 320"/>
                <a:gd name="T84" fmla="*/ 191 w 293"/>
                <a:gd name="T85" fmla="*/ 119 h 320"/>
                <a:gd name="T86" fmla="*/ 194 w 293"/>
                <a:gd name="T87" fmla="*/ 121 h 320"/>
                <a:gd name="T88" fmla="*/ 263 w 293"/>
                <a:gd name="T89" fmla="*/ 129 h 320"/>
                <a:gd name="T90" fmla="*/ 221 w 293"/>
                <a:gd name="T91" fmla="*/ 16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3" h="320">
                  <a:moveTo>
                    <a:pt x="247" y="165"/>
                  </a:moveTo>
                  <a:cubicBezTo>
                    <a:pt x="261" y="154"/>
                    <a:pt x="275" y="141"/>
                    <a:pt x="288" y="128"/>
                  </a:cubicBezTo>
                  <a:cubicBezTo>
                    <a:pt x="293" y="122"/>
                    <a:pt x="288" y="114"/>
                    <a:pt x="281" y="114"/>
                  </a:cubicBezTo>
                  <a:cubicBezTo>
                    <a:pt x="253" y="113"/>
                    <a:pt x="226" y="110"/>
                    <a:pt x="198" y="105"/>
                  </a:cubicBezTo>
                  <a:cubicBezTo>
                    <a:pt x="182" y="72"/>
                    <a:pt x="163" y="42"/>
                    <a:pt x="141" y="13"/>
                  </a:cubicBezTo>
                  <a:cubicBezTo>
                    <a:pt x="143" y="3"/>
                    <a:pt x="128" y="0"/>
                    <a:pt x="125" y="10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67" y="122"/>
                    <a:pt x="39" y="121"/>
                    <a:pt x="10" y="123"/>
                  </a:cubicBezTo>
                  <a:cubicBezTo>
                    <a:pt x="2" y="123"/>
                    <a:pt x="0" y="132"/>
                    <a:pt x="5" y="137"/>
                  </a:cubicBezTo>
                  <a:cubicBezTo>
                    <a:pt x="27" y="160"/>
                    <a:pt x="52" y="180"/>
                    <a:pt x="80" y="196"/>
                  </a:cubicBezTo>
                  <a:cubicBezTo>
                    <a:pt x="72" y="219"/>
                    <a:pt x="66" y="243"/>
                    <a:pt x="64" y="267"/>
                  </a:cubicBezTo>
                  <a:cubicBezTo>
                    <a:pt x="63" y="281"/>
                    <a:pt x="57" y="314"/>
                    <a:pt x="78" y="317"/>
                  </a:cubicBezTo>
                  <a:cubicBezTo>
                    <a:pt x="96" y="320"/>
                    <a:pt x="113" y="292"/>
                    <a:pt x="122" y="280"/>
                  </a:cubicBezTo>
                  <a:cubicBezTo>
                    <a:pt x="138" y="260"/>
                    <a:pt x="153" y="239"/>
                    <a:pt x="166" y="217"/>
                  </a:cubicBezTo>
                  <a:cubicBezTo>
                    <a:pt x="189" y="241"/>
                    <a:pt x="212" y="265"/>
                    <a:pt x="235" y="289"/>
                  </a:cubicBezTo>
                  <a:cubicBezTo>
                    <a:pt x="240" y="293"/>
                    <a:pt x="247" y="290"/>
                    <a:pt x="249" y="284"/>
                  </a:cubicBezTo>
                  <a:cubicBezTo>
                    <a:pt x="256" y="255"/>
                    <a:pt x="241" y="222"/>
                    <a:pt x="231" y="193"/>
                  </a:cubicBezTo>
                  <a:cubicBezTo>
                    <a:pt x="231" y="189"/>
                    <a:pt x="229" y="187"/>
                    <a:pt x="229" y="182"/>
                  </a:cubicBezTo>
                  <a:cubicBezTo>
                    <a:pt x="229" y="177"/>
                    <a:pt x="230" y="178"/>
                    <a:pt x="235" y="174"/>
                  </a:cubicBezTo>
                  <a:cubicBezTo>
                    <a:pt x="239" y="171"/>
                    <a:pt x="243" y="168"/>
                    <a:pt x="247" y="165"/>
                  </a:cubicBezTo>
                  <a:close/>
                  <a:moveTo>
                    <a:pt x="221" y="163"/>
                  </a:moveTo>
                  <a:cubicBezTo>
                    <a:pt x="217" y="166"/>
                    <a:pt x="212" y="169"/>
                    <a:pt x="211" y="175"/>
                  </a:cubicBezTo>
                  <a:cubicBezTo>
                    <a:pt x="210" y="178"/>
                    <a:pt x="211" y="180"/>
                    <a:pt x="212" y="182"/>
                  </a:cubicBezTo>
                  <a:cubicBezTo>
                    <a:pt x="211" y="184"/>
                    <a:pt x="211" y="186"/>
                    <a:pt x="212" y="188"/>
                  </a:cubicBezTo>
                  <a:cubicBezTo>
                    <a:pt x="216" y="203"/>
                    <a:pt x="221" y="218"/>
                    <a:pt x="226" y="232"/>
                  </a:cubicBezTo>
                  <a:cubicBezTo>
                    <a:pt x="229" y="243"/>
                    <a:pt x="233" y="253"/>
                    <a:pt x="234" y="264"/>
                  </a:cubicBezTo>
                  <a:cubicBezTo>
                    <a:pt x="215" y="244"/>
                    <a:pt x="195" y="224"/>
                    <a:pt x="176" y="204"/>
                  </a:cubicBezTo>
                  <a:cubicBezTo>
                    <a:pt x="173" y="200"/>
                    <a:pt x="169" y="201"/>
                    <a:pt x="166" y="203"/>
                  </a:cubicBezTo>
                  <a:cubicBezTo>
                    <a:pt x="162" y="201"/>
                    <a:pt x="157" y="201"/>
                    <a:pt x="154" y="206"/>
                  </a:cubicBezTo>
                  <a:cubicBezTo>
                    <a:pt x="145" y="222"/>
                    <a:pt x="134" y="237"/>
                    <a:pt x="123" y="252"/>
                  </a:cubicBezTo>
                  <a:cubicBezTo>
                    <a:pt x="114" y="265"/>
                    <a:pt x="103" y="281"/>
                    <a:pt x="91" y="291"/>
                  </a:cubicBezTo>
                  <a:cubicBezTo>
                    <a:pt x="89" y="296"/>
                    <a:pt x="85" y="298"/>
                    <a:pt x="80" y="297"/>
                  </a:cubicBezTo>
                  <a:cubicBezTo>
                    <a:pt x="80" y="290"/>
                    <a:pt x="80" y="290"/>
                    <a:pt x="80" y="290"/>
                  </a:cubicBezTo>
                  <a:cubicBezTo>
                    <a:pt x="77" y="280"/>
                    <a:pt x="81" y="263"/>
                    <a:pt x="82" y="254"/>
                  </a:cubicBezTo>
                  <a:cubicBezTo>
                    <a:pt x="85" y="234"/>
                    <a:pt x="90" y="215"/>
                    <a:pt x="97" y="196"/>
                  </a:cubicBezTo>
                  <a:cubicBezTo>
                    <a:pt x="99" y="192"/>
                    <a:pt x="98" y="188"/>
                    <a:pt x="94" y="185"/>
                  </a:cubicBezTo>
                  <a:cubicBezTo>
                    <a:pt x="70" y="172"/>
                    <a:pt x="49" y="157"/>
                    <a:pt x="29" y="138"/>
                  </a:cubicBezTo>
                  <a:cubicBezTo>
                    <a:pt x="53" y="138"/>
                    <a:pt x="77" y="138"/>
                    <a:pt x="100" y="140"/>
                  </a:cubicBezTo>
                  <a:cubicBezTo>
                    <a:pt x="103" y="140"/>
                    <a:pt x="105" y="139"/>
                    <a:pt x="107" y="137"/>
                  </a:cubicBezTo>
                  <a:cubicBezTo>
                    <a:pt x="109" y="136"/>
                    <a:pt x="110" y="135"/>
                    <a:pt x="111" y="13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55" y="59"/>
                    <a:pt x="171" y="86"/>
                    <a:pt x="185" y="115"/>
                  </a:cubicBezTo>
                  <a:cubicBezTo>
                    <a:pt x="186" y="118"/>
                    <a:pt x="188" y="119"/>
                    <a:pt x="191" y="119"/>
                  </a:cubicBezTo>
                  <a:cubicBezTo>
                    <a:pt x="192" y="120"/>
                    <a:pt x="193" y="120"/>
                    <a:pt x="194" y="121"/>
                  </a:cubicBezTo>
                  <a:cubicBezTo>
                    <a:pt x="217" y="125"/>
                    <a:pt x="240" y="128"/>
                    <a:pt x="263" y="129"/>
                  </a:cubicBezTo>
                  <a:cubicBezTo>
                    <a:pt x="250" y="142"/>
                    <a:pt x="236" y="153"/>
                    <a:pt x="221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6"/>
            <p:cNvSpPr/>
            <p:nvPr/>
          </p:nvSpPr>
          <p:spPr bwMode="auto">
            <a:xfrm>
              <a:off x="1362" y="2975"/>
              <a:ext cx="161" cy="150"/>
            </a:xfrm>
            <a:custGeom>
              <a:avLst/>
              <a:gdLst>
                <a:gd name="T0" fmla="*/ 101 w 103"/>
                <a:gd name="T1" fmla="*/ 89 h 96"/>
                <a:gd name="T2" fmla="*/ 7 w 103"/>
                <a:gd name="T3" fmla="*/ 2 h 96"/>
                <a:gd name="T4" fmla="*/ 5 w 103"/>
                <a:gd name="T5" fmla="*/ 10 h 96"/>
                <a:gd name="T6" fmla="*/ 93 w 103"/>
                <a:gd name="T7" fmla="*/ 91 h 96"/>
                <a:gd name="T8" fmla="*/ 101 w 103"/>
                <a:gd name="T9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96">
                  <a:moveTo>
                    <a:pt x="101" y="89"/>
                  </a:moveTo>
                  <a:cubicBezTo>
                    <a:pt x="82" y="48"/>
                    <a:pt x="50" y="17"/>
                    <a:pt x="7" y="2"/>
                  </a:cubicBezTo>
                  <a:cubicBezTo>
                    <a:pt x="2" y="0"/>
                    <a:pt x="0" y="8"/>
                    <a:pt x="5" y="10"/>
                  </a:cubicBezTo>
                  <a:cubicBezTo>
                    <a:pt x="45" y="24"/>
                    <a:pt x="76" y="53"/>
                    <a:pt x="93" y="91"/>
                  </a:cubicBezTo>
                  <a:cubicBezTo>
                    <a:pt x="95" y="96"/>
                    <a:pt x="103" y="94"/>
                    <a:pt x="101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7"/>
            <p:cNvSpPr/>
            <p:nvPr/>
          </p:nvSpPr>
          <p:spPr bwMode="auto">
            <a:xfrm>
              <a:off x="1465" y="2960"/>
              <a:ext cx="100" cy="108"/>
            </a:xfrm>
            <a:custGeom>
              <a:avLst/>
              <a:gdLst>
                <a:gd name="T0" fmla="*/ 62 w 64"/>
                <a:gd name="T1" fmla="*/ 60 h 69"/>
                <a:gd name="T2" fmla="*/ 8 w 64"/>
                <a:gd name="T3" fmla="*/ 3 h 69"/>
                <a:gd name="T4" fmla="*/ 5 w 64"/>
                <a:gd name="T5" fmla="*/ 10 h 69"/>
                <a:gd name="T6" fmla="*/ 55 w 64"/>
                <a:gd name="T7" fmla="*/ 64 h 69"/>
                <a:gd name="T8" fmla="*/ 62 w 64"/>
                <a:gd name="T9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9">
                  <a:moveTo>
                    <a:pt x="62" y="60"/>
                  </a:moveTo>
                  <a:cubicBezTo>
                    <a:pt x="49" y="36"/>
                    <a:pt x="31" y="17"/>
                    <a:pt x="8" y="3"/>
                  </a:cubicBezTo>
                  <a:cubicBezTo>
                    <a:pt x="4" y="0"/>
                    <a:pt x="0" y="7"/>
                    <a:pt x="5" y="10"/>
                  </a:cubicBezTo>
                  <a:cubicBezTo>
                    <a:pt x="26" y="23"/>
                    <a:pt x="43" y="42"/>
                    <a:pt x="55" y="64"/>
                  </a:cubicBezTo>
                  <a:cubicBezTo>
                    <a:pt x="57" y="69"/>
                    <a:pt x="64" y="65"/>
                    <a:pt x="6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8"/>
            <p:cNvSpPr/>
            <p:nvPr/>
          </p:nvSpPr>
          <p:spPr bwMode="auto">
            <a:xfrm>
              <a:off x="961" y="3361"/>
              <a:ext cx="109" cy="228"/>
            </a:xfrm>
            <a:custGeom>
              <a:avLst/>
              <a:gdLst>
                <a:gd name="T0" fmla="*/ 67 w 70"/>
                <a:gd name="T1" fmla="*/ 137 h 146"/>
                <a:gd name="T2" fmla="*/ 12 w 70"/>
                <a:gd name="T3" fmla="*/ 5 h 146"/>
                <a:gd name="T4" fmla="*/ 4 w 70"/>
                <a:gd name="T5" fmla="*/ 6 h 146"/>
                <a:gd name="T6" fmla="*/ 60 w 70"/>
                <a:gd name="T7" fmla="*/ 142 h 146"/>
                <a:gd name="T8" fmla="*/ 67 w 70"/>
                <a:gd name="T9" fmla="*/ 13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46">
                  <a:moveTo>
                    <a:pt x="67" y="137"/>
                  </a:moveTo>
                  <a:cubicBezTo>
                    <a:pt x="38" y="98"/>
                    <a:pt x="8" y="56"/>
                    <a:pt x="12" y="5"/>
                  </a:cubicBezTo>
                  <a:cubicBezTo>
                    <a:pt x="13" y="0"/>
                    <a:pt x="5" y="1"/>
                    <a:pt x="4" y="6"/>
                  </a:cubicBezTo>
                  <a:cubicBezTo>
                    <a:pt x="0" y="58"/>
                    <a:pt x="30" y="102"/>
                    <a:pt x="60" y="142"/>
                  </a:cubicBezTo>
                  <a:cubicBezTo>
                    <a:pt x="63" y="146"/>
                    <a:pt x="70" y="142"/>
                    <a:pt x="67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9"/>
            <p:cNvSpPr/>
            <p:nvPr/>
          </p:nvSpPr>
          <p:spPr bwMode="auto">
            <a:xfrm>
              <a:off x="923" y="3422"/>
              <a:ext cx="74" cy="134"/>
            </a:xfrm>
            <a:custGeom>
              <a:avLst/>
              <a:gdLst>
                <a:gd name="T0" fmla="*/ 43 w 47"/>
                <a:gd name="T1" fmla="*/ 77 h 86"/>
                <a:gd name="T2" fmla="*/ 9 w 47"/>
                <a:gd name="T3" fmla="*/ 5 h 86"/>
                <a:gd name="T4" fmla="*/ 1 w 47"/>
                <a:gd name="T5" fmla="*/ 5 h 86"/>
                <a:gd name="T6" fmla="*/ 38 w 47"/>
                <a:gd name="T7" fmla="*/ 83 h 86"/>
                <a:gd name="T8" fmla="*/ 43 w 4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6">
                  <a:moveTo>
                    <a:pt x="43" y="77"/>
                  </a:moveTo>
                  <a:cubicBezTo>
                    <a:pt x="25" y="56"/>
                    <a:pt x="13" y="32"/>
                    <a:pt x="9" y="5"/>
                  </a:cubicBezTo>
                  <a:cubicBezTo>
                    <a:pt x="8" y="0"/>
                    <a:pt x="0" y="0"/>
                    <a:pt x="1" y="5"/>
                  </a:cubicBezTo>
                  <a:cubicBezTo>
                    <a:pt x="5" y="34"/>
                    <a:pt x="18" y="60"/>
                    <a:pt x="38" y="83"/>
                  </a:cubicBezTo>
                  <a:cubicBezTo>
                    <a:pt x="41" y="86"/>
                    <a:pt x="47" y="80"/>
                    <a:pt x="43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319136" y="2167890"/>
            <a:ext cx="3730626" cy="3038475"/>
            <a:chOff x="6470651" y="2225675"/>
            <a:chExt cx="3730626" cy="3038475"/>
          </a:xfrm>
          <a:solidFill>
            <a:srgbClr val="1F4E79"/>
          </a:solidFill>
        </p:grpSpPr>
        <p:sp>
          <p:nvSpPr>
            <p:cNvPr id="50" name="Freeform 6"/>
            <p:cNvSpPr>
              <a:spLocks noEditPoints="1"/>
            </p:cNvSpPr>
            <p:nvPr/>
          </p:nvSpPr>
          <p:spPr bwMode="auto">
            <a:xfrm>
              <a:off x="9405939" y="2720975"/>
              <a:ext cx="661988" cy="715963"/>
            </a:xfrm>
            <a:custGeom>
              <a:avLst/>
              <a:gdLst>
                <a:gd name="T0" fmla="*/ 0 w 431"/>
                <a:gd name="T1" fmla="*/ 233 h 466"/>
                <a:gd name="T2" fmla="*/ 215 w 431"/>
                <a:gd name="T3" fmla="*/ 0 h 466"/>
                <a:gd name="T4" fmla="*/ 215 w 431"/>
                <a:gd name="T5" fmla="*/ 0 h 466"/>
                <a:gd name="T6" fmla="*/ 431 w 431"/>
                <a:gd name="T7" fmla="*/ 233 h 466"/>
                <a:gd name="T8" fmla="*/ 431 w 431"/>
                <a:gd name="T9" fmla="*/ 233 h 466"/>
                <a:gd name="T10" fmla="*/ 215 w 431"/>
                <a:gd name="T11" fmla="*/ 466 h 466"/>
                <a:gd name="T12" fmla="*/ 215 w 431"/>
                <a:gd name="T13" fmla="*/ 466 h 466"/>
                <a:gd name="T14" fmla="*/ 0 w 431"/>
                <a:gd name="T15" fmla="*/ 233 h 466"/>
                <a:gd name="T16" fmla="*/ 17 w 431"/>
                <a:gd name="T17" fmla="*/ 233 h 466"/>
                <a:gd name="T18" fmla="*/ 215 w 431"/>
                <a:gd name="T19" fmla="*/ 449 h 466"/>
                <a:gd name="T20" fmla="*/ 215 w 431"/>
                <a:gd name="T21" fmla="*/ 449 h 466"/>
                <a:gd name="T22" fmla="*/ 414 w 431"/>
                <a:gd name="T23" fmla="*/ 233 h 466"/>
                <a:gd name="T24" fmla="*/ 414 w 431"/>
                <a:gd name="T25" fmla="*/ 233 h 466"/>
                <a:gd name="T26" fmla="*/ 215 w 431"/>
                <a:gd name="T27" fmla="*/ 17 h 466"/>
                <a:gd name="T28" fmla="*/ 215 w 431"/>
                <a:gd name="T29" fmla="*/ 17 h 466"/>
                <a:gd name="T30" fmla="*/ 17 w 431"/>
                <a:gd name="T31" fmla="*/ 233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1" h="466">
                  <a:moveTo>
                    <a:pt x="0" y="233"/>
                  </a:moveTo>
                  <a:cubicBezTo>
                    <a:pt x="1" y="105"/>
                    <a:pt x="96" y="0"/>
                    <a:pt x="215" y="0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335" y="0"/>
                    <a:pt x="430" y="105"/>
                    <a:pt x="431" y="233"/>
                  </a:cubicBezTo>
                  <a:cubicBezTo>
                    <a:pt x="431" y="233"/>
                    <a:pt x="431" y="233"/>
                    <a:pt x="431" y="233"/>
                  </a:cubicBezTo>
                  <a:cubicBezTo>
                    <a:pt x="430" y="361"/>
                    <a:pt x="335" y="466"/>
                    <a:pt x="215" y="466"/>
                  </a:cubicBezTo>
                  <a:cubicBezTo>
                    <a:pt x="215" y="466"/>
                    <a:pt x="215" y="466"/>
                    <a:pt x="215" y="466"/>
                  </a:cubicBezTo>
                  <a:cubicBezTo>
                    <a:pt x="96" y="466"/>
                    <a:pt x="1" y="361"/>
                    <a:pt x="0" y="233"/>
                  </a:cubicBezTo>
                  <a:close/>
                  <a:moveTo>
                    <a:pt x="17" y="233"/>
                  </a:moveTo>
                  <a:cubicBezTo>
                    <a:pt x="17" y="353"/>
                    <a:pt x="106" y="449"/>
                    <a:pt x="215" y="449"/>
                  </a:cubicBezTo>
                  <a:cubicBezTo>
                    <a:pt x="215" y="449"/>
                    <a:pt x="215" y="449"/>
                    <a:pt x="215" y="449"/>
                  </a:cubicBezTo>
                  <a:cubicBezTo>
                    <a:pt x="325" y="449"/>
                    <a:pt x="414" y="353"/>
                    <a:pt x="414" y="233"/>
                  </a:cubicBezTo>
                  <a:cubicBezTo>
                    <a:pt x="414" y="233"/>
                    <a:pt x="414" y="233"/>
                    <a:pt x="414" y="233"/>
                  </a:cubicBezTo>
                  <a:cubicBezTo>
                    <a:pt x="414" y="113"/>
                    <a:pt x="325" y="17"/>
                    <a:pt x="215" y="17"/>
                  </a:cubicBezTo>
                  <a:cubicBezTo>
                    <a:pt x="215" y="17"/>
                    <a:pt x="215" y="17"/>
                    <a:pt x="215" y="17"/>
                  </a:cubicBezTo>
                  <a:cubicBezTo>
                    <a:pt x="106" y="17"/>
                    <a:pt x="17" y="113"/>
                    <a:pt x="17" y="2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7"/>
            <p:cNvSpPr>
              <a:spLocks noEditPoints="1"/>
            </p:cNvSpPr>
            <p:nvPr/>
          </p:nvSpPr>
          <p:spPr bwMode="auto">
            <a:xfrm>
              <a:off x="9551989" y="3127375"/>
              <a:ext cx="352425" cy="141288"/>
            </a:xfrm>
            <a:custGeom>
              <a:avLst/>
              <a:gdLst>
                <a:gd name="T0" fmla="*/ 0 w 229"/>
                <a:gd name="T1" fmla="*/ 36 h 92"/>
                <a:gd name="T2" fmla="*/ 13 w 229"/>
                <a:gd name="T3" fmla="*/ 25 h 92"/>
                <a:gd name="T4" fmla="*/ 43 w 229"/>
                <a:gd name="T5" fmla="*/ 50 h 92"/>
                <a:gd name="T6" fmla="*/ 43 w 229"/>
                <a:gd name="T7" fmla="*/ 50 h 92"/>
                <a:gd name="T8" fmla="*/ 113 w 229"/>
                <a:gd name="T9" fmla="*/ 76 h 92"/>
                <a:gd name="T10" fmla="*/ 113 w 229"/>
                <a:gd name="T11" fmla="*/ 76 h 92"/>
                <a:gd name="T12" fmla="*/ 121 w 229"/>
                <a:gd name="T13" fmla="*/ 75 h 92"/>
                <a:gd name="T14" fmla="*/ 121 w 229"/>
                <a:gd name="T15" fmla="*/ 75 h 92"/>
                <a:gd name="T16" fmla="*/ 189 w 229"/>
                <a:gd name="T17" fmla="*/ 36 h 92"/>
                <a:gd name="T18" fmla="*/ 189 w 229"/>
                <a:gd name="T19" fmla="*/ 36 h 92"/>
                <a:gd name="T20" fmla="*/ 215 w 229"/>
                <a:gd name="T21" fmla="*/ 0 h 92"/>
                <a:gd name="T22" fmla="*/ 215 w 229"/>
                <a:gd name="T23" fmla="*/ 0 h 92"/>
                <a:gd name="T24" fmla="*/ 229 w 229"/>
                <a:gd name="T25" fmla="*/ 8 h 92"/>
                <a:gd name="T26" fmla="*/ 122 w 229"/>
                <a:gd name="T27" fmla="*/ 92 h 92"/>
                <a:gd name="T28" fmla="*/ 122 w 229"/>
                <a:gd name="T29" fmla="*/ 92 h 92"/>
                <a:gd name="T30" fmla="*/ 113 w 229"/>
                <a:gd name="T31" fmla="*/ 92 h 92"/>
                <a:gd name="T32" fmla="*/ 113 w 229"/>
                <a:gd name="T33" fmla="*/ 92 h 92"/>
                <a:gd name="T34" fmla="*/ 0 w 229"/>
                <a:gd name="T35" fmla="*/ 36 h 92"/>
                <a:gd name="T36" fmla="*/ 0 w 229"/>
                <a:gd name="T37" fmla="*/ 36 h 92"/>
                <a:gd name="T38" fmla="*/ 0 w 229"/>
                <a:gd name="T39" fmla="*/ 36 h 92"/>
                <a:gd name="T40" fmla="*/ 0 w 229"/>
                <a:gd name="T41" fmla="*/ 36 h 92"/>
                <a:gd name="T42" fmla="*/ 0 w 229"/>
                <a:gd name="T43" fmla="*/ 36 h 92"/>
                <a:gd name="T44" fmla="*/ 0 w 229"/>
                <a:gd name="T45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9" h="92">
                  <a:moveTo>
                    <a:pt x="0" y="36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24" y="38"/>
                    <a:pt x="43" y="5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61" y="63"/>
                    <a:pt x="86" y="76"/>
                    <a:pt x="113" y="76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5" y="76"/>
                    <a:pt x="118" y="76"/>
                    <a:pt x="121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49" y="73"/>
                    <a:pt x="172" y="54"/>
                    <a:pt x="189" y="36"/>
                  </a:cubicBezTo>
                  <a:cubicBezTo>
                    <a:pt x="189" y="36"/>
                    <a:pt x="189" y="36"/>
                    <a:pt x="189" y="36"/>
                  </a:cubicBezTo>
                  <a:cubicBezTo>
                    <a:pt x="206" y="18"/>
                    <a:pt x="215" y="0"/>
                    <a:pt x="215" y="0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29" y="8"/>
                    <a:pt x="229" y="8"/>
                    <a:pt x="229" y="8"/>
                  </a:cubicBezTo>
                  <a:cubicBezTo>
                    <a:pt x="229" y="8"/>
                    <a:pt x="191" y="84"/>
                    <a:pt x="122" y="92"/>
                  </a:cubicBezTo>
                  <a:cubicBezTo>
                    <a:pt x="122" y="92"/>
                    <a:pt x="122" y="92"/>
                    <a:pt x="122" y="92"/>
                  </a:cubicBezTo>
                  <a:cubicBezTo>
                    <a:pt x="119" y="92"/>
                    <a:pt x="116" y="92"/>
                    <a:pt x="113" y="92"/>
                  </a:cubicBezTo>
                  <a:cubicBezTo>
                    <a:pt x="113" y="92"/>
                    <a:pt x="113" y="92"/>
                    <a:pt x="113" y="92"/>
                  </a:cubicBezTo>
                  <a:cubicBezTo>
                    <a:pt x="50" y="92"/>
                    <a:pt x="2" y="37"/>
                    <a:pt x="0" y="36"/>
                  </a:cubicBezTo>
                  <a:close/>
                  <a:moveTo>
                    <a:pt x="0" y="36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8"/>
            <p:cNvSpPr/>
            <p:nvPr/>
          </p:nvSpPr>
          <p:spPr bwMode="auto">
            <a:xfrm>
              <a:off x="9610726" y="2500313"/>
              <a:ext cx="195263" cy="242888"/>
            </a:xfrm>
            <a:custGeom>
              <a:avLst/>
              <a:gdLst>
                <a:gd name="T0" fmla="*/ 39 w 126"/>
                <a:gd name="T1" fmla="*/ 118 h 158"/>
                <a:gd name="T2" fmla="*/ 1 w 126"/>
                <a:gd name="T3" fmla="*/ 48 h 158"/>
                <a:gd name="T4" fmla="*/ 1 w 126"/>
                <a:gd name="T5" fmla="*/ 48 h 158"/>
                <a:gd name="T6" fmla="*/ 20 w 126"/>
                <a:gd name="T7" fmla="*/ 23 h 158"/>
                <a:gd name="T8" fmla="*/ 20 w 126"/>
                <a:gd name="T9" fmla="*/ 23 h 158"/>
                <a:gd name="T10" fmla="*/ 105 w 126"/>
                <a:gd name="T11" fmla="*/ 1 h 158"/>
                <a:gd name="T12" fmla="*/ 105 w 126"/>
                <a:gd name="T13" fmla="*/ 1 h 158"/>
                <a:gd name="T14" fmla="*/ 125 w 126"/>
                <a:gd name="T15" fmla="*/ 15 h 158"/>
                <a:gd name="T16" fmla="*/ 125 w 126"/>
                <a:gd name="T17" fmla="*/ 15 h 158"/>
                <a:gd name="T18" fmla="*/ 126 w 126"/>
                <a:gd name="T19" fmla="*/ 23 h 158"/>
                <a:gd name="T20" fmla="*/ 126 w 126"/>
                <a:gd name="T21" fmla="*/ 23 h 158"/>
                <a:gd name="T22" fmla="*/ 116 w 126"/>
                <a:gd name="T23" fmla="*/ 64 h 158"/>
                <a:gd name="T24" fmla="*/ 116 w 126"/>
                <a:gd name="T25" fmla="*/ 64 h 158"/>
                <a:gd name="T26" fmla="*/ 101 w 126"/>
                <a:gd name="T27" fmla="*/ 57 h 158"/>
                <a:gd name="T28" fmla="*/ 109 w 126"/>
                <a:gd name="T29" fmla="*/ 23 h 158"/>
                <a:gd name="T30" fmla="*/ 109 w 126"/>
                <a:gd name="T31" fmla="*/ 23 h 158"/>
                <a:gd name="T32" fmla="*/ 109 w 126"/>
                <a:gd name="T33" fmla="*/ 18 h 158"/>
                <a:gd name="T34" fmla="*/ 109 w 126"/>
                <a:gd name="T35" fmla="*/ 18 h 158"/>
                <a:gd name="T36" fmla="*/ 109 w 126"/>
                <a:gd name="T37" fmla="*/ 18 h 158"/>
                <a:gd name="T38" fmla="*/ 105 w 126"/>
                <a:gd name="T39" fmla="*/ 17 h 158"/>
                <a:gd name="T40" fmla="*/ 105 w 126"/>
                <a:gd name="T41" fmla="*/ 17 h 158"/>
                <a:gd name="T42" fmla="*/ 25 w 126"/>
                <a:gd name="T43" fmla="*/ 39 h 158"/>
                <a:gd name="T44" fmla="*/ 25 w 126"/>
                <a:gd name="T45" fmla="*/ 39 h 158"/>
                <a:gd name="T46" fmla="*/ 17 w 126"/>
                <a:gd name="T47" fmla="*/ 48 h 158"/>
                <a:gd name="T48" fmla="*/ 17 w 126"/>
                <a:gd name="T49" fmla="*/ 48 h 158"/>
                <a:gd name="T50" fmla="*/ 52 w 126"/>
                <a:gd name="T51" fmla="*/ 108 h 158"/>
                <a:gd name="T52" fmla="*/ 52 w 126"/>
                <a:gd name="T53" fmla="*/ 108 h 158"/>
                <a:gd name="T54" fmla="*/ 87 w 126"/>
                <a:gd name="T55" fmla="*/ 146 h 158"/>
                <a:gd name="T56" fmla="*/ 87 w 126"/>
                <a:gd name="T57" fmla="*/ 146 h 158"/>
                <a:gd name="T58" fmla="*/ 76 w 126"/>
                <a:gd name="T59" fmla="*/ 158 h 158"/>
                <a:gd name="T60" fmla="*/ 39 w 126"/>
                <a:gd name="T61" fmla="*/ 11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6" h="158">
                  <a:moveTo>
                    <a:pt x="39" y="118"/>
                  </a:moveTo>
                  <a:cubicBezTo>
                    <a:pt x="21" y="96"/>
                    <a:pt x="2" y="70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0" y="37"/>
                    <a:pt x="8" y="26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55" y="13"/>
                    <a:pt x="85" y="1"/>
                    <a:pt x="105" y="1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13" y="0"/>
                    <a:pt x="124" y="5"/>
                    <a:pt x="125" y="15"/>
                  </a:cubicBezTo>
                  <a:cubicBezTo>
                    <a:pt x="125" y="15"/>
                    <a:pt x="125" y="15"/>
                    <a:pt x="125" y="15"/>
                  </a:cubicBezTo>
                  <a:cubicBezTo>
                    <a:pt x="126" y="18"/>
                    <a:pt x="126" y="20"/>
                    <a:pt x="126" y="23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126" y="42"/>
                    <a:pt x="116" y="64"/>
                    <a:pt x="116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100" y="57"/>
                    <a:pt x="109" y="37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1"/>
                    <a:pt x="109" y="19"/>
                    <a:pt x="10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8" y="18"/>
                    <a:pt x="107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92" y="17"/>
                    <a:pt x="60" y="29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18" y="42"/>
                    <a:pt x="18" y="43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60"/>
                    <a:pt x="34" y="87"/>
                    <a:pt x="52" y="108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69" y="129"/>
                    <a:pt x="87" y="146"/>
                    <a:pt x="87" y="146"/>
                  </a:cubicBezTo>
                  <a:cubicBezTo>
                    <a:pt x="87" y="146"/>
                    <a:pt x="87" y="146"/>
                    <a:pt x="87" y="146"/>
                  </a:cubicBezTo>
                  <a:cubicBezTo>
                    <a:pt x="76" y="158"/>
                    <a:pt x="76" y="158"/>
                    <a:pt x="76" y="158"/>
                  </a:cubicBezTo>
                  <a:cubicBezTo>
                    <a:pt x="76" y="158"/>
                    <a:pt x="57" y="140"/>
                    <a:pt x="39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9"/>
            <p:cNvSpPr/>
            <p:nvPr/>
          </p:nvSpPr>
          <p:spPr bwMode="auto">
            <a:xfrm>
              <a:off x="9753601" y="2608263"/>
              <a:ext cx="115888" cy="139700"/>
            </a:xfrm>
            <a:custGeom>
              <a:avLst/>
              <a:gdLst>
                <a:gd name="T0" fmla="*/ 0 w 76"/>
                <a:gd name="T1" fmla="*/ 51 h 91"/>
                <a:gd name="T2" fmla="*/ 10 w 76"/>
                <a:gd name="T3" fmla="*/ 25 h 91"/>
                <a:gd name="T4" fmla="*/ 10 w 76"/>
                <a:gd name="T5" fmla="*/ 25 h 91"/>
                <a:gd name="T6" fmla="*/ 55 w 76"/>
                <a:gd name="T7" fmla="*/ 1 h 91"/>
                <a:gd name="T8" fmla="*/ 55 w 76"/>
                <a:gd name="T9" fmla="*/ 1 h 91"/>
                <a:gd name="T10" fmla="*/ 73 w 76"/>
                <a:gd name="T11" fmla="*/ 15 h 91"/>
                <a:gd name="T12" fmla="*/ 73 w 76"/>
                <a:gd name="T13" fmla="*/ 15 h 91"/>
                <a:gd name="T14" fmla="*/ 76 w 76"/>
                <a:gd name="T15" fmla="*/ 35 h 91"/>
                <a:gd name="T16" fmla="*/ 76 w 76"/>
                <a:gd name="T17" fmla="*/ 35 h 91"/>
                <a:gd name="T18" fmla="*/ 72 w 76"/>
                <a:gd name="T19" fmla="*/ 53 h 91"/>
                <a:gd name="T20" fmla="*/ 72 w 76"/>
                <a:gd name="T21" fmla="*/ 53 h 91"/>
                <a:gd name="T22" fmla="*/ 58 w 76"/>
                <a:gd name="T23" fmla="*/ 45 h 91"/>
                <a:gd name="T24" fmla="*/ 58 w 76"/>
                <a:gd name="T25" fmla="*/ 43 h 91"/>
                <a:gd name="T26" fmla="*/ 58 w 76"/>
                <a:gd name="T27" fmla="*/ 43 h 91"/>
                <a:gd name="T28" fmla="*/ 59 w 76"/>
                <a:gd name="T29" fmla="*/ 35 h 91"/>
                <a:gd name="T30" fmla="*/ 59 w 76"/>
                <a:gd name="T31" fmla="*/ 35 h 91"/>
                <a:gd name="T32" fmla="*/ 57 w 76"/>
                <a:gd name="T33" fmla="*/ 20 h 91"/>
                <a:gd name="T34" fmla="*/ 57 w 76"/>
                <a:gd name="T35" fmla="*/ 20 h 91"/>
                <a:gd name="T36" fmla="*/ 56 w 76"/>
                <a:gd name="T37" fmla="*/ 18 h 91"/>
                <a:gd name="T38" fmla="*/ 56 w 76"/>
                <a:gd name="T39" fmla="*/ 18 h 91"/>
                <a:gd name="T40" fmla="*/ 55 w 76"/>
                <a:gd name="T41" fmla="*/ 17 h 91"/>
                <a:gd name="T42" fmla="*/ 55 w 76"/>
                <a:gd name="T43" fmla="*/ 17 h 91"/>
                <a:gd name="T44" fmla="*/ 20 w 76"/>
                <a:gd name="T45" fmla="*/ 38 h 91"/>
                <a:gd name="T46" fmla="*/ 20 w 76"/>
                <a:gd name="T47" fmla="*/ 38 h 91"/>
                <a:gd name="T48" fmla="*/ 16 w 76"/>
                <a:gd name="T49" fmla="*/ 51 h 91"/>
                <a:gd name="T50" fmla="*/ 16 w 76"/>
                <a:gd name="T51" fmla="*/ 51 h 91"/>
                <a:gd name="T52" fmla="*/ 23 w 76"/>
                <a:gd name="T53" fmla="*/ 86 h 91"/>
                <a:gd name="T54" fmla="*/ 23 w 76"/>
                <a:gd name="T55" fmla="*/ 86 h 91"/>
                <a:gd name="T56" fmla="*/ 23 w 76"/>
                <a:gd name="T57" fmla="*/ 86 h 91"/>
                <a:gd name="T58" fmla="*/ 7 w 76"/>
                <a:gd name="T59" fmla="*/ 91 h 91"/>
                <a:gd name="T60" fmla="*/ 0 w 76"/>
                <a:gd name="T61" fmla="*/ 5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" h="91">
                  <a:moveTo>
                    <a:pt x="0" y="51"/>
                  </a:moveTo>
                  <a:cubicBezTo>
                    <a:pt x="0" y="42"/>
                    <a:pt x="1" y="32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21" y="17"/>
                    <a:pt x="38" y="2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62" y="0"/>
                    <a:pt x="71" y="7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3"/>
                    <a:pt x="76" y="29"/>
                    <a:pt x="76" y="35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46"/>
                    <a:pt x="73" y="52"/>
                    <a:pt x="72" y="53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8" y="45"/>
                    <a:pt x="58" y="45"/>
                    <a:pt x="5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9" y="41"/>
                    <a:pt x="59" y="39"/>
                    <a:pt x="59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1"/>
                    <a:pt x="59" y="26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7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49" y="17"/>
                    <a:pt x="30" y="30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9"/>
                    <a:pt x="16" y="44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66"/>
                    <a:pt x="23" y="86"/>
                    <a:pt x="23" y="86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7" y="90"/>
                    <a:pt x="0" y="70"/>
                    <a:pt x="0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0"/>
            <p:cNvSpPr/>
            <p:nvPr/>
          </p:nvSpPr>
          <p:spPr bwMode="auto">
            <a:xfrm>
              <a:off x="9723439" y="3424238"/>
              <a:ext cx="26988" cy="73025"/>
            </a:xfrm>
            <a:custGeom>
              <a:avLst/>
              <a:gdLst>
                <a:gd name="T0" fmla="*/ 0 w 17"/>
                <a:gd name="T1" fmla="*/ 46 h 46"/>
                <a:gd name="T2" fmla="*/ 0 w 17"/>
                <a:gd name="T3" fmla="*/ 0 h 46"/>
                <a:gd name="T4" fmla="*/ 17 w 17"/>
                <a:gd name="T5" fmla="*/ 0 h 46"/>
                <a:gd name="T6" fmla="*/ 17 w 17"/>
                <a:gd name="T7" fmla="*/ 46 h 46"/>
                <a:gd name="T8" fmla="*/ 0 w 17"/>
                <a:gd name="T9" fmla="*/ 46 h 46"/>
                <a:gd name="T10" fmla="*/ 0 w 17"/>
                <a:gd name="T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46">
                  <a:moveTo>
                    <a:pt x="0" y="4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46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9456739" y="3484563"/>
              <a:ext cx="523875" cy="830263"/>
            </a:xfrm>
            <a:custGeom>
              <a:avLst/>
              <a:gdLst>
                <a:gd name="T0" fmla="*/ 0 w 341"/>
                <a:gd name="T1" fmla="*/ 269 h 539"/>
                <a:gd name="T2" fmla="*/ 171 w 341"/>
                <a:gd name="T3" fmla="*/ 0 h 539"/>
                <a:gd name="T4" fmla="*/ 171 w 341"/>
                <a:gd name="T5" fmla="*/ 0 h 539"/>
                <a:gd name="T6" fmla="*/ 341 w 341"/>
                <a:gd name="T7" fmla="*/ 269 h 539"/>
                <a:gd name="T8" fmla="*/ 341 w 341"/>
                <a:gd name="T9" fmla="*/ 269 h 539"/>
                <a:gd name="T10" fmla="*/ 171 w 341"/>
                <a:gd name="T11" fmla="*/ 539 h 539"/>
                <a:gd name="T12" fmla="*/ 171 w 341"/>
                <a:gd name="T13" fmla="*/ 539 h 539"/>
                <a:gd name="T14" fmla="*/ 0 w 341"/>
                <a:gd name="T15" fmla="*/ 269 h 539"/>
                <a:gd name="T16" fmla="*/ 63 w 341"/>
                <a:gd name="T17" fmla="*/ 89 h 539"/>
                <a:gd name="T18" fmla="*/ 16 w 341"/>
                <a:gd name="T19" fmla="*/ 269 h 539"/>
                <a:gd name="T20" fmla="*/ 16 w 341"/>
                <a:gd name="T21" fmla="*/ 269 h 539"/>
                <a:gd name="T22" fmla="*/ 63 w 341"/>
                <a:gd name="T23" fmla="*/ 450 h 539"/>
                <a:gd name="T24" fmla="*/ 63 w 341"/>
                <a:gd name="T25" fmla="*/ 450 h 539"/>
                <a:gd name="T26" fmla="*/ 171 w 341"/>
                <a:gd name="T27" fmla="*/ 523 h 539"/>
                <a:gd name="T28" fmla="*/ 171 w 341"/>
                <a:gd name="T29" fmla="*/ 523 h 539"/>
                <a:gd name="T30" fmla="*/ 279 w 341"/>
                <a:gd name="T31" fmla="*/ 450 h 539"/>
                <a:gd name="T32" fmla="*/ 279 w 341"/>
                <a:gd name="T33" fmla="*/ 450 h 539"/>
                <a:gd name="T34" fmla="*/ 325 w 341"/>
                <a:gd name="T35" fmla="*/ 269 h 539"/>
                <a:gd name="T36" fmla="*/ 325 w 341"/>
                <a:gd name="T37" fmla="*/ 269 h 539"/>
                <a:gd name="T38" fmla="*/ 279 w 341"/>
                <a:gd name="T39" fmla="*/ 89 h 539"/>
                <a:gd name="T40" fmla="*/ 279 w 341"/>
                <a:gd name="T41" fmla="*/ 89 h 539"/>
                <a:gd name="T42" fmla="*/ 171 w 341"/>
                <a:gd name="T43" fmla="*/ 16 h 539"/>
                <a:gd name="T44" fmla="*/ 171 w 341"/>
                <a:gd name="T45" fmla="*/ 16 h 539"/>
                <a:gd name="T46" fmla="*/ 170 w 341"/>
                <a:gd name="T47" fmla="*/ 16 h 539"/>
                <a:gd name="T48" fmla="*/ 170 w 341"/>
                <a:gd name="T49" fmla="*/ 16 h 539"/>
                <a:gd name="T50" fmla="*/ 63 w 341"/>
                <a:gd name="T51" fmla="*/ 8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1" h="539">
                  <a:moveTo>
                    <a:pt x="0" y="269"/>
                  </a:moveTo>
                  <a:cubicBezTo>
                    <a:pt x="0" y="123"/>
                    <a:pt x="73" y="1"/>
                    <a:pt x="171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268" y="1"/>
                    <a:pt x="341" y="123"/>
                    <a:pt x="341" y="269"/>
                  </a:cubicBezTo>
                  <a:cubicBezTo>
                    <a:pt x="341" y="269"/>
                    <a:pt x="341" y="269"/>
                    <a:pt x="341" y="269"/>
                  </a:cubicBezTo>
                  <a:cubicBezTo>
                    <a:pt x="341" y="416"/>
                    <a:pt x="268" y="538"/>
                    <a:pt x="171" y="539"/>
                  </a:cubicBezTo>
                  <a:cubicBezTo>
                    <a:pt x="171" y="539"/>
                    <a:pt x="171" y="539"/>
                    <a:pt x="171" y="539"/>
                  </a:cubicBezTo>
                  <a:cubicBezTo>
                    <a:pt x="73" y="538"/>
                    <a:pt x="0" y="416"/>
                    <a:pt x="0" y="269"/>
                  </a:cubicBezTo>
                  <a:close/>
                  <a:moveTo>
                    <a:pt x="63" y="89"/>
                  </a:moveTo>
                  <a:cubicBezTo>
                    <a:pt x="34" y="134"/>
                    <a:pt x="16" y="198"/>
                    <a:pt x="16" y="269"/>
                  </a:cubicBezTo>
                  <a:cubicBezTo>
                    <a:pt x="16" y="269"/>
                    <a:pt x="16" y="269"/>
                    <a:pt x="16" y="269"/>
                  </a:cubicBezTo>
                  <a:cubicBezTo>
                    <a:pt x="16" y="340"/>
                    <a:pt x="34" y="404"/>
                    <a:pt x="63" y="450"/>
                  </a:cubicBezTo>
                  <a:cubicBezTo>
                    <a:pt x="63" y="450"/>
                    <a:pt x="63" y="450"/>
                    <a:pt x="63" y="450"/>
                  </a:cubicBezTo>
                  <a:cubicBezTo>
                    <a:pt x="91" y="496"/>
                    <a:pt x="130" y="523"/>
                    <a:pt x="171" y="523"/>
                  </a:cubicBezTo>
                  <a:cubicBezTo>
                    <a:pt x="171" y="523"/>
                    <a:pt x="171" y="523"/>
                    <a:pt x="171" y="523"/>
                  </a:cubicBezTo>
                  <a:cubicBezTo>
                    <a:pt x="212" y="523"/>
                    <a:pt x="250" y="496"/>
                    <a:pt x="279" y="450"/>
                  </a:cubicBezTo>
                  <a:cubicBezTo>
                    <a:pt x="279" y="450"/>
                    <a:pt x="279" y="450"/>
                    <a:pt x="279" y="450"/>
                  </a:cubicBezTo>
                  <a:cubicBezTo>
                    <a:pt x="307" y="404"/>
                    <a:pt x="325" y="340"/>
                    <a:pt x="325" y="269"/>
                  </a:cubicBezTo>
                  <a:cubicBezTo>
                    <a:pt x="325" y="269"/>
                    <a:pt x="325" y="269"/>
                    <a:pt x="325" y="269"/>
                  </a:cubicBezTo>
                  <a:cubicBezTo>
                    <a:pt x="325" y="198"/>
                    <a:pt x="307" y="134"/>
                    <a:pt x="279" y="89"/>
                  </a:cubicBezTo>
                  <a:cubicBezTo>
                    <a:pt x="279" y="89"/>
                    <a:pt x="279" y="89"/>
                    <a:pt x="279" y="89"/>
                  </a:cubicBezTo>
                  <a:cubicBezTo>
                    <a:pt x="250" y="43"/>
                    <a:pt x="212" y="16"/>
                    <a:pt x="171" y="16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171" y="16"/>
                    <a:pt x="171" y="16"/>
                    <a:pt x="170" y="16"/>
                  </a:cubicBezTo>
                  <a:cubicBezTo>
                    <a:pt x="170" y="16"/>
                    <a:pt x="170" y="16"/>
                    <a:pt x="170" y="16"/>
                  </a:cubicBezTo>
                  <a:cubicBezTo>
                    <a:pt x="130" y="16"/>
                    <a:pt x="91" y="43"/>
                    <a:pt x="63" y="8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2"/>
            <p:cNvSpPr/>
            <p:nvPr/>
          </p:nvSpPr>
          <p:spPr bwMode="auto">
            <a:xfrm>
              <a:off x="9615489" y="3479800"/>
              <a:ext cx="223838" cy="119063"/>
            </a:xfrm>
            <a:custGeom>
              <a:avLst/>
              <a:gdLst>
                <a:gd name="T0" fmla="*/ 131 w 145"/>
                <a:gd name="T1" fmla="*/ 19 h 78"/>
                <a:gd name="T2" fmla="*/ 124 w 145"/>
                <a:gd name="T3" fmla="*/ 24 h 78"/>
                <a:gd name="T4" fmla="*/ 107 w 145"/>
                <a:gd name="T5" fmla="*/ 29 h 78"/>
                <a:gd name="T6" fmla="*/ 78 w 145"/>
                <a:gd name="T7" fmla="*/ 0 h 78"/>
                <a:gd name="T8" fmla="*/ 34 w 145"/>
                <a:gd name="T9" fmla="*/ 52 h 78"/>
                <a:gd name="T10" fmla="*/ 13 w 145"/>
                <a:gd name="T11" fmla="*/ 25 h 78"/>
                <a:gd name="T12" fmla="*/ 0 w 145"/>
                <a:gd name="T13" fmla="*/ 36 h 78"/>
                <a:gd name="T14" fmla="*/ 34 w 145"/>
                <a:gd name="T15" fmla="*/ 78 h 78"/>
                <a:gd name="T16" fmla="*/ 79 w 145"/>
                <a:gd name="T17" fmla="*/ 24 h 78"/>
                <a:gd name="T18" fmla="*/ 103 w 145"/>
                <a:gd name="T19" fmla="*/ 48 h 78"/>
                <a:gd name="T20" fmla="*/ 132 w 145"/>
                <a:gd name="T21" fmla="*/ 39 h 78"/>
                <a:gd name="T22" fmla="*/ 133 w 145"/>
                <a:gd name="T23" fmla="*/ 38 h 78"/>
                <a:gd name="T24" fmla="*/ 145 w 145"/>
                <a:gd name="T25" fmla="*/ 30 h 78"/>
                <a:gd name="T26" fmla="*/ 131 w 145"/>
                <a:gd name="T27" fmla="*/ 1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5" h="78">
                  <a:moveTo>
                    <a:pt x="131" y="19"/>
                  </a:moveTo>
                  <a:cubicBezTo>
                    <a:pt x="128" y="21"/>
                    <a:pt x="126" y="23"/>
                    <a:pt x="124" y="24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3" y="38"/>
                    <a:pt x="137" y="35"/>
                    <a:pt x="145" y="30"/>
                  </a:cubicBezTo>
                  <a:cubicBezTo>
                    <a:pt x="139" y="27"/>
                    <a:pt x="135" y="23"/>
                    <a:pt x="131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3"/>
            <p:cNvSpPr>
              <a:spLocks noEditPoints="1"/>
            </p:cNvSpPr>
            <p:nvPr/>
          </p:nvSpPr>
          <p:spPr bwMode="auto">
            <a:xfrm>
              <a:off x="9675814" y="3495675"/>
              <a:ext cx="150813" cy="661988"/>
            </a:xfrm>
            <a:custGeom>
              <a:avLst/>
              <a:gdLst>
                <a:gd name="T0" fmla="*/ 3 w 95"/>
                <a:gd name="T1" fmla="*/ 356 h 417"/>
                <a:gd name="T2" fmla="*/ 0 w 95"/>
                <a:gd name="T3" fmla="*/ 354 h 417"/>
                <a:gd name="T4" fmla="*/ 30 w 95"/>
                <a:gd name="T5" fmla="*/ 0 h 417"/>
                <a:gd name="T6" fmla="*/ 47 w 95"/>
                <a:gd name="T7" fmla="*/ 0 h 417"/>
                <a:gd name="T8" fmla="*/ 95 w 95"/>
                <a:gd name="T9" fmla="*/ 313 h 417"/>
                <a:gd name="T10" fmla="*/ 69 w 95"/>
                <a:gd name="T11" fmla="*/ 417 h 417"/>
                <a:gd name="T12" fmla="*/ 3 w 95"/>
                <a:gd name="T13" fmla="*/ 356 h 417"/>
                <a:gd name="T14" fmla="*/ 3 w 95"/>
                <a:gd name="T15" fmla="*/ 356 h 417"/>
                <a:gd name="T16" fmla="*/ 59 w 95"/>
                <a:gd name="T17" fmla="*/ 387 h 417"/>
                <a:gd name="T18" fmla="*/ 79 w 95"/>
                <a:gd name="T19" fmla="*/ 312 h 417"/>
                <a:gd name="T20" fmla="*/ 41 w 95"/>
                <a:gd name="T21" fmla="*/ 68 h 417"/>
                <a:gd name="T22" fmla="*/ 17 w 95"/>
                <a:gd name="T23" fmla="*/ 347 h 417"/>
                <a:gd name="T24" fmla="*/ 59 w 95"/>
                <a:gd name="T25" fmla="*/ 387 h 417"/>
                <a:gd name="T26" fmla="*/ 59 w 95"/>
                <a:gd name="T27" fmla="*/ 38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417">
                  <a:moveTo>
                    <a:pt x="3" y="356"/>
                  </a:moveTo>
                  <a:lnTo>
                    <a:pt x="0" y="354"/>
                  </a:lnTo>
                  <a:lnTo>
                    <a:pt x="30" y="0"/>
                  </a:lnTo>
                  <a:lnTo>
                    <a:pt x="47" y="0"/>
                  </a:lnTo>
                  <a:lnTo>
                    <a:pt x="95" y="313"/>
                  </a:lnTo>
                  <a:lnTo>
                    <a:pt x="69" y="417"/>
                  </a:lnTo>
                  <a:lnTo>
                    <a:pt x="3" y="356"/>
                  </a:lnTo>
                  <a:lnTo>
                    <a:pt x="3" y="356"/>
                  </a:lnTo>
                  <a:close/>
                  <a:moveTo>
                    <a:pt x="59" y="387"/>
                  </a:moveTo>
                  <a:lnTo>
                    <a:pt x="79" y="312"/>
                  </a:lnTo>
                  <a:lnTo>
                    <a:pt x="41" y="68"/>
                  </a:lnTo>
                  <a:lnTo>
                    <a:pt x="17" y="347"/>
                  </a:lnTo>
                  <a:lnTo>
                    <a:pt x="59" y="387"/>
                  </a:lnTo>
                  <a:lnTo>
                    <a:pt x="59" y="3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4"/>
            <p:cNvSpPr/>
            <p:nvPr/>
          </p:nvSpPr>
          <p:spPr bwMode="auto">
            <a:xfrm>
              <a:off x="9572626" y="4302125"/>
              <a:ext cx="130175" cy="962025"/>
            </a:xfrm>
            <a:custGeom>
              <a:avLst/>
              <a:gdLst>
                <a:gd name="T0" fmla="*/ 0 w 82"/>
                <a:gd name="T1" fmla="*/ 606 h 606"/>
                <a:gd name="T2" fmla="*/ 0 w 82"/>
                <a:gd name="T3" fmla="*/ 590 h 606"/>
                <a:gd name="T4" fmla="*/ 65 w 82"/>
                <a:gd name="T5" fmla="*/ 590 h 606"/>
                <a:gd name="T6" fmla="*/ 44 w 82"/>
                <a:gd name="T7" fmla="*/ 0 h 606"/>
                <a:gd name="T8" fmla="*/ 60 w 82"/>
                <a:gd name="T9" fmla="*/ 0 h 606"/>
                <a:gd name="T10" fmla="*/ 82 w 82"/>
                <a:gd name="T11" fmla="*/ 606 h 606"/>
                <a:gd name="T12" fmla="*/ 0 w 82"/>
                <a:gd name="T13" fmla="*/ 606 h 606"/>
                <a:gd name="T14" fmla="*/ 0 w 82"/>
                <a:gd name="T15" fmla="*/ 60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606">
                  <a:moveTo>
                    <a:pt x="0" y="606"/>
                  </a:moveTo>
                  <a:lnTo>
                    <a:pt x="0" y="590"/>
                  </a:lnTo>
                  <a:lnTo>
                    <a:pt x="65" y="590"/>
                  </a:lnTo>
                  <a:lnTo>
                    <a:pt x="44" y="0"/>
                  </a:lnTo>
                  <a:lnTo>
                    <a:pt x="60" y="0"/>
                  </a:lnTo>
                  <a:lnTo>
                    <a:pt x="82" y="606"/>
                  </a:lnTo>
                  <a:lnTo>
                    <a:pt x="0" y="606"/>
                  </a:lnTo>
                  <a:lnTo>
                    <a:pt x="0" y="6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5"/>
            <p:cNvSpPr/>
            <p:nvPr/>
          </p:nvSpPr>
          <p:spPr bwMode="auto">
            <a:xfrm>
              <a:off x="9739314" y="4297363"/>
              <a:ext cx="201613" cy="930275"/>
            </a:xfrm>
            <a:custGeom>
              <a:avLst/>
              <a:gdLst>
                <a:gd name="T0" fmla="*/ 54 w 127"/>
                <a:gd name="T1" fmla="*/ 586 h 586"/>
                <a:gd name="T2" fmla="*/ 0 w 127"/>
                <a:gd name="T3" fmla="*/ 1 h 586"/>
                <a:gd name="T4" fmla="*/ 15 w 127"/>
                <a:gd name="T5" fmla="*/ 0 h 586"/>
                <a:gd name="T6" fmla="*/ 69 w 127"/>
                <a:gd name="T7" fmla="*/ 570 h 586"/>
                <a:gd name="T8" fmla="*/ 127 w 127"/>
                <a:gd name="T9" fmla="*/ 570 h 586"/>
                <a:gd name="T10" fmla="*/ 127 w 127"/>
                <a:gd name="T11" fmla="*/ 586 h 586"/>
                <a:gd name="T12" fmla="*/ 54 w 127"/>
                <a:gd name="T13" fmla="*/ 586 h 586"/>
                <a:gd name="T14" fmla="*/ 54 w 127"/>
                <a:gd name="T15" fmla="*/ 586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586">
                  <a:moveTo>
                    <a:pt x="54" y="58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69" y="570"/>
                  </a:lnTo>
                  <a:lnTo>
                    <a:pt x="127" y="570"/>
                  </a:lnTo>
                  <a:lnTo>
                    <a:pt x="127" y="586"/>
                  </a:lnTo>
                  <a:lnTo>
                    <a:pt x="54" y="586"/>
                  </a:lnTo>
                  <a:lnTo>
                    <a:pt x="54" y="5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Oval 16"/>
            <p:cNvSpPr>
              <a:spLocks noChangeArrowheads="1"/>
            </p:cNvSpPr>
            <p:nvPr/>
          </p:nvSpPr>
          <p:spPr bwMode="auto">
            <a:xfrm>
              <a:off x="9602789" y="2973388"/>
              <a:ext cx="47625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Oval 17"/>
            <p:cNvSpPr>
              <a:spLocks noChangeArrowheads="1"/>
            </p:cNvSpPr>
            <p:nvPr/>
          </p:nvSpPr>
          <p:spPr bwMode="auto">
            <a:xfrm>
              <a:off x="9832976" y="2973388"/>
              <a:ext cx="47625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8"/>
            <p:cNvSpPr/>
            <p:nvPr/>
          </p:nvSpPr>
          <p:spPr bwMode="auto">
            <a:xfrm>
              <a:off x="9855201" y="3535363"/>
              <a:ext cx="304800" cy="754063"/>
            </a:xfrm>
            <a:custGeom>
              <a:avLst/>
              <a:gdLst>
                <a:gd name="T0" fmla="*/ 199 w 199"/>
                <a:gd name="T1" fmla="*/ 420 h 490"/>
                <a:gd name="T2" fmla="*/ 11 w 199"/>
                <a:gd name="T3" fmla="*/ 0 h 490"/>
                <a:gd name="T4" fmla="*/ 0 w 199"/>
                <a:gd name="T5" fmla="*/ 15 h 490"/>
                <a:gd name="T6" fmla="*/ 181 w 199"/>
                <a:gd name="T7" fmla="*/ 420 h 490"/>
                <a:gd name="T8" fmla="*/ 152 w 199"/>
                <a:gd name="T9" fmla="*/ 478 h 490"/>
                <a:gd name="T10" fmla="*/ 155 w 199"/>
                <a:gd name="T11" fmla="*/ 489 h 490"/>
                <a:gd name="T12" fmla="*/ 159 w 199"/>
                <a:gd name="T13" fmla="*/ 490 h 490"/>
                <a:gd name="T14" fmla="*/ 167 w 199"/>
                <a:gd name="T15" fmla="*/ 486 h 490"/>
                <a:gd name="T16" fmla="*/ 199 w 199"/>
                <a:gd name="T17" fmla="*/ 423 h 490"/>
                <a:gd name="T18" fmla="*/ 199 w 199"/>
                <a:gd name="T19" fmla="*/ 42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490">
                  <a:moveTo>
                    <a:pt x="199" y="420"/>
                  </a:moveTo>
                  <a:cubicBezTo>
                    <a:pt x="170" y="227"/>
                    <a:pt x="85" y="88"/>
                    <a:pt x="11" y="0"/>
                  </a:cubicBezTo>
                  <a:cubicBezTo>
                    <a:pt x="8" y="5"/>
                    <a:pt x="4" y="10"/>
                    <a:pt x="0" y="15"/>
                  </a:cubicBezTo>
                  <a:cubicBezTo>
                    <a:pt x="72" y="101"/>
                    <a:pt x="153" y="235"/>
                    <a:pt x="181" y="420"/>
                  </a:cubicBezTo>
                  <a:cubicBezTo>
                    <a:pt x="152" y="478"/>
                    <a:pt x="152" y="478"/>
                    <a:pt x="152" y="478"/>
                  </a:cubicBezTo>
                  <a:cubicBezTo>
                    <a:pt x="149" y="482"/>
                    <a:pt x="151" y="487"/>
                    <a:pt x="155" y="489"/>
                  </a:cubicBezTo>
                  <a:cubicBezTo>
                    <a:pt x="157" y="490"/>
                    <a:pt x="158" y="490"/>
                    <a:pt x="159" y="490"/>
                  </a:cubicBezTo>
                  <a:cubicBezTo>
                    <a:pt x="163" y="490"/>
                    <a:pt x="166" y="489"/>
                    <a:pt x="167" y="486"/>
                  </a:cubicBezTo>
                  <a:cubicBezTo>
                    <a:pt x="199" y="423"/>
                    <a:pt x="199" y="423"/>
                    <a:pt x="199" y="423"/>
                  </a:cubicBezTo>
                  <a:lnTo>
                    <a:pt x="199" y="4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9"/>
            <p:cNvSpPr/>
            <p:nvPr/>
          </p:nvSpPr>
          <p:spPr bwMode="auto">
            <a:xfrm>
              <a:off x="10133014" y="4178300"/>
              <a:ext cx="68263" cy="93663"/>
            </a:xfrm>
            <a:custGeom>
              <a:avLst/>
              <a:gdLst>
                <a:gd name="T0" fmla="*/ 0 w 44"/>
                <a:gd name="T1" fmla="*/ 51 h 61"/>
                <a:gd name="T2" fmla="*/ 0 w 44"/>
                <a:gd name="T3" fmla="*/ 4 h 61"/>
                <a:gd name="T4" fmla="*/ 17 w 44"/>
                <a:gd name="T5" fmla="*/ 0 h 61"/>
                <a:gd name="T6" fmla="*/ 42 w 44"/>
                <a:gd name="T7" fmla="*/ 47 h 61"/>
                <a:gd name="T8" fmla="*/ 38 w 44"/>
                <a:gd name="T9" fmla="*/ 59 h 61"/>
                <a:gd name="T10" fmla="*/ 38 w 44"/>
                <a:gd name="T11" fmla="*/ 59 h 61"/>
                <a:gd name="T12" fmla="*/ 26 w 44"/>
                <a:gd name="T13" fmla="*/ 55 h 61"/>
                <a:gd name="T14" fmla="*/ 26 w 44"/>
                <a:gd name="T15" fmla="*/ 55 h 61"/>
                <a:gd name="T16" fmla="*/ 18 w 44"/>
                <a:gd name="T17" fmla="*/ 39 h 61"/>
                <a:gd name="T18" fmla="*/ 18 w 44"/>
                <a:gd name="T19" fmla="*/ 51 h 61"/>
                <a:gd name="T20" fmla="*/ 9 w 44"/>
                <a:gd name="T21" fmla="*/ 60 h 61"/>
                <a:gd name="T22" fmla="*/ 9 w 44"/>
                <a:gd name="T23" fmla="*/ 60 h 61"/>
                <a:gd name="T24" fmla="*/ 0 w 44"/>
                <a:gd name="T25" fmla="*/ 5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61">
                  <a:moveTo>
                    <a:pt x="0" y="51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4" y="51"/>
                    <a:pt x="42" y="56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4" y="61"/>
                    <a:pt x="28" y="59"/>
                    <a:pt x="26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6"/>
                    <a:pt x="14" y="60"/>
                    <a:pt x="9" y="60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4" y="60"/>
                    <a:pt x="0" y="56"/>
                    <a:pt x="0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0"/>
            <p:cNvSpPr/>
            <p:nvPr/>
          </p:nvSpPr>
          <p:spPr bwMode="auto">
            <a:xfrm>
              <a:off x="9004301" y="3046413"/>
              <a:ext cx="542925" cy="588963"/>
            </a:xfrm>
            <a:custGeom>
              <a:avLst/>
              <a:gdLst>
                <a:gd name="T0" fmla="*/ 2 w 353"/>
                <a:gd name="T1" fmla="*/ 81 h 383"/>
                <a:gd name="T2" fmla="*/ 350 w 353"/>
                <a:gd name="T3" fmla="*/ 383 h 383"/>
                <a:gd name="T4" fmla="*/ 353 w 353"/>
                <a:gd name="T5" fmla="*/ 365 h 383"/>
                <a:gd name="T6" fmla="*/ 18 w 353"/>
                <a:gd name="T7" fmla="*/ 74 h 383"/>
                <a:gd name="T8" fmla="*/ 21 w 353"/>
                <a:gd name="T9" fmla="*/ 9 h 383"/>
                <a:gd name="T10" fmla="*/ 12 w 353"/>
                <a:gd name="T11" fmla="*/ 0 h 383"/>
                <a:gd name="T12" fmla="*/ 8 w 353"/>
                <a:gd name="T13" fmla="*/ 1 h 383"/>
                <a:gd name="T14" fmla="*/ 3 w 353"/>
                <a:gd name="T15" fmla="*/ 8 h 383"/>
                <a:gd name="T16" fmla="*/ 0 w 353"/>
                <a:gd name="T17" fmla="*/ 79 h 383"/>
                <a:gd name="T18" fmla="*/ 2 w 353"/>
                <a:gd name="T19" fmla="*/ 8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83">
                  <a:moveTo>
                    <a:pt x="2" y="81"/>
                  </a:moveTo>
                  <a:cubicBezTo>
                    <a:pt x="110" y="244"/>
                    <a:pt x="245" y="334"/>
                    <a:pt x="350" y="383"/>
                  </a:cubicBezTo>
                  <a:cubicBezTo>
                    <a:pt x="351" y="377"/>
                    <a:pt x="352" y="371"/>
                    <a:pt x="353" y="365"/>
                  </a:cubicBezTo>
                  <a:cubicBezTo>
                    <a:pt x="252" y="317"/>
                    <a:pt x="122" y="230"/>
                    <a:pt x="18" y="7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4"/>
                    <a:pt x="17" y="0"/>
                    <a:pt x="12" y="0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5" y="2"/>
                    <a:pt x="3" y="5"/>
                    <a:pt x="3" y="8"/>
                  </a:cubicBezTo>
                  <a:cubicBezTo>
                    <a:pt x="0" y="79"/>
                    <a:pt x="0" y="79"/>
                    <a:pt x="0" y="79"/>
                  </a:cubicBezTo>
                  <a:lnTo>
                    <a:pt x="2" y="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1"/>
            <p:cNvSpPr>
              <a:spLocks noEditPoints="1"/>
            </p:cNvSpPr>
            <p:nvPr/>
          </p:nvSpPr>
          <p:spPr bwMode="auto">
            <a:xfrm>
              <a:off x="9523414" y="2919413"/>
              <a:ext cx="211138" cy="157163"/>
            </a:xfrm>
            <a:custGeom>
              <a:avLst/>
              <a:gdLst>
                <a:gd name="T0" fmla="*/ 30 w 137"/>
                <a:gd name="T1" fmla="*/ 102 h 102"/>
                <a:gd name="T2" fmla="*/ 0 w 137"/>
                <a:gd name="T3" fmla="*/ 51 h 102"/>
                <a:gd name="T4" fmla="*/ 0 w 137"/>
                <a:gd name="T5" fmla="*/ 51 h 102"/>
                <a:gd name="T6" fmla="*/ 30 w 137"/>
                <a:gd name="T7" fmla="*/ 0 h 102"/>
                <a:gd name="T8" fmla="*/ 30 w 137"/>
                <a:gd name="T9" fmla="*/ 0 h 102"/>
                <a:gd name="T10" fmla="*/ 107 w 137"/>
                <a:gd name="T11" fmla="*/ 0 h 102"/>
                <a:gd name="T12" fmla="*/ 137 w 137"/>
                <a:gd name="T13" fmla="*/ 51 h 102"/>
                <a:gd name="T14" fmla="*/ 137 w 137"/>
                <a:gd name="T15" fmla="*/ 51 h 102"/>
                <a:gd name="T16" fmla="*/ 107 w 137"/>
                <a:gd name="T17" fmla="*/ 102 h 102"/>
                <a:gd name="T18" fmla="*/ 107 w 137"/>
                <a:gd name="T19" fmla="*/ 102 h 102"/>
                <a:gd name="T20" fmla="*/ 30 w 137"/>
                <a:gd name="T21" fmla="*/ 102 h 102"/>
                <a:gd name="T22" fmla="*/ 12 w 137"/>
                <a:gd name="T23" fmla="*/ 51 h 102"/>
                <a:gd name="T24" fmla="*/ 30 w 137"/>
                <a:gd name="T25" fmla="*/ 82 h 102"/>
                <a:gd name="T26" fmla="*/ 30 w 137"/>
                <a:gd name="T27" fmla="*/ 82 h 102"/>
                <a:gd name="T28" fmla="*/ 107 w 137"/>
                <a:gd name="T29" fmla="*/ 82 h 102"/>
                <a:gd name="T30" fmla="*/ 125 w 137"/>
                <a:gd name="T31" fmla="*/ 51 h 102"/>
                <a:gd name="T32" fmla="*/ 125 w 137"/>
                <a:gd name="T33" fmla="*/ 51 h 102"/>
                <a:gd name="T34" fmla="*/ 107 w 137"/>
                <a:gd name="T35" fmla="*/ 20 h 102"/>
                <a:gd name="T36" fmla="*/ 107 w 137"/>
                <a:gd name="T37" fmla="*/ 20 h 102"/>
                <a:gd name="T38" fmla="*/ 30 w 137"/>
                <a:gd name="T39" fmla="*/ 20 h 102"/>
                <a:gd name="T40" fmla="*/ 12 w 137"/>
                <a:gd name="T4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02">
                  <a:moveTo>
                    <a:pt x="30" y="102"/>
                  </a:moveTo>
                  <a:cubicBezTo>
                    <a:pt x="13" y="102"/>
                    <a:pt x="0" y="79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13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24" y="0"/>
                    <a:pt x="137" y="23"/>
                    <a:pt x="137" y="51"/>
                  </a:cubicBezTo>
                  <a:cubicBezTo>
                    <a:pt x="137" y="51"/>
                    <a:pt x="137" y="51"/>
                    <a:pt x="137" y="51"/>
                  </a:cubicBezTo>
                  <a:cubicBezTo>
                    <a:pt x="137" y="79"/>
                    <a:pt x="124" y="102"/>
                    <a:pt x="107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30" y="102"/>
                    <a:pt x="30" y="102"/>
                    <a:pt x="30" y="102"/>
                  </a:cubicBezTo>
                  <a:close/>
                  <a:moveTo>
                    <a:pt x="12" y="51"/>
                  </a:moveTo>
                  <a:cubicBezTo>
                    <a:pt x="12" y="68"/>
                    <a:pt x="20" y="82"/>
                    <a:pt x="30" y="82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17" y="82"/>
                    <a:pt x="125" y="68"/>
                    <a:pt x="125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5" y="34"/>
                    <a:pt x="11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0" y="20"/>
                    <a:pt x="12" y="34"/>
                    <a:pt x="12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2"/>
            <p:cNvSpPr>
              <a:spLocks noEditPoints="1"/>
            </p:cNvSpPr>
            <p:nvPr/>
          </p:nvSpPr>
          <p:spPr bwMode="auto">
            <a:xfrm>
              <a:off x="9752014" y="2919413"/>
              <a:ext cx="211138" cy="150813"/>
            </a:xfrm>
            <a:custGeom>
              <a:avLst/>
              <a:gdLst>
                <a:gd name="T0" fmla="*/ 30 w 138"/>
                <a:gd name="T1" fmla="*/ 98 h 98"/>
                <a:gd name="T2" fmla="*/ 0 w 138"/>
                <a:gd name="T3" fmla="*/ 49 h 98"/>
                <a:gd name="T4" fmla="*/ 0 w 138"/>
                <a:gd name="T5" fmla="*/ 49 h 98"/>
                <a:gd name="T6" fmla="*/ 30 w 138"/>
                <a:gd name="T7" fmla="*/ 0 h 98"/>
                <a:gd name="T8" fmla="*/ 30 w 138"/>
                <a:gd name="T9" fmla="*/ 0 h 98"/>
                <a:gd name="T10" fmla="*/ 108 w 138"/>
                <a:gd name="T11" fmla="*/ 0 h 98"/>
                <a:gd name="T12" fmla="*/ 138 w 138"/>
                <a:gd name="T13" fmla="*/ 49 h 98"/>
                <a:gd name="T14" fmla="*/ 138 w 138"/>
                <a:gd name="T15" fmla="*/ 49 h 98"/>
                <a:gd name="T16" fmla="*/ 108 w 138"/>
                <a:gd name="T17" fmla="*/ 98 h 98"/>
                <a:gd name="T18" fmla="*/ 108 w 138"/>
                <a:gd name="T19" fmla="*/ 98 h 98"/>
                <a:gd name="T20" fmla="*/ 30 w 138"/>
                <a:gd name="T21" fmla="*/ 98 h 98"/>
                <a:gd name="T22" fmla="*/ 12 w 138"/>
                <a:gd name="T23" fmla="*/ 49 h 98"/>
                <a:gd name="T24" fmla="*/ 30 w 138"/>
                <a:gd name="T25" fmla="*/ 79 h 98"/>
                <a:gd name="T26" fmla="*/ 30 w 138"/>
                <a:gd name="T27" fmla="*/ 79 h 98"/>
                <a:gd name="T28" fmla="*/ 108 w 138"/>
                <a:gd name="T29" fmla="*/ 79 h 98"/>
                <a:gd name="T30" fmla="*/ 126 w 138"/>
                <a:gd name="T31" fmla="*/ 49 h 98"/>
                <a:gd name="T32" fmla="*/ 126 w 138"/>
                <a:gd name="T33" fmla="*/ 49 h 98"/>
                <a:gd name="T34" fmla="*/ 108 w 138"/>
                <a:gd name="T35" fmla="*/ 19 h 98"/>
                <a:gd name="T36" fmla="*/ 108 w 138"/>
                <a:gd name="T37" fmla="*/ 19 h 98"/>
                <a:gd name="T38" fmla="*/ 30 w 138"/>
                <a:gd name="T39" fmla="*/ 19 h 98"/>
                <a:gd name="T40" fmla="*/ 12 w 138"/>
                <a:gd name="T41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8" h="98">
                  <a:moveTo>
                    <a:pt x="30" y="98"/>
                  </a:moveTo>
                  <a:cubicBezTo>
                    <a:pt x="13" y="98"/>
                    <a:pt x="0" y="76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13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24" y="0"/>
                    <a:pt x="138" y="22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76"/>
                    <a:pt x="124" y="98"/>
                    <a:pt x="108" y="98"/>
                  </a:cubicBezTo>
                  <a:cubicBezTo>
                    <a:pt x="108" y="98"/>
                    <a:pt x="108" y="98"/>
                    <a:pt x="108" y="98"/>
                  </a:cubicBezTo>
                  <a:cubicBezTo>
                    <a:pt x="30" y="98"/>
                    <a:pt x="30" y="98"/>
                    <a:pt x="30" y="98"/>
                  </a:cubicBezTo>
                  <a:close/>
                  <a:moveTo>
                    <a:pt x="12" y="49"/>
                  </a:moveTo>
                  <a:cubicBezTo>
                    <a:pt x="12" y="65"/>
                    <a:pt x="20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18" y="79"/>
                    <a:pt x="126" y="65"/>
                    <a:pt x="126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33"/>
                    <a:pt x="118" y="19"/>
                    <a:pt x="108" y="19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0" y="19"/>
                    <a:pt x="12" y="33"/>
                    <a:pt x="12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3"/>
            <p:cNvSpPr/>
            <p:nvPr/>
          </p:nvSpPr>
          <p:spPr bwMode="auto">
            <a:xfrm>
              <a:off x="9418639" y="2957513"/>
              <a:ext cx="122238" cy="58738"/>
            </a:xfrm>
            <a:custGeom>
              <a:avLst/>
              <a:gdLst>
                <a:gd name="T0" fmla="*/ 0 w 77"/>
                <a:gd name="T1" fmla="*/ 26 h 37"/>
                <a:gd name="T2" fmla="*/ 73 w 77"/>
                <a:gd name="T3" fmla="*/ 0 h 37"/>
                <a:gd name="T4" fmla="*/ 77 w 77"/>
                <a:gd name="T5" fmla="*/ 11 h 37"/>
                <a:gd name="T6" fmla="*/ 4 w 77"/>
                <a:gd name="T7" fmla="*/ 37 h 37"/>
                <a:gd name="T8" fmla="*/ 0 w 77"/>
                <a:gd name="T9" fmla="*/ 26 h 37"/>
                <a:gd name="T10" fmla="*/ 0 w 77"/>
                <a:gd name="T11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37">
                  <a:moveTo>
                    <a:pt x="0" y="26"/>
                  </a:moveTo>
                  <a:lnTo>
                    <a:pt x="73" y="0"/>
                  </a:lnTo>
                  <a:lnTo>
                    <a:pt x="77" y="11"/>
                  </a:lnTo>
                  <a:lnTo>
                    <a:pt x="4" y="37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4"/>
            <p:cNvSpPr/>
            <p:nvPr/>
          </p:nvSpPr>
          <p:spPr bwMode="auto">
            <a:xfrm>
              <a:off x="9936164" y="2951163"/>
              <a:ext cx="119063" cy="68263"/>
            </a:xfrm>
            <a:custGeom>
              <a:avLst/>
              <a:gdLst>
                <a:gd name="T0" fmla="*/ 0 w 75"/>
                <a:gd name="T1" fmla="*/ 10 h 43"/>
                <a:gd name="T2" fmla="*/ 5 w 75"/>
                <a:gd name="T3" fmla="*/ 0 h 43"/>
                <a:gd name="T4" fmla="*/ 75 w 75"/>
                <a:gd name="T5" fmla="*/ 32 h 43"/>
                <a:gd name="T6" fmla="*/ 70 w 75"/>
                <a:gd name="T7" fmla="*/ 43 h 43"/>
                <a:gd name="T8" fmla="*/ 0 w 75"/>
                <a:gd name="T9" fmla="*/ 10 h 43"/>
                <a:gd name="T10" fmla="*/ 0 w 75"/>
                <a:gd name="T11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43">
                  <a:moveTo>
                    <a:pt x="0" y="10"/>
                  </a:moveTo>
                  <a:lnTo>
                    <a:pt x="5" y="0"/>
                  </a:lnTo>
                  <a:lnTo>
                    <a:pt x="75" y="32"/>
                  </a:lnTo>
                  <a:lnTo>
                    <a:pt x="70" y="43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5"/>
            <p:cNvSpPr/>
            <p:nvPr/>
          </p:nvSpPr>
          <p:spPr bwMode="auto">
            <a:xfrm>
              <a:off x="9709151" y="2952750"/>
              <a:ext cx="61913" cy="20638"/>
            </a:xfrm>
            <a:custGeom>
              <a:avLst/>
              <a:gdLst>
                <a:gd name="T0" fmla="*/ 0 w 39"/>
                <a:gd name="T1" fmla="*/ 12 h 13"/>
                <a:gd name="T2" fmla="*/ 0 w 39"/>
                <a:gd name="T3" fmla="*/ 0 h 13"/>
                <a:gd name="T4" fmla="*/ 39 w 39"/>
                <a:gd name="T5" fmla="*/ 1 h 13"/>
                <a:gd name="T6" fmla="*/ 39 w 39"/>
                <a:gd name="T7" fmla="*/ 13 h 13"/>
                <a:gd name="T8" fmla="*/ 0 w 39"/>
                <a:gd name="T9" fmla="*/ 12 h 13"/>
                <a:gd name="T10" fmla="*/ 0 w 39"/>
                <a:gd name="T11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3">
                  <a:moveTo>
                    <a:pt x="0" y="12"/>
                  </a:moveTo>
                  <a:lnTo>
                    <a:pt x="0" y="0"/>
                  </a:lnTo>
                  <a:lnTo>
                    <a:pt x="39" y="1"/>
                  </a:lnTo>
                  <a:lnTo>
                    <a:pt x="39" y="13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26"/>
            <p:cNvSpPr/>
            <p:nvPr/>
          </p:nvSpPr>
          <p:spPr bwMode="auto">
            <a:xfrm>
              <a:off x="8937626" y="3082925"/>
              <a:ext cx="92075" cy="92075"/>
            </a:xfrm>
            <a:custGeom>
              <a:avLst/>
              <a:gdLst>
                <a:gd name="T0" fmla="*/ 40 w 60"/>
                <a:gd name="T1" fmla="*/ 7 h 60"/>
                <a:gd name="T2" fmla="*/ 60 w 60"/>
                <a:gd name="T3" fmla="*/ 49 h 60"/>
                <a:gd name="T4" fmla="*/ 47 w 60"/>
                <a:gd name="T5" fmla="*/ 60 h 60"/>
                <a:gd name="T6" fmla="*/ 5 w 60"/>
                <a:gd name="T7" fmla="*/ 28 h 60"/>
                <a:gd name="T8" fmla="*/ 3 w 60"/>
                <a:gd name="T9" fmla="*/ 15 h 60"/>
                <a:gd name="T10" fmla="*/ 3 w 60"/>
                <a:gd name="T11" fmla="*/ 15 h 60"/>
                <a:gd name="T12" fmla="*/ 15 w 60"/>
                <a:gd name="T13" fmla="*/ 14 h 60"/>
                <a:gd name="T14" fmla="*/ 15 w 60"/>
                <a:gd name="T15" fmla="*/ 14 h 60"/>
                <a:gd name="T16" fmla="*/ 29 w 60"/>
                <a:gd name="T17" fmla="*/ 24 h 60"/>
                <a:gd name="T18" fmla="*/ 24 w 60"/>
                <a:gd name="T19" fmla="*/ 14 h 60"/>
                <a:gd name="T20" fmla="*/ 29 w 60"/>
                <a:gd name="T21" fmla="*/ 2 h 60"/>
                <a:gd name="T22" fmla="*/ 29 w 60"/>
                <a:gd name="T23" fmla="*/ 2 h 60"/>
                <a:gd name="T24" fmla="*/ 40 w 60"/>
                <a:gd name="T25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60">
                  <a:moveTo>
                    <a:pt x="40" y="7"/>
                  </a:moveTo>
                  <a:cubicBezTo>
                    <a:pt x="60" y="49"/>
                    <a:pt x="60" y="49"/>
                    <a:pt x="60" y="49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1" y="25"/>
                    <a:pt x="0" y="19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6" y="12"/>
                    <a:pt x="11" y="11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2" y="10"/>
                    <a:pt x="24" y="4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3" y="0"/>
                    <a:pt x="38" y="2"/>
                    <a:pt x="4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7"/>
            <p:cNvSpPr/>
            <p:nvPr/>
          </p:nvSpPr>
          <p:spPr bwMode="auto">
            <a:xfrm>
              <a:off x="7848601" y="2371725"/>
              <a:ext cx="147638" cy="212725"/>
            </a:xfrm>
            <a:custGeom>
              <a:avLst/>
              <a:gdLst>
                <a:gd name="T0" fmla="*/ 62 w 96"/>
                <a:gd name="T1" fmla="*/ 129 h 138"/>
                <a:gd name="T2" fmla="*/ 4 w 96"/>
                <a:gd name="T3" fmla="*/ 27 h 138"/>
                <a:gd name="T4" fmla="*/ 11 w 96"/>
                <a:gd name="T5" fmla="*/ 4 h 138"/>
                <a:gd name="T6" fmla="*/ 11 w 96"/>
                <a:gd name="T7" fmla="*/ 4 h 138"/>
                <a:gd name="T8" fmla="*/ 34 w 96"/>
                <a:gd name="T9" fmla="*/ 11 h 138"/>
                <a:gd name="T10" fmla="*/ 34 w 96"/>
                <a:gd name="T11" fmla="*/ 11 h 138"/>
                <a:gd name="T12" fmla="*/ 92 w 96"/>
                <a:gd name="T13" fmla="*/ 112 h 138"/>
                <a:gd name="T14" fmla="*/ 85 w 96"/>
                <a:gd name="T15" fmla="*/ 135 h 138"/>
                <a:gd name="T16" fmla="*/ 85 w 96"/>
                <a:gd name="T17" fmla="*/ 135 h 138"/>
                <a:gd name="T18" fmla="*/ 77 w 96"/>
                <a:gd name="T19" fmla="*/ 138 h 138"/>
                <a:gd name="T20" fmla="*/ 77 w 96"/>
                <a:gd name="T21" fmla="*/ 138 h 138"/>
                <a:gd name="T22" fmla="*/ 62 w 96"/>
                <a:gd name="T23" fmla="*/ 12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138">
                  <a:moveTo>
                    <a:pt x="62" y="129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0" y="19"/>
                    <a:pt x="2" y="9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9" y="0"/>
                    <a:pt x="29" y="3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6" y="120"/>
                    <a:pt x="94" y="131"/>
                    <a:pt x="85" y="135"/>
                  </a:cubicBezTo>
                  <a:cubicBezTo>
                    <a:pt x="85" y="135"/>
                    <a:pt x="85" y="135"/>
                    <a:pt x="85" y="135"/>
                  </a:cubicBezTo>
                  <a:cubicBezTo>
                    <a:pt x="83" y="137"/>
                    <a:pt x="80" y="138"/>
                    <a:pt x="77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1" y="138"/>
                    <a:pt x="66" y="135"/>
                    <a:pt x="62" y="1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8"/>
            <p:cNvSpPr/>
            <p:nvPr/>
          </p:nvSpPr>
          <p:spPr bwMode="auto">
            <a:xfrm>
              <a:off x="7843839" y="2371725"/>
              <a:ext cx="180975" cy="188913"/>
            </a:xfrm>
            <a:custGeom>
              <a:avLst/>
              <a:gdLst>
                <a:gd name="T0" fmla="*/ 7 w 117"/>
                <a:gd name="T1" fmla="*/ 119 h 123"/>
                <a:gd name="T2" fmla="*/ 6 w 117"/>
                <a:gd name="T3" fmla="*/ 95 h 123"/>
                <a:gd name="T4" fmla="*/ 6 w 117"/>
                <a:gd name="T5" fmla="*/ 95 h 123"/>
                <a:gd name="T6" fmla="*/ 86 w 117"/>
                <a:gd name="T7" fmla="*/ 8 h 123"/>
                <a:gd name="T8" fmla="*/ 110 w 117"/>
                <a:gd name="T9" fmla="*/ 7 h 123"/>
                <a:gd name="T10" fmla="*/ 110 w 117"/>
                <a:gd name="T11" fmla="*/ 7 h 123"/>
                <a:gd name="T12" fmla="*/ 111 w 117"/>
                <a:gd name="T13" fmla="*/ 30 h 123"/>
                <a:gd name="T14" fmla="*/ 111 w 117"/>
                <a:gd name="T15" fmla="*/ 30 h 123"/>
                <a:gd name="T16" fmla="*/ 31 w 117"/>
                <a:gd name="T17" fmla="*/ 118 h 123"/>
                <a:gd name="T18" fmla="*/ 18 w 117"/>
                <a:gd name="T19" fmla="*/ 123 h 123"/>
                <a:gd name="T20" fmla="*/ 18 w 117"/>
                <a:gd name="T21" fmla="*/ 123 h 123"/>
                <a:gd name="T22" fmla="*/ 7 w 117"/>
                <a:gd name="T23" fmla="*/ 11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123">
                  <a:moveTo>
                    <a:pt x="7" y="119"/>
                  </a:moveTo>
                  <a:cubicBezTo>
                    <a:pt x="0" y="112"/>
                    <a:pt x="0" y="102"/>
                    <a:pt x="6" y="95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92" y="1"/>
                    <a:pt x="103" y="0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6" y="13"/>
                    <a:pt x="117" y="24"/>
                    <a:pt x="111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27" y="121"/>
                    <a:pt x="23" y="123"/>
                    <a:pt x="18" y="123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14" y="123"/>
                    <a:pt x="10" y="122"/>
                    <a:pt x="7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9"/>
            <p:cNvSpPr>
              <a:spLocks noEditPoints="1"/>
            </p:cNvSpPr>
            <p:nvPr/>
          </p:nvSpPr>
          <p:spPr bwMode="auto">
            <a:xfrm>
              <a:off x="6470651" y="2225675"/>
              <a:ext cx="2238375" cy="2051050"/>
            </a:xfrm>
            <a:custGeom>
              <a:avLst/>
              <a:gdLst>
                <a:gd name="T0" fmla="*/ 280 w 1455"/>
                <a:gd name="T1" fmla="*/ 1326 h 1334"/>
                <a:gd name="T2" fmla="*/ 268 w 1455"/>
                <a:gd name="T3" fmla="*/ 1327 h 1334"/>
                <a:gd name="T4" fmla="*/ 195 w 1455"/>
                <a:gd name="T5" fmla="*/ 1308 h 1334"/>
                <a:gd name="T6" fmla="*/ 139 w 1455"/>
                <a:gd name="T7" fmla="*/ 1207 h 1334"/>
                <a:gd name="T8" fmla="*/ 51 w 1455"/>
                <a:gd name="T9" fmla="*/ 512 h 1334"/>
                <a:gd name="T10" fmla="*/ 4 w 1455"/>
                <a:gd name="T11" fmla="*/ 62 h 1334"/>
                <a:gd name="T12" fmla="*/ 4 w 1455"/>
                <a:gd name="T13" fmla="*/ 62 h 1334"/>
                <a:gd name="T14" fmla="*/ 28 w 1455"/>
                <a:gd name="T15" fmla="*/ 44 h 1334"/>
                <a:gd name="T16" fmla="*/ 31 w 1455"/>
                <a:gd name="T17" fmla="*/ 45 h 1334"/>
                <a:gd name="T18" fmla="*/ 47 w 1455"/>
                <a:gd name="T19" fmla="*/ 49 h 1334"/>
                <a:gd name="T20" fmla="*/ 121 w 1455"/>
                <a:gd name="T21" fmla="*/ 55 h 1334"/>
                <a:gd name="T22" fmla="*/ 208 w 1455"/>
                <a:gd name="T23" fmla="*/ 50 h 1334"/>
                <a:gd name="T24" fmla="*/ 420 w 1455"/>
                <a:gd name="T25" fmla="*/ 46 h 1334"/>
                <a:gd name="T26" fmla="*/ 1125 w 1455"/>
                <a:gd name="T27" fmla="*/ 10 h 1334"/>
                <a:gd name="T28" fmla="*/ 1407 w 1455"/>
                <a:gd name="T29" fmla="*/ 1 h 1334"/>
                <a:gd name="T30" fmla="*/ 1440 w 1455"/>
                <a:gd name="T31" fmla="*/ 14 h 1334"/>
                <a:gd name="T32" fmla="*/ 1455 w 1455"/>
                <a:gd name="T33" fmla="*/ 63 h 1334"/>
                <a:gd name="T34" fmla="*/ 1455 w 1455"/>
                <a:gd name="T35" fmla="*/ 71 h 1334"/>
                <a:gd name="T36" fmla="*/ 1451 w 1455"/>
                <a:gd name="T37" fmla="*/ 590 h 1334"/>
                <a:gd name="T38" fmla="*/ 1437 w 1455"/>
                <a:gd name="T39" fmla="*/ 1071 h 1334"/>
                <a:gd name="T40" fmla="*/ 1412 w 1455"/>
                <a:gd name="T41" fmla="*/ 1273 h 1334"/>
                <a:gd name="T42" fmla="*/ 1333 w 1455"/>
                <a:gd name="T43" fmla="*/ 1323 h 1334"/>
                <a:gd name="T44" fmla="*/ 1002 w 1455"/>
                <a:gd name="T45" fmla="*/ 1330 h 1334"/>
                <a:gd name="T46" fmla="*/ 486 w 1455"/>
                <a:gd name="T47" fmla="*/ 1326 h 1334"/>
                <a:gd name="T48" fmla="*/ 748 w 1455"/>
                <a:gd name="T49" fmla="*/ 1300 h 1334"/>
                <a:gd name="T50" fmla="*/ 1332 w 1455"/>
                <a:gd name="T51" fmla="*/ 1289 h 1334"/>
                <a:gd name="T52" fmla="*/ 1374 w 1455"/>
                <a:gd name="T53" fmla="*/ 1268 h 1334"/>
                <a:gd name="T54" fmla="*/ 1391 w 1455"/>
                <a:gd name="T55" fmla="*/ 1234 h 1334"/>
                <a:gd name="T56" fmla="*/ 1392 w 1455"/>
                <a:gd name="T57" fmla="*/ 1225 h 1334"/>
                <a:gd name="T58" fmla="*/ 1418 w 1455"/>
                <a:gd name="T59" fmla="*/ 931 h 1334"/>
                <a:gd name="T60" fmla="*/ 1421 w 1455"/>
                <a:gd name="T61" fmla="*/ 70 h 1334"/>
                <a:gd name="T62" fmla="*/ 1421 w 1455"/>
                <a:gd name="T63" fmla="*/ 63 h 1334"/>
                <a:gd name="T64" fmla="*/ 1415 w 1455"/>
                <a:gd name="T65" fmla="*/ 37 h 1334"/>
                <a:gd name="T66" fmla="*/ 1407 w 1455"/>
                <a:gd name="T67" fmla="*/ 34 h 1334"/>
                <a:gd name="T68" fmla="*/ 1402 w 1455"/>
                <a:gd name="T69" fmla="*/ 35 h 1334"/>
                <a:gd name="T70" fmla="*/ 1401 w 1455"/>
                <a:gd name="T71" fmla="*/ 35 h 1334"/>
                <a:gd name="T72" fmla="*/ 1126 w 1455"/>
                <a:gd name="T73" fmla="*/ 44 h 1334"/>
                <a:gd name="T74" fmla="*/ 421 w 1455"/>
                <a:gd name="T75" fmla="*/ 80 h 1334"/>
                <a:gd name="T76" fmla="*/ 121 w 1455"/>
                <a:gd name="T77" fmla="*/ 89 h 1334"/>
                <a:gd name="T78" fmla="*/ 41 w 1455"/>
                <a:gd name="T79" fmla="*/ 82 h 1334"/>
                <a:gd name="T80" fmla="*/ 56 w 1455"/>
                <a:gd name="T81" fmla="*/ 200 h 1334"/>
                <a:gd name="T82" fmla="*/ 107 w 1455"/>
                <a:gd name="T83" fmla="*/ 740 h 1334"/>
                <a:gd name="T84" fmla="*/ 213 w 1455"/>
                <a:gd name="T85" fmla="*/ 1279 h 1334"/>
                <a:gd name="T86" fmla="*/ 268 w 1455"/>
                <a:gd name="T87" fmla="*/ 1293 h 1334"/>
                <a:gd name="T88" fmla="*/ 277 w 1455"/>
                <a:gd name="T89" fmla="*/ 1293 h 1334"/>
                <a:gd name="T90" fmla="*/ 278 w 1455"/>
                <a:gd name="T91" fmla="*/ 1293 h 1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55" h="1334">
                  <a:moveTo>
                    <a:pt x="486" y="1326"/>
                  </a:moveTo>
                  <a:cubicBezTo>
                    <a:pt x="280" y="1326"/>
                    <a:pt x="280" y="1326"/>
                    <a:pt x="280" y="1326"/>
                  </a:cubicBezTo>
                  <a:cubicBezTo>
                    <a:pt x="278" y="1327"/>
                    <a:pt x="274" y="1327"/>
                    <a:pt x="268" y="1327"/>
                  </a:cubicBezTo>
                  <a:cubicBezTo>
                    <a:pt x="268" y="1327"/>
                    <a:pt x="268" y="1327"/>
                    <a:pt x="268" y="1327"/>
                  </a:cubicBezTo>
                  <a:cubicBezTo>
                    <a:pt x="252" y="1327"/>
                    <a:pt x="223" y="1324"/>
                    <a:pt x="195" y="1308"/>
                  </a:cubicBezTo>
                  <a:cubicBezTo>
                    <a:pt x="195" y="1308"/>
                    <a:pt x="195" y="1308"/>
                    <a:pt x="195" y="1308"/>
                  </a:cubicBezTo>
                  <a:cubicBezTo>
                    <a:pt x="168" y="1291"/>
                    <a:pt x="143" y="1258"/>
                    <a:pt x="139" y="1207"/>
                  </a:cubicBezTo>
                  <a:cubicBezTo>
                    <a:pt x="139" y="1207"/>
                    <a:pt x="139" y="1207"/>
                    <a:pt x="139" y="1207"/>
                  </a:cubicBezTo>
                  <a:cubicBezTo>
                    <a:pt x="73" y="744"/>
                    <a:pt x="73" y="744"/>
                    <a:pt x="73" y="744"/>
                  </a:cubicBezTo>
                  <a:cubicBezTo>
                    <a:pt x="51" y="512"/>
                    <a:pt x="51" y="512"/>
                    <a:pt x="51" y="512"/>
                  </a:cubicBezTo>
                  <a:cubicBezTo>
                    <a:pt x="22" y="203"/>
                    <a:pt x="22" y="203"/>
                    <a:pt x="22" y="203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4" y="46"/>
                    <a:pt x="39" y="48"/>
                    <a:pt x="47" y="49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61" y="52"/>
                    <a:pt x="85" y="55"/>
                    <a:pt x="121" y="55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44" y="55"/>
                    <a:pt x="173" y="54"/>
                    <a:pt x="208" y="50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420" y="46"/>
                    <a:pt x="420" y="46"/>
                    <a:pt x="420" y="46"/>
                  </a:cubicBezTo>
                  <a:cubicBezTo>
                    <a:pt x="827" y="17"/>
                    <a:pt x="827" y="17"/>
                    <a:pt x="827" y="17"/>
                  </a:cubicBezTo>
                  <a:cubicBezTo>
                    <a:pt x="1125" y="10"/>
                    <a:pt x="1125" y="10"/>
                    <a:pt x="1125" y="10"/>
                  </a:cubicBezTo>
                  <a:cubicBezTo>
                    <a:pt x="1392" y="3"/>
                    <a:pt x="1392" y="3"/>
                    <a:pt x="1392" y="3"/>
                  </a:cubicBezTo>
                  <a:cubicBezTo>
                    <a:pt x="1395" y="2"/>
                    <a:pt x="1400" y="1"/>
                    <a:pt x="1407" y="1"/>
                  </a:cubicBezTo>
                  <a:cubicBezTo>
                    <a:pt x="1407" y="1"/>
                    <a:pt x="1407" y="1"/>
                    <a:pt x="1407" y="1"/>
                  </a:cubicBezTo>
                  <a:cubicBezTo>
                    <a:pt x="1417" y="0"/>
                    <a:pt x="1430" y="3"/>
                    <a:pt x="1440" y="14"/>
                  </a:cubicBezTo>
                  <a:cubicBezTo>
                    <a:pt x="1440" y="14"/>
                    <a:pt x="1440" y="14"/>
                    <a:pt x="1440" y="14"/>
                  </a:cubicBezTo>
                  <a:cubicBezTo>
                    <a:pt x="1450" y="25"/>
                    <a:pt x="1455" y="41"/>
                    <a:pt x="1455" y="63"/>
                  </a:cubicBezTo>
                  <a:cubicBezTo>
                    <a:pt x="1455" y="63"/>
                    <a:pt x="1455" y="63"/>
                    <a:pt x="1455" y="63"/>
                  </a:cubicBezTo>
                  <a:cubicBezTo>
                    <a:pt x="1455" y="66"/>
                    <a:pt x="1455" y="68"/>
                    <a:pt x="1455" y="71"/>
                  </a:cubicBezTo>
                  <a:cubicBezTo>
                    <a:pt x="1455" y="71"/>
                    <a:pt x="1455" y="71"/>
                    <a:pt x="1455" y="71"/>
                  </a:cubicBezTo>
                  <a:cubicBezTo>
                    <a:pt x="1451" y="590"/>
                    <a:pt x="1451" y="590"/>
                    <a:pt x="1451" y="590"/>
                  </a:cubicBezTo>
                  <a:cubicBezTo>
                    <a:pt x="1451" y="932"/>
                    <a:pt x="1451" y="932"/>
                    <a:pt x="1451" y="932"/>
                  </a:cubicBezTo>
                  <a:cubicBezTo>
                    <a:pt x="1437" y="1071"/>
                    <a:pt x="1437" y="1071"/>
                    <a:pt x="1437" y="1071"/>
                  </a:cubicBezTo>
                  <a:cubicBezTo>
                    <a:pt x="1426" y="1228"/>
                    <a:pt x="1426" y="1228"/>
                    <a:pt x="1426" y="1228"/>
                  </a:cubicBezTo>
                  <a:cubicBezTo>
                    <a:pt x="1426" y="1229"/>
                    <a:pt x="1424" y="1250"/>
                    <a:pt x="1412" y="1273"/>
                  </a:cubicBezTo>
                  <a:cubicBezTo>
                    <a:pt x="1412" y="1273"/>
                    <a:pt x="1412" y="1273"/>
                    <a:pt x="1412" y="1273"/>
                  </a:cubicBezTo>
                  <a:cubicBezTo>
                    <a:pt x="1400" y="1295"/>
                    <a:pt x="1375" y="1321"/>
                    <a:pt x="1333" y="1323"/>
                  </a:cubicBezTo>
                  <a:cubicBezTo>
                    <a:pt x="1333" y="1323"/>
                    <a:pt x="1333" y="1323"/>
                    <a:pt x="1333" y="1323"/>
                  </a:cubicBezTo>
                  <a:cubicBezTo>
                    <a:pt x="1002" y="1330"/>
                    <a:pt x="1002" y="1330"/>
                    <a:pt x="1002" y="1330"/>
                  </a:cubicBezTo>
                  <a:cubicBezTo>
                    <a:pt x="747" y="1334"/>
                    <a:pt x="747" y="1334"/>
                    <a:pt x="747" y="1334"/>
                  </a:cubicBezTo>
                  <a:cubicBezTo>
                    <a:pt x="486" y="1326"/>
                    <a:pt x="486" y="1326"/>
                    <a:pt x="486" y="1326"/>
                  </a:cubicBezTo>
                  <a:close/>
                  <a:moveTo>
                    <a:pt x="487" y="1293"/>
                  </a:moveTo>
                  <a:cubicBezTo>
                    <a:pt x="748" y="1300"/>
                    <a:pt x="748" y="1300"/>
                    <a:pt x="748" y="1300"/>
                  </a:cubicBezTo>
                  <a:cubicBezTo>
                    <a:pt x="1002" y="1296"/>
                    <a:pt x="1002" y="1296"/>
                    <a:pt x="1002" y="1296"/>
                  </a:cubicBezTo>
                  <a:cubicBezTo>
                    <a:pt x="1332" y="1289"/>
                    <a:pt x="1332" y="1289"/>
                    <a:pt x="1332" y="1289"/>
                  </a:cubicBezTo>
                  <a:cubicBezTo>
                    <a:pt x="1353" y="1288"/>
                    <a:pt x="1365" y="1279"/>
                    <a:pt x="1374" y="1268"/>
                  </a:cubicBezTo>
                  <a:cubicBezTo>
                    <a:pt x="1374" y="1268"/>
                    <a:pt x="1374" y="1268"/>
                    <a:pt x="1374" y="1268"/>
                  </a:cubicBezTo>
                  <a:cubicBezTo>
                    <a:pt x="1383" y="1257"/>
                    <a:pt x="1388" y="1243"/>
                    <a:pt x="1391" y="1234"/>
                  </a:cubicBezTo>
                  <a:cubicBezTo>
                    <a:pt x="1391" y="1234"/>
                    <a:pt x="1391" y="1234"/>
                    <a:pt x="1391" y="1234"/>
                  </a:cubicBezTo>
                  <a:cubicBezTo>
                    <a:pt x="1392" y="1228"/>
                    <a:pt x="1392" y="1224"/>
                    <a:pt x="1392" y="1225"/>
                  </a:cubicBezTo>
                  <a:cubicBezTo>
                    <a:pt x="1392" y="1225"/>
                    <a:pt x="1392" y="1225"/>
                    <a:pt x="1392" y="1225"/>
                  </a:cubicBezTo>
                  <a:cubicBezTo>
                    <a:pt x="1403" y="1068"/>
                    <a:pt x="1403" y="1068"/>
                    <a:pt x="1403" y="1068"/>
                  </a:cubicBezTo>
                  <a:cubicBezTo>
                    <a:pt x="1418" y="931"/>
                    <a:pt x="1418" y="931"/>
                    <a:pt x="1418" y="931"/>
                  </a:cubicBezTo>
                  <a:cubicBezTo>
                    <a:pt x="1418" y="590"/>
                    <a:pt x="1418" y="590"/>
                    <a:pt x="1418" y="590"/>
                  </a:cubicBezTo>
                  <a:cubicBezTo>
                    <a:pt x="1421" y="70"/>
                    <a:pt x="1421" y="70"/>
                    <a:pt x="1421" y="70"/>
                  </a:cubicBezTo>
                  <a:cubicBezTo>
                    <a:pt x="1421" y="67"/>
                    <a:pt x="1421" y="65"/>
                    <a:pt x="1421" y="63"/>
                  </a:cubicBezTo>
                  <a:cubicBezTo>
                    <a:pt x="1421" y="63"/>
                    <a:pt x="1421" y="63"/>
                    <a:pt x="1421" y="63"/>
                  </a:cubicBezTo>
                  <a:cubicBezTo>
                    <a:pt x="1421" y="46"/>
                    <a:pt x="1417" y="39"/>
                    <a:pt x="1415" y="37"/>
                  </a:cubicBezTo>
                  <a:cubicBezTo>
                    <a:pt x="1415" y="37"/>
                    <a:pt x="1415" y="37"/>
                    <a:pt x="1415" y="37"/>
                  </a:cubicBezTo>
                  <a:cubicBezTo>
                    <a:pt x="1413" y="35"/>
                    <a:pt x="1411" y="34"/>
                    <a:pt x="1407" y="34"/>
                  </a:cubicBezTo>
                  <a:cubicBezTo>
                    <a:pt x="1407" y="34"/>
                    <a:pt x="1407" y="34"/>
                    <a:pt x="1407" y="34"/>
                  </a:cubicBezTo>
                  <a:cubicBezTo>
                    <a:pt x="1405" y="34"/>
                    <a:pt x="1403" y="35"/>
                    <a:pt x="1402" y="35"/>
                  </a:cubicBezTo>
                  <a:cubicBezTo>
                    <a:pt x="1402" y="35"/>
                    <a:pt x="1402" y="35"/>
                    <a:pt x="1402" y="35"/>
                  </a:cubicBezTo>
                  <a:cubicBezTo>
                    <a:pt x="1401" y="35"/>
                    <a:pt x="1401" y="35"/>
                    <a:pt x="1401" y="35"/>
                  </a:cubicBezTo>
                  <a:cubicBezTo>
                    <a:pt x="1401" y="35"/>
                    <a:pt x="1401" y="35"/>
                    <a:pt x="1401" y="35"/>
                  </a:cubicBezTo>
                  <a:cubicBezTo>
                    <a:pt x="1398" y="36"/>
                    <a:pt x="1398" y="36"/>
                    <a:pt x="1398" y="36"/>
                  </a:cubicBezTo>
                  <a:cubicBezTo>
                    <a:pt x="1126" y="44"/>
                    <a:pt x="1126" y="44"/>
                    <a:pt x="1126" y="44"/>
                  </a:cubicBezTo>
                  <a:cubicBezTo>
                    <a:pt x="829" y="51"/>
                    <a:pt x="829" y="51"/>
                    <a:pt x="829" y="51"/>
                  </a:cubicBezTo>
                  <a:cubicBezTo>
                    <a:pt x="421" y="80"/>
                    <a:pt x="421" y="80"/>
                    <a:pt x="421" y="80"/>
                  </a:cubicBezTo>
                  <a:cubicBezTo>
                    <a:pt x="211" y="84"/>
                    <a:pt x="211" y="84"/>
                    <a:pt x="211" y="84"/>
                  </a:cubicBezTo>
                  <a:cubicBezTo>
                    <a:pt x="175" y="87"/>
                    <a:pt x="145" y="89"/>
                    <a:pt x="121" y="89"/>
                  </a:cubicBezTo>
                  <a:cubicBezTo>
                    <a:pt x="121" y="89"/>
                    <a:pt x="121" y="89"/>
                    <a:pt x="121" y="89"/>
                  </a:cubicBezTo>
                  <a:cubicBezTo>
                    <a:pt x="84" y="89"/>
                    <a:pt x="58" y="86"/>
                    <a:pt x="41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56" y="200"/>
                    <a:pt x="56" y="200"/>
                    <a:pt x="56" y="200"/>
                  </a:cubicBezTo>
                  <a:cubicBezTo>
                    <a:pt x="85" y="509"/>
                    <a:pt x="85" y="509"/>
                    <a:pt x="85" y="509"/>
                  </a:cubicBezTo>
                  <a:cubicBezTo>
                    <a:pt x="107" y="740"/>
                    <a:pt x="107" y="740"/>
                    <a:pt x="107" y="740"/>
                  </a:cubicBezTo>
                  <a:cubicBezTo>
                    <a:pt x="172" y="1203"/>
                    <a:pt x="172" y="1203"/>
                    <a:pt x="172" y="1203"/>
                  </a:cubicBezTo>
                  <a:cubicBezTo>
                    <a:pt x="177" y="1247"/>
                    <a:pt x="194" y="1267"/>
                    <a:pt x="213" y="1279"/>
                  </a:cubicBezTo>
                  <a:cubicBezTo>
                    <a:pt x="213" y="1279"/>
                    <a:pt x="213" y="1279"/>
                    <a:pt x="213" y="1279"/>
                  </a:cubicBezTo>
                  <a:cubicBezTo>
                    <a:pt x="232" y="1291"/>
                    <a:pt x="255" y="1293"/>
                    <a:pt x="268" y="1293"/>
                  </a:cubicBezTo>
                  <a:cubicBezTo>
                    <a:pt x="268" y="1293"/>
                    <a:pt x="268" y="1293"/>
                    <a:pt x="268" y="1293"/>
                  </a:cubicBezTo>
                  <a:cubicBezTo>
                    <a:pt x="274" y="1293"/>
                    <a:pt x="277" y="1293"/>
                    <a:pt x="277" y="1293"/>
                  </a:cubicBezTo>
                  <a:cubicBezTo>
                    <a:pt x="277" y="1293"/>
                    <a:pt x="277" y="1293"/>
                    <a:pt x="277" y="1293"/>
                  </a:cubicBezTo>
                  <a:cubicBezTo>
                    <a:pt x="278" y="1293"/>
                    <a:pt x="278" y="1293"/>
                    <a:pt x="278" y="1293"/>
                  </a:cubicBezTo>
                  <a:cubicBezTo>
                    <a:pt x="487" y="1293"/>
                    <a:pt x="487" y="1293"/>
                    <a:pt x="487" y="12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30"/>
            <p:cNvSpPr/>
            <p:nvPr/>
          </p:nvSpPr>
          <p:spPr bwMode="auto">
            <a:xfrm>
              <a:off x="6510339" y="2643188"/>
              <a:ext cx="2225675" cy="85725"/>
            </a:xfrm>
            <a:custGeom>
              <a:avLst/>
              <a:gdLst>
                <a:gd name="T0" fmla="*/ 0 w 1447"/>
                <a:gd name="T1" fmla="*/ 40 h 56"/>
                <a:gd name="T2" fmla="*/ 16 w 1447"/>
                <a:gd name="T3" fmla="*/ 22 h 56"/>
                <a:gd name="T4" fmla="*/ 16 w 1447"/>
                <a:gd name="T5" fmla="*/ 22 h 56"/>
                <a:gd name="T6" fmla="*/ 328 w 1447"/>
                <a:gd name="T7" fmla="*/ 7 h 56"/>
                <a:gd name="T8" fmla="*/ 328 w 1447"/>
                <a:gd name="T9" fmla="*/ 7 h 56"/>
                <a:gd name="T10" fmla="*/ 396 w 1447"/>
                <a:gd name="T11" fmla="*/ 2 h 56"/>
                <a:gd name="T12" fmla="*/ 396 w 1447"/>
                <a:gd name="T13" fmla="*/ 2 h 56"/>
                <a:gd name="T14" fmla="*/ 399 w 1447"/>
                <a:gd name="T15" fmla="*/ 0 h 56"/>
                <a:gd name="T16" fmla="*/ 780 w 1447"/>
                <a:gd name="T17" fmla="*/ 15 h 56"/>
                <a:gd name="T18" fmla="*/ 1125 w 1447"/>
                <a:gd name="T19" fmla="*/ 1 h 56"/>
                <a:gd name="T20" fmla="*/ 1431 w 1447"/>
                <a:gd name="T21" fmla="*/ 11 h 56"/>
                <a:gd name="T22" fmla="*/ 1447 w 1447"/>
                <a:gd name="T23" fmla="*/ 29 h 56"/>
                <a:gd name="T24" fmla="*/ 1447 w 1447"/>
                <a:gd name="T25" fmla="*/ 29 h 56"/>
                <a:gd name="T26" fmla="*/ 1430 w 1447"/>
                <a:gd name="T27" fmla="*/ 45 h 56"/>
                <a:gd name="T28" fmla="*/ 1430 w 1447"/>
                <a:gd name="T29" fmla="*/ 45 h 56"/>
                <a:gd name="T30" fmla="*/ 1125 w 1447"/>
                <a:gd name="T31" fmla="*/ 34 h 56"/>
                <a:gd name="T32" fmla="*/ 780 w 1447"/>
                <a:gd name="T33" fmla="*/ 49 h 56"/>
                <a:gd name="T34" fmla="*/ 404 w 1447"/>
                <a:gd name="T35" fmla="*/ 34 h 56"/>
                <a:gd name="T36" fmla="*/ 382 w 1447"/>
                <a:gd name="T37" fmla="*/ 37 h 56"/>
                <a:gd name="T38" fmla="*/ 382 w 1447"/>
                <a:gd name="T39" fmla="*/ 37 h 56"/>
                <a:gd name="T40" fmla="*/ 335 w 1447"/>
                <a:gd name="T41" fmla="*/ 41 h 56"/>
                <a:gd name="T42" fmla="*/ 335 w 1447"/>
                <a:gd name="T43" fmla="*/ 41 h 56"/>
                <a:gd name="T44" fmla="*/ 203 w 1447"/>
                <a:gd name="T45" fmla="*/ 48 h 56"/>
                <a:gd name="T46" fmla="*/ 203 w 1447"/>
                <a:gd name="T47" fmla="*/ 48 h 56"/>
                <a:gd name="T48" fmla="*/ 17 w 1447"/>
                <a:gd name="T49" fmla="*/ 56 h 56"/>
                <a:gd name="T50" fmla="*/ 17 w 1447"/>
                <a:gd name="T51" fmla="*/ 56 h 56"/>
                <a:gd name="T52" fmla="*/ 17 w 1447"/>
                <a:gd name="T53" fmla="*/ 56 h 56"/>
                <a:gd name="T54" fmla="*/ 17 w 1447"/>
                <a:gd name="T55" fmla="*/ 56 h 56"/>
                <a:gd name="T56" fmla="*/ 0 w 1447"/>
                <a:gd name="T57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47" h="56">
                  <a:moveTo>
                    <a:pt x="0" y="40"/>
                  </a:moveTo>
                  <a:cubicBezTo>
                    <a:pt x="0" y="31"/>
                    <a:pt x="7" y="23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216" y="14"/>
                    <a:pt x="328" y="7"/>
                  </a:cubicBezTo>
                  <a:cubicBezTo>
                    <a:pt x="328" y="7"/>
                    <a:pt x="328" y="7"/>
                    <a:pt x="328" y="7"/>
                  </a:cubicBezTo>
                  <a:cubicBezTo>
                    <a:pt x="363" y="5"/>
                    <a:pt x="391" y="3"/>
                    <a:pt x="396" y="2"/>
                  </a:cubicBezTo>
                  <a:cubicBezTo>
                    <a:pt x="396" y="2"/>
                    <a:pt x="396" y="2"/>
                    <a:pt x="396" y="2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1125" y="1"/>
                    <a:pt x="1125" y="1"/>
                    <a:pt x="1125" y="1"/>
                  </a:cubicBezTo>
                  <a:cubicBezTo>
                    <a:pt x="1431" y="11"/>
                    <a:pt x="1431" y="11"/>
                    <a:pt x="1431" y="11"/>
                  </a:cubicBezTo>
                  <a:cubicBezTo>
                    <a:pt x="1440" y="12"/>
                    <a:pt x="1447" y="20"/>
                    <a:pt x="1447" y="29"/>
                  </a:cubicBezTo>
                  <a:cubicBezTo>
                    <a:pt x="1447" y="29"/>
                    <a:pt x="1447" y="29"/>
                    <a:pt x="1447" y="29"/>
                  </a:cubicBezTo>
                  <a:cubicBezTo>
                    <a:pt x="1447" y="38"/>
                    <a:pt x="1439" y="46"/>
                    <a:pt x="1430" y="45"/>
                  </a:cubicBezTo>
                  <a:cubicBezTo>
                    <a:pt x="1430" y="45"/>
                    <a:pt x="1430" y="45"/>
                    <a:pt x="1430" y="45"/>
                  </a:cubicBezTo>
                  <a:cubicBezTo>
                    <a:pt x="1125" y="34"/>
                    <a:pt x="1125" y="34"/>
                    <a:pt x="1125" y="34"/>
                  </a:cubicBezTo>
                  <a:cubicBezTo>
                    <a:pt x="780" y="49"/>
                    <a:pt x="780" y="49"/>
                    <a:pt x="780" y="49"/>
                  </a:cubicBezTo>
                  <a:cubicBezTo>
                    <a:pt x="404" y="34"/>
                    <a:pt x="404" y="34"/>
                    <a:pt x="404" y="34"/>
                  </a:cubicBezTo>
                  <a:cubicBezTo>
                    <a:pt x="398" y="36"/>
                    <a:pt x="392" y="36"/>
                    <a:pt x="382" y="37"/>
                  </a:cubicBezTo>
                  <a:cubicBezTo>
                    <a:pt x="382" y="37"/>
                    <a:pt x="382" y="37"/>
                    <a:pt x="382" y="37"/>
                  </a:cubicBezTo>
                  <a:cubicBezTo>
                    <a:pt x="370" y="38"/>
                    <a:pt x="354" y="40"/>
                    <a:pt x="335" y="41"/>
                  </a:cubicBezTo>
                  <a:cubicBezTo>
                    <a:pt x="335" y="41"/>
                    <a:pt x="335" y="41"/>
                    <a:pt x="335" y="41"/>
                  </a:cubicBezTo>
                  <a:cubicBezTo>
                    <a:pt x="298" y="43"/>
                    <a:pt x="250" y="46"/>
                    <a:pt x="203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109" y="52"/>
                    <a:pt x="17" y="56"/>
                    <a:pt x="17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8" y="56"/>
                    <a:pt x="0" y="49"/>
                    <a:pt x="0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31"/>
            <p:cNvSpPr/>
            <p:nvPr/>
          </p:nvSpPr>
          <p:spPr bwMode="auto">
            <a:xfrm>
              <a:off x="6559551" y="3055938"/>
              <a:ext cx="2182813" cy="109538"/>
            </a:xfrm>
            <a:custGeom>
              <a:avLst/>
              <a:gdLst>
                <a:gd name="T0" fmla="*/ 17 w 1419"/>
                <a:gd name="T1" fmla="*/ 67 h 71"/>
                <a:gd name="T2" fmla="*/ 1 w 1419"/>
                <a:gd name="T3" fmla="*/ 49 h 71"/>
                <a:gd name="T4" fmla="*/ 1 w 1419"/>
                <a:gd name="T5" fmla="*/ 49 h 71"/>
                <a:gd name="T6" fmla="*/ 18 w 1419"/>
                <a:gd name="T7" fmla="*/ 33 h 71"/>
                <a:gd name="T8" fmla="*/ 18 w 1419"/>
                <a:gd name="T9" fmla="*/ 33 h 71"/>
                <a:gd name="T10" fmla="*/ 86 w 1419"/>
                <a:gd name="T11" fmla="*/ 37 h 71"/>
                <a:gd name="T12" fmla="*/ 278 w 1419"/>
                <a:gd name="T13" fmla="*/ 15 h 71"/>
                <a:gd name="T14" fmla="*/ 548 w 1419"/>
                <a:gd name="T15" fmla="*/ 8 h 71"/>
                <a:gd name="T16" fmla="*/ 871 w 1419"/>
                <a:gd name="T17" fmla="*/ 8 h 71"/>
                <a:gd name="T18" fmla="*/ 1125 w 1419"/>
                <a:gd name="T19" fmla="*/ 8 h 71"/>
                <a:gd name="T20" fmla="*/ 1402 w 1419"/>
                <a:gd name="T21" fmla="*/ 0 h 71"/>
                <a:gd name="T22" fmla="*/ 1419 w 1419"/>
                <a:gd name="T23" fmla="*/ 17 h 71"/>
                <a:gd name="T24" fmla="*/ 1419 w 1419"/>
                <a:gd name="T25" fmla="*/ 17 h 71"/>
                <a:gd name="T26" fmla="*/ 1402 w 1419"/>
                <a:gd name="T27" fmla="*/ 34 h 71"/>
                <a:gd name="T28" fmla="*/ 1402 w 1419"/>
                <a:gd name="T29" fmla="*/ 34 h 71"/>
                <a:gd name="T30" fmla="*/ 1126 w 1419"/>
                <a:gd name="T31" fmla="*/ 41 h 71"/>
                <a:gd name="T32" fmla="*/ 871 w 1419"/>
                <a:gd name="T33" fmla="*/ 41 h 71"/>
                <a:gd name="T34" fmla="*/ 548 w 1419"/>
                <a:gd name="T35" fmla="*/ 41 h 71"/>
                <a:gd name="T36" fmla="*/ 280 w 1419"/>
                <a:gd name="T37" fmla="*/ 49 h 71"/>
                <a:gd name="T38" fmla="*/ 87 w 1419"/>
                <a:gd name="T39" fmla="*/ 71 h 71"/>
                <a:gd name="T40" fmla="*/ 17 w 1419"/>
                <a:gd name="T41" fmla="*/ 6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19" h="71">
                  <a:moveTo>
                    <a:pt x="17" y="67"/>
                  </a:moveTo>
                  <a:cubicBezTo>
                    <a:pt x="7" y="66"/>
                    <a:pt x="0" y="58"/>
                    <a:pt x="1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0"/>
                    <a:pt x="9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278" y="15"/>
                    <a:pt x="278" y="15"/>
                    <a:pt x="278" y="15"/>
                  </a:cubicBezTo>
                  <a:cubicBezTo>
                    <a:pt x="548" y="8"/>
                    <a:pt x="548" y="8"/>
                    <a:pt x="548" y="8"/>
                  </a:cubicBezTo>
                  <a:cubicBezTo>
                    <a:pt x="871" y="8"/>
                    <a:pt x="871" y="8"/>
                    <a:pt x="871" y="8"/>
                  </a:cubicBezTo>
                  <a:cubicBezTo>
                    <a:pt x="1125" y="8"/>
                    <a:pt x="1125" y="8"/>
                    <a:pt x="1125" y="8"/>
                  </a:cubicBezTo>
                  <a:cubicBezTo>
                    <a:pt x="1402" y="0"/>
                    <a:pt x="1402" y="0"/>
                    <a:pt x="1402" y="0"/>
                  </a:cubicBezTo>
                  <a:cubicBezTo>
                    <a:pt x="1411" y="0"/>
                    <a:pt x="1419" y="8"/>
                    <a:pt x="1419" y="17"/>
                  </a:cubicBezTo>
                  <a:cubicBezTo>
                    <a:pt x="1419" y="17"/>
                    <a:pt x="1419" y="17"/>
                    <a:pt x="1419" y="17"/>
                  </a:cubicBezTo>
                  <a:cubicBezTo>
                    <a:pt x="1419" y="26"/>
                    <a:pt x="1412" y="34"/>
                    <a:pt x="1402" y="34"/>
                  </a:cubicBezTo>
                  <a:cubicBezTo>
                    <a:pt x="1402" y="34"/>
                    <a:pt x="1402" y="34"/>
                    <a:pt x="1402" y="34"/>
                  </a:cubicBezTo>
                  <a:cubicBezTo>
                    <a:pt x="1126" y="41"/>
                    <a:pt x="1126" y="41"/>
                    <a:pt x="1126" y="41"/>
                  </a:cubicBezTo>
                  <a:cubicBezTo>
                    <a:pt x="871" y="41"/>
                    <a:pt x="871" y="41"/>
                    <a:pt x="871" y="41"/>
                  </a:cubicBezTo>
                  <a:cubicBezTo>
                    <a:pt x="548" y="41"/>
                    <a:pt x="548" y="41"/>
                    <a:pt x="548" y="41"/>
                  </a:cubicBezTo>
                  <a:cubicBezTo>
                    <a:pt x="280" y="49"/>
                    <a:pt x="280" y="49"/>
                    <a:pt x="280" y="49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17" y="67"/>
                    <a:pt x="17" y="67"/>
                    <a:pt x="17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32"/>
            <p:cNvSpPr/>
            <p:nvPr/>
          </p:nvSpPr>
          <p:spPr bwMode="auto">
            <a:xfrm>
              <a:off x="6604001" y="3452813"/>
              <a:ext cx="2119313" cy="92075"/>
            </a:xfrm>
            <a:custGeom>
              <a:avLst/>
              <a:gdLst>
                <a:gd name="T0" fmla="*/ 1 w 1378"/>
                <a:gd name="T1" fmla="*/ 44 h 60"/>
                <a:gd name="T2" fmla="*/ 17 w 1378"/>
                <a:gd name="T3" fmla="*/ 26 h 60"/>
                <a:gd name="T4" fmla="*/ 17 w 1378"/>
                <a:gd name="T5" fmla="*/ 26 h 60"/>
                <a:gd name="T6" fmla="*/ 293 w 1378"/>
                <a:gd name="T7" fmla="*/ 11 h 60"/>
                <a:gd name="T8" fmla="*/ 443 w 1378"/>
                <a:gd name="T9" fmla="*/ 4 h 60"/>
                <a:gd name="T10" fmla="*/ 614 w 1378"/>
                <a:gd name="T11" fmla="*/ 4 h 60"/>
                <a:gd name="T12" fmla="*/ 831 w 1378"/>
                <a:gd name="T13" fmla="*/ 11 h 60"/>
                <a:gd name="T14" fmla="*/ 980 w 1378"/>
                <a:gd name="T15" fmla="*/ 4 h 60"/>
                <a:gd name="T16" fmla="*/ 1086 w 1378"/>
                <a:gd name="T17" fmla="*/ 0 h 60"/>
                <a:gd name="T18" fmla="*/ 1305 w 1378"/>
                <a:gd name="T19" fmla="*/ 5 h 60"/>
                <a:gd name="T20" fmla="*/ 1305 w 1378"/>
                <a:gd name="T21" fmla="*/ 5 h 60"/>
                <a:gd name="T22" fmla="*/ 1364 w 1378"/>
                <a:gd name="T23" fmla="*/ 12 h 60"/>
                <a:gd name="T24" fmla="*/ 1364 w 1378"/>
                <a:gd name="T25" fmla="*/ 12 h 60"/>
                <a:gd name="T26" fmla="*/ 1374 w 1378"/>
                <a:gd name="T27" fmla="*/ 34 h 60"/>
                <a:gd name="T28" fmla="*/ 1374 w 1378"/>
                <a:gd name="T29" fmla="*/ 34 h 60"/>
                <a:gd name="T30" fmla="*/ 1353 w 1378"/>
                <a:gd name="T31" fmla="*/ 44 h 60"/>
                <a:gd name="T32" fmla="*/ 1353 w 1378"/>
                <a:gd name="T33" fmla="*/ 44 h 60"/>
                <a:gd name="T34" fmla="*/ 1303 w 1378"/>
                <a:gd name="T35" fmla="*/ 39 h 60"/>
                <a:gd name="T36" fmla="*/ 1303 w 1378"/>
                <a:gd name="T37" fmla="*/ 39 h 60"/>
                <a:gd name="T38" fmla="*/ 1211 w 1378"/>
                <a:gd name="T39" fmla="*/ 36 h 60"/>
                <a:gd name="T40" fmla="*/ 1211 w 1378"/>
                <a:gd name="T41" fmla="*/ 36 h 60"/>
                <a:gd name="T42" fmla="*/ 1086 w 1378"/>
                <a:gd name="T43" fmla="*/ 34 h 60"/>
                <a:gd name="T44" fmla="*/ 1086 w 1378"/>
                <a:gd name="T45" fmla="*/ 34 h 60"/>
                <a:gd name="T46" fmla="*/ 981 w 1378"/>
                <a:gd name="T47" fmla="*/ 38 h 60"/>
                <a:gd name="T48" fmla="*/ 832 w 1378"/>
                <a:gd name="T49" fmla="*/ 45 h 60"/>
                <a:gd name="T50" fmla="*/ 614 w 1378"/>
                <a:gd name="T51" fmla="*/ 38 h 60"/>
                <a:gd name="T52" fmla="*/ 444 w 1378"/>
                <a:gd name="T53" fmla="*/ 38 h 60"/>
                <a:gd name="T54" fmla="*/ 295 w 1378"/>
                <a:gd name="T55" fmla="*/ 45 h 60"/>
                <a:gd name="T56" fmla="*/ 18 w 1378"/>
                <a:gd name="T57" fmla="*/ 60 h 60"/>
                <a:gd name="T58" fmla="*/ 18 w 1378"/>
                <a:gd name="T59" fmla="*/ 60 h 60"/>
                <a:gd name="T60" fmla="*/ 18 w 1378"/>
                <a:gd name="T61" fmla="*/ 60 h 60"/>
                <a:gd name="T62" fmla="*/ 1 w 1378"/>
                <a:gd name="T63" fmla="*/ 4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78" h="60">
                  <a:moveTo>
                    <a:pt x="1" y="44"/>
                  </a:moveTo>
                  <a:cubicBezTo>
                    <a:pt x="0" y="34"/>
                    <a:pt x="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293" y="11"/>
                    <a:pt x="293" y="11"/>
                    <a:pt x="293" y="11"/>
                  </a:cubicBezTo>
                  <a:cubicBezTo>
                    <a:pt x="443" y="4"/>
                    <a:pt x="443" y="4"/>
                    <a:pt x="443" y="4"/>
                  </a:cubicBezTo>
                  <a:cubicBezTo>
                    <a:pt x="614" y="4"/>
                    <a:pt x="614" y="4"/>
                    <a:pt x="614" y="4"/>
                  </a:cubicBezTo>
                  <a:cubicBezTo>
                    <a:pt x="831" y="11"/>
                    <a:pt x="831" y="11"/>
                    <a:pt x="831" y="11"/>
                  </a:cubicBezTo>
                  <a:cubicBezTo>
                    <a:pt x="980" y="4"/>
                    <a:pt x="980" y="4"/>
                    <a:pt x="980" y="4"/>
                  </a:cubicBezTo>
                  <a:cubicBezTo>
                    <a:pt x="1086" y="0"/>
                    <a:pt x="1086" y="0"/>
                    <a:pt x="1086" y="0"/>
                  </a:cubicBezTo>
                  <a:cubicBezTo>
                    <a:pt x="1086" y="1"/>
                    <a:pt x="1223" y="0"/>
                    <a:pt x="1305" y="5"/>
                  </a:cubicBezTo>
                  <a:cubicBezTo>
                    <a:pt x="1305" y="5"/>
                    <a:pt x="1305" y="5"/>
                    <a:pt x="1305" y="5"/>
                  </a:cubicBezTo>
                  <a:cubicBezTo>
                    <a:pt x="1332" y="7"/>
                    <a:pt x="1352" y="8"/>
                    <a:pt x="1364" y="12"/>
                  </a:cubicBezTo>
                  <a:cubicBezTo>
                    <a:pt x="1364" y="12"/>
                    <a:pt x="1364" y="12"/>
                    <a:pt x="1364" y="12"/>
                  </a:cubicBezTo>
                  <a:cubicBezTo>
                    <a:pt x="1373" y="16"/>
                    <a:pt x="1378" y="25"/>
                    <a:pt x="1374" y="34"/>
                  </a:cubicBezTo>
                  <a:cubicBezTo>
                    <a:pt x="1374" y="34"/>
                    <a:pt x="1374" y="34"/>
                    <a:pt x="1374" y="34"/>
                  </a:cubicBezTo>
                  <a:cubicBezTo>
                    <a:pt x="1371" y="43"/>
                    <a:pt x="1361" y="47"/>
                    <a:pt x="1353" y="44"/>
                  </a:cubicBezTo>
                  <a:cubicBezTo>
                    <a:pt x="1353" y="44"/>
                    <a:pt x="1353" y="44"/>
                    <a:pt x="1353" y="44"/>
                  </a:cubicBezTo>
                  <a:cubicBezTo>
                    <a:pt x="1351" y="43"/>
                    <a:pt x="1329" y="40"/>
                    <a:pt x="1303" y="39"/>
                  </a:cubicBezTo>
                  <a:cubicBezTo>
                    <a:pt x="1303" y="39"/>
                    <a:pt x="1303" y="39"/>
                    <a:pt x="1303" y="39"/>
                  </a:cubicBezTo>
                  <a:cubicBezTo>
                    <a:pt x="1276" y="37"/>
                    <a:pt x="1243" y="36"/>
                    <a:pt x="1211" y="36"/>
                  </a:cubicBezTo>
                  <a:cubicBezTo>
                    <a:pt x="1211" y="36"/>
                    <a:pt x="1211" y="36"/>
                    <a:pt x="1211" y="36"/>
                  </a:cubicBezTo>
                  <a:cubicBezTo>
                    <a:pt x="1147" y="34"/>
                    <a:pt x="1086" y="34"/>
                    <a:pt x="1086" y="34"/>
                  </a:cubicBezTo>
                  <a:cubicBezTo>
                    <a:pt x="1086" y="34"/>
                    <a:pt x="1086" y="34"/>
                    <a:pt x="1086" y="34"/>
                  </a:cubicBezTo>
                  <a:cubicBezTo>
                    <a:pt x="981" y="38"/>
                    <a:pt x="981" y="38"/>
                    <a:pt x="981" y="38"/>
                  </a:cubicBezTo>
                  <a:cubicBezTo>
                    <a:pt x="832" y="45"/>
                    <a:pt x="832" y="45"/>
                    <a:pt x="832" y="45"/>
                  </a:cubicBezTo>
                  <a:cubicBezTo>
                    <a:pt x="614" y="38"/>
                    <a:pt x="614" y="38"/>
                    <a:pt x="614" y="38"/>
                  </a:cubicBezTo>
                  <a:cubicBezTo>
                    <a:pt x="444" y="38"/>
                    <a:pt x="444" y="38"/>
                    <a:pt x="444" y="38"/>
                  </a:cubicBezTo>
                  <a:cubicBezTo>
                    <a:pt x="295" y="45"/>
                    <a:pt x="295" y="45"/>
                    <a:pt x="295" y="45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9" y="60"/>
                    <a:pt x="1" y="53"/>
                    <a:pt x="1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33"/>
            <p:cNvSpPr/>
            <p:nvPr/>
          </p:nvSpPr>
          <p:spPr bwMode="auto">
            <a:xfrm>
              <a:off x="6643689" y="3771900"/>
              <a:ext cx="2066925" cy="147638"/>
            </a:xfrm>
            <a:custGeom>
              <a:avLst/>
              <a:gdLst>
                <a:gd name="T0" fmla="*/ 0 w 1343"/>
                <a:gd name="T1" fmla="*/ 80 h 96"/>
                <a:gd name="T2" fmla="*/ 16 w 1343"/>
                <a:gd name="T3" fmla="*/ 62 h 96"/>
                <a:gd name="T4" fmla="*/ 16 w 1343"/>
                <a:gd name="T5" fmla="*/ 62 h 96"/>
                <a:gd name="T6" fmla="*/ 325 w 1343"/>
                <a:gd name="T7" fmla="*/ 44 h 96"/>
                <a:gd name="T8" fmla="*/ 544 w 1343"/>
                <a:gd name="T9" fmla="*/ 37 h 96"/>
                <a:gd name="T10" fmla="*/ 776 w 1343"/>
                <a:gd name="T11" fmla="*/ 33 h 96"/>
                <a:gd name="T12" fmla="*/ 1044 w 1343"/>
                <a:gd name="T13" fmla="*/ 30 h 96"/>
                <a:gd name="T14" fmla="*/ 1323 w 1343"/>
                <a:gd name="T15" fmla="*/ 1 h 96"/>
                <a:gd name="T16" fmla="*/ 1342 w 1343"/>
                <a:gd name="T17" fmla="*/ 16 h 96"/>
                <a:gd name="T18" fmla="*/ 1342 w 1343"/>
                <a:gd name="T19" fmla="*/ 16 h 96"/>
                <a:gd name="T20" fmla="*/ 1327 w 1343"/>
                <a:gd name="T21" fmla="*/ 34 h 96"/>
                <a:gd name="T22" fmla="*/ 1327 w 1343"/>
                <a:gd name="T23" fmla="*/ 34 h 96"/>
                <a:gd name="T24" fmla="*/ 1046 w 1343"/>
                <a:gd name="T25" fmla="*/ 63 h 96"/>
                <a:gd name="T26" fmla="*/ 777 w 1343"/>
                <a:gd name="T27" fmla="*/ 67 h 96"/>
                <a:gd name="T28" fmla="*/ 544 w 1343"/>
                <a:gd name="T29" fmla="*/ 71 h 96"/>
                <a:gd name="T30" fmla="*/ 327 w 1343"/>
                <a:gd name="T31" fmla="*/ 78 h 96"/>
                <a:gd name="T32" fmla="*/ 18 w 1343"/>
                <a:gd name="T33" fmla="*/ 96 h 96"/>
                <a:gd name="T34" fmla="*/ 17 w 1343"/>
                <a:gd name="T35" fmla="*/ 96 h 96"/>
                <a:gd name="T36" fmla="*/ 17 w 1343"/>
                <a:gd name="T37" fmla="*/ 96 h 96"/>
                <a:gd name="T38" fmla="*/ 0 w 1343"/>
                <a:gd name="T39" fmla="*/ 8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3" h="96">
                  <a:moveTo>
                    <a:pt x="0" y="80"/>
                  </a:moveTo>
                  <a:cubicBezTo>
                    <a:pt x="0" y="71"/>
                    <a:pt x="7" y="63"/>
                    <a:pt x="16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325" y="44"/>
                    <a:pt x="325" y="44"/>
                    <a:pt x="325" y="44"/>
                  </a:cubicBezTo>
                  <a:cubicBezTo>
                    <a:pt x="544" y="37"/>
                    <a:pt x="544" y="37"/>
                    <a:pt x="544" y="37"/>
                  </a:cubicBezTo>
                  <a:cubicBezTo>
                    <a:pt x="776" y="33"/>
                    <a:pt x="776" y="33"/>
                    <a:pt x="776" y="33"/>
                  </a:cubicBezTo>
                  <a:cubicBezTo>
                    <a:pt x="1044" y="30"/>
                    <a:pt x="1044" y="30"/>
                    <a:pt x="1044" y="30"/>
                  </a:cubicBezTo>
                  <a:cubicBezTo>
                    <a:pt x="1323" y="1"/>
                    <a:pt x="1323" y="1"/>
                    <a:pt x="1323" y="1"/>
                  </a:cubicBezTo>
                  <a:cubicBezTo>
                    <a:pt x="1333" y="0"/>
                    <a:pt x="1341" y="6"/>
                    <a:pt x="1342" y="16"/>
                  </a:cubicBezTo>
                  <a:cubicBezTo>
                    <a:pt x="1342" y="16"/>
                    <a:pt x="1342" y="16"/>
                    <a:pt x="1342" y="16"/>
                  </a:cubicBezTo>
                  <a:cubicBezTo>
                    <a:pt x="1343" y="25"/>
                    <a:pt x="1336" y="33"/>
                    <a:pt x="1327" y="34"/>
                  </a:cubicBezTo>
                  <a:cubicBezTo>
                    <a:pt x="1327" y="34"/>
                    <a:pt x="1327" y="34"/>
                    <a:pt x="1327" y="34"/>
                  </a:cubicBezTo>
                  <a:cubicBezTo>
                    <a:pt x="1046" y="63"/>
                    <a:pt x="1046" y="63"/>
                    <a:pt x="1046" y="63"/>
                  </a:cubicBezTo>
                  <a:cubicBezTo>
                    <a:pt x="777" y="67"/>
                    <a:pt x="777" y="67"/>
                    <a:pt x="777" y="67"/>
                  </a:cubicBezTo>
                  <a:cubicBezTo>
                    <a:pt x="544" y="71"/>
                    <a:pt x="544" y="71"/>
                    <a:pt x="544" y="71"/>
                  </a:cubicBezTo>
                  <a:cubicBezTo>
                    <a:pt x="327" y="78"/>
                    <a:pt x="327" y="78"/>
                    <a:pt x="327" y="78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96"/>
                    <a:pt x="17" y="96"/>
                    <a:pt x="1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8" y="96"/>
                    <a:pt x="1" y="89"/>
                    <a:pt x="0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34"/>
            <p:cNvSpPr/>
            <p:nvPr/>
          </p:nvSpPr>
          <p:spPr bwMode="auto">
            <a:xfrm>
              <a:off x="6808789" y="2300288"/>
              <a:ext cx="290513" cy="1965325"/>
            </a:xfrm>
            <a:custGeom>
              <a:avLst/>
              <a:gdLst>
                <a:gd name="T0" fmla="*/ 155 w 189"/>
                <a:gd name="T1" fmla="*/ 1263 h 1278"/>
                <a:gd name="T2" fmla="*/ 144 w 189"/>
                <a:gd name="T3" fmla="*/ 1168 h 1278"/>
                <a:gd name="T4" fmla="*/ 126 w 189"/>
                <a:gd name="T5" fmla="*/ 925 h 1278"/>
                <a:gd name="T6" fmla="*/ 104 w 189"/>
                <a:gd name="T7" fmla="*/ 729 h 1278"/>
                <a:gd name="T8" fmla="*/ 71 w 189"/>
                <a:gd name="T9" fmla="*/ 398 h 1278"/>
                <a:gd name="T10" fmla="*/ 5 w 189"/>
                <a:gd name="T11" fmla="*/ 29 h 1278"/>
                <a:gd name="T12" fmla="*/ 5 w 189"/>
                <a:gd name="T13" fmla="*/ 29 h 1278"/>
                <a:gd name="T14" fmla="*/ 4 w 189"/>
                <a:gd name="T15" fmla="*/ 26 h 1278"/>
                <a:gd name="T16" fmla="*/ 4 w 189"/>
                <a:gd name="T17" fmla="*/ 26 h 1278"/>
                <a:gd name="T18" fmla="*/ 4 w 189"/>
                <a:gd name="T19" fmla="*/ 26 h 1278"/>
                <a:gd name="T20" fmla="*/ 12 w 189"/>
                <a:gd name="T21" fmla="*/ 4 h 1278"/>
                <a:gd name="T22" fmla="*/ 12 w 189"/>
                <a:gd name="T23" fmla="*/ 4 h 1278"/>
                <a:gd name="T24" fmla="*/ 34 w 189"/>
                <a:gd name="T25" fmla="*/ 12 h 1278"/>
                <a:gd name="T26" fmla="*/ 34 w 189"/>
                <a:gd name="T27" fmla="*/ 12 h 1278"/>
                <a:gd name="T28" fmla="*/ 105 w 189"/>
                <a:gd name="T29" fmla="*/ 395 h 1278"/>
                <a:gd name="T30" fmla="*/ 105 w 189"/>
                <a:gd name="T31" fmla="*/ 395 h 1278"/>
                <a:gd name="T32" fmla="*/ 137 w 189"/>
                <a:gd name="T33" fmla="*/ 726 h 1278"/>
                <a:gd name="T34" fmla="*/ 159 w 189"/>
                <a:gd name="T35" fmla="*/ 922 h 1278"/>
                <a:gd name="T36" fmla="*/ 177 w 189"/>
                <a:gd name="T37" fmla="*/ 1165 h 1278"/>
                <a:gd name="T38" fmla="*/ 188 w 189"/>
                <a:gd name="T39" fmla="*/ 1260 h 1278"/>
                <a:gd name="T40" fmla="*/ 174 w 189"/>
                <a:gd name="T41" fmla="*/ 1278 h 1278"/>
                <a:gd name="T42" fmla="*/ 174 w 189"/>
                <a:gd name="T43" fmla="*/ 1278 h 1278"/>
                <a:gd name="T44" fmla="*/ 172 w 189"/>
                <a:gd name="T45" fmla="*/ 1278 h 1278"/>
                <a:gd name="T46" fmla="*/ 172 w 189"/>
                <a:gd name="T47" fmla="*/ 1278 h 1278"/>
                <a:gd name="T48" fmla="*/ 155 w 189"/>
                <a:gd name="T49" fmla="*/ 1263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1278">
                  <a:moveTo>
                    <a:pt x="155" y="1263"/>
                  </a:moveTo>
                  <a:cubicBezTo>
                    <a:pt x="144" y="1168"/>
                    <a:pt x="144" y="1168"/>
                    <a:pt x="144" y="1168"/>
                  </a:cubicBezTo>
                  <a:cubicBezTo>
                    <a:pt x="126" y="925"/>
                    <a:pt x="126" y="925"/>
                    <a:pt x="126" y="925"/>
                  </a:cubicBezTo>
                  <a:cubicBezTo>
                    <a:pt x="104" y="729"/>
                    <a:pt x="104" y="729"/>
                    <a:pt x="104" y="729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46" y="142"/>
                    <a:pt x="12" y="47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7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18"/>
                    <a:pt x="3" y="8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20" y="0"/>
                    <a:pt x="30" y="3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4"/>
                    <a:pt x="76" y="99"/>
                    <a:pt x="105" y="395"/>
                  </a:cubicBezTo>
                  <a:cubicBezTo>
                    <a:pt x="105" y="395"/>
                    <a:pt x="105" y="395"/>
                    <a:pt x="105" y="395"/>
                  </a:cubicBezTo>
                  <a:cubicBezTo>
                    <a:pt x="137" y="726"/>
                    <a:pt x="137" y="726"/>
                    <a:pt x="137" y="726"/>
                  </a:cubicBezTo>
                  <a:cubicBezTo>
                    <a:pt x="159" y="922"/>
                    <a:pt x="159" y="922"/>
                    <a:pt x="159" y="922"/>
                  </a:cubicBezTo>
                  <a:cubicBezTo>
                    <a:pt x="177" y="1165"/>
                    <a:pt x="177" y="1165"/>
                    <a:pt x="177" y="1165"/>
                  </a:cubicBezTo>
                  <a:cubicBezTo>
                    <a:pt x="188" y="1260"/>
                    <a:pt x="188" y="1260"/>
                    <a:pt x="188" y="1260"/>
                  </a:cubicBezTo>
                  <a:cubicBezTo>
                    <a:pt x="189" y="1269"/>
                    <a:pt x="183" y="1277"/>
                    <a:pt x="174" y="1278"/>
                  </a:cubicBezTo>
                  <a:cubicBezTo>
                    <a:pt x="174" y="1278"/>
                    <a:pt x="174" y="1278"/>
                    <a:pt x="174" y="1278"/>
                  </a:cubicBezTo>
                  <a:cubicBezTo>
                    <a:pt x="173" y="1278"/>
                    <a:pt x="172" y="1278"/>
                    <a:pt x="172" y="1278"/>
                  </a:cubicBezTo>
                  <a:cubicBezTo>
                    <a:pt x="172" y="1278"/>
                    <a:pt x="172" y="1278"/>
                    <a:pt x="172" y="1278"/>
                  </a:cubicBezTo>
                  <a:cubicBezTo>
                    <a:pt x="163" y="1278"/>
                    <a:pt x="156" y="1272"/>
                    <a:pt x="155" y="12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35"/>
            <p:cNvSpPr/>
            <p:nvPr/>
          </p:nvSpPr>
          <p:spPr bwMode="auto">
            <a:xfrm>
              <a:off x="7275514" y="2279650"/>
              <a:ext cx="174625" cy="1985963"/>
            </a:xfrm>
            <a:custGeom>
              <a:avLst/>
              <a:gdLst>
                <a:gd name="T0" fmla="*/ 80 w 114"/>
                <a:gd name="T1" fmla="*/ 1290 h 1291"/>
                <a:gd name="T2" fmla="*/ 71 w 114"/>
                <a:gd name="T3" fmla="*/ 1268 h 1291"/>
                <a:gd name="T4" fmla="*/ 71 w 114"/>
                <a:gd name="T5" fmla="*/ 1268 h 1291"/>
                <a:gd name="T6" fmla="*/ 80 w 114"/>
                <a:gd name="T7" fmla="*/ 1183 h 1291"/>
                <a:gd name="T8" fmla="*/ 80 w 114"/>
                <a:gd name="T9" fmla="*/ 1183 h 1291"/>
                <a:gd name="T10" fmla="*/ 77 w 114"/>
                <a:gd name="T11" fmla="*/ 1102 h 1291"/>
                <a:gd name="T12" fmla="*/ 77 w 114"/>
                <a:gd name="T13" fmla="*/ 1102 h 1291"/>
                <a:gd name="T14" fmla="*/ 55 w 114"/>
                <a:gd name="T15" fmla="*/ 909 h 1291"/>
                <a:gd name="T16" fmla="*/ 33 w 114"/>
                <a:gd name="T17" fmla="*/ 643 h 1291"/>
                <a:gd name="T18" fmla="*/ 23 w 114"/>
                <a:gd name="T19" fmla="*/ 382 h 1291"/>
                <a:gd name="T20" fmla="*/ 1 w 114"/>
                <a:gd name="T21" fmla="*/ 18 h 1291"/>
                <a:gd name="T22" fmla="*/ 1 w 114"/>
                <a:gd name="T23" fmla="*/ 18 h 1291"/>
                <a:gd name="T24" fmla="*/ 17 w 114"/>
                <a:gd name="T25" fmla="*/ 0 h 1291"/>
                <a:gd name="T26" fmla="*/ 17 w 114"/>
                <a:gd name="T27" fmla="*/ 0 h 1291"/>
                <a:gd name="T28" fmla="*/ 34 w 114"/>
                <a:gd name="T29" fmla="*/ 16 h 1291"/>
                <a:gd name="T30" fmla="*/ 34 w 114"/>
                <a:gd name="T31" fmla="*/ 16 h 1291"/>
                <a:gd name="T32" fmla="*/ 56 w 114"/>
                <a:gd name="T33" fmla="*/ 380 h 1291"/>
                <a:gd name="T34" fmla="*/ 67 w 114"/>
                <a:gd name="T35" fmla="*/ 641 h 1291"/>
                <a:gd name="T36" fmla="*/ 89 w 114"/>
                <a:gd name="T37" fmla="*/ 906 h 1291"/>
                <a:gd name="T38" fmla="*/ 111 w 114"/>
                <a:gd name="T39" fmla="*/ 1099 h 1291"/>
                <a:gd name="T40" fmla="*/ 114 w 114"/>
                <a:gd name="T41" fmla="*/ 1183 h 1291"/>
                <a:gd name="T42" fmla="*/ 114 w 114"/>
                <a:gd name="T43" fmla="*/ 1183 h 1291"/>
                <a:gd name="T44" fmla="*/ 102 w 114"/>
                <a:gd name="T45" fmla="*/ 1282 h 1291"/>
                <a:gd name="T46" fmla="*/ 102 w 114"/>
                <a:gd name="T47" fmla="*/ 1282 h 1291"/>
                <a:gd name="T48" fmla="*/ 87 w 114"/>
                <a:gd name="T49" fmla="*/ 1291 h 1291"/>
                <a:gd name="T50" fmla="*/ 87 w 114"/>
                <a:gd name="T51" fmla="*/ 1291 h 1291"/>
                <a:gd name="T52" fmla="*/ 80 w 114"/>
                <a:gd name="T53" fmla="*/ 129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4" h="1291">
                  <a:moveTo>
                    <a:pt x="80" y="1290"/>
                  </a:moveTo>
                  <a:cubicBezTo>
                    <a:pt x="71" y="1286"/>
                    <a:pt x="67" y="1276"/>
                    <a:pt x="71" y="1268"/>
                  </a:cubicBezTo>
                  <a:cubicBezTo>
                    <a:pt x="71" y="1268"/>
                    <a:pt x="71" y="1268"/>
                    <a:pt x="71" y="1268"/>
                  </a:cubicBezTo>
                  <a:cubicBezTo>
                    <a:pt x="77" y="1256"/>
                    <a:pt x="81" y="1218"/>
                    <a:pt x="80" y="1183"/>
                  </a:cubicBezTo>
                  <a:cubicBezTo>
                    <a:pt x="80" y="1183"/>
                    <a:pt x="80" y="1183"/>
                    <a:pt x="80" y="1183"/>
                  </a:cubicBezTo>
                  <a:cubicBezTo>
                    <a:pt x="80" y="1141"/>
                    <a:pt x="77" y="1102"/>
                    <a:pt x="77" y="1102"/>
                  </a:cubicBezTo>
                  <a:cubicBezTo>
                    <a:pt x="77" y="1102"/>
                    <a:pt x="77" y="1102"/>
                    <a:pt x="77" y="1102"/>
                  </a:cubicBezTo>
                  <a:cubicBezTo>
                    <a:pt x="55" y="909"/>
                    <a:pt x="55" y="909"/>
                    <a:pt x="55" y="909"/>
                  </a:cubicBezTo>
                  <a:cubicBezTo>
                    <a:pt x="33" y="643"/>
                    <a:pt x="33" y="643"/>
                    <a:pt x="33" y="643"/>
                  </a:cubicBezTo>
                  <a:cubicBezTo>
                    <a:pt x="23" y="382"/>
                    <a:pt x="23" y="382"/>
                    <a:pt x="23" y="38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9"/>
                    <a:pt x="7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7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56" y="380"/>
                    <a:pt x="56" y="380"/>
                    <a:pt x="56" y="380"/>
                  </a:cubicBezTo>
                  <a:cubicBezTo>
                    <a:pt x="67" y="641"/>
                    <a:pt x="67" y="641"/>
                    <a:pt x="67" y="641"/>
                  </a:cubicBezTo>
                  <a:cubicBezTo>
                    <a:pt x="89" y="906"/>
                    <a:pt x="89" y="906"/>
                    <a:pt x="89" y="906"/>
                  </a:cubicBezTo>
                  <a:cubicBezTo>
                    <a:pt x="111" y="1099"/>
                    <a:pt x="111" y="1099"/>
                    <a:pt x="111" y="1099"/>
                  </a:cubicBezTo>
                  <a:cubicBezTo>
                    <a:pt x="111" y="1099"/>
                    <a:pt x="114" y="1139"/>
                    <a:pt x="114" y="1183"/>
                  </a:cubicBezTo>
                  <a:cubicBezTo>
                    <a:pt x="114" y="1183"/>
                    <a:pt x="114" y="1183"/>
                    <a:pt x="114" y="1183"/>
                  </a:cubicBezTo>
                  <a:cubicBezTo>
                    <a:pt x="114" y="1220"/>
                    <a:pt x="112" y="1257"/>
                    <a:pt x="102" y="1282"/>
                  </a:cubicBezTo>
                  <a:cubicBezTo>
                    <a:pt x="102" y="1282"/>
                    <a:pt x="102" y="1282"/>
                    <a:pt x="102" y="1282"/>
                  </a:cubicBezTo>
                  <a:cubicBezTo>
                    <a:pt x="99" y="1288"/>
                    <a:pt x="93" y="1291"/>
                    <a:pt x="87" y="1291"/>
                  </a:cubicBezTo>
                  <a:cubicBezTo>
                    <a:pt x="87" y="1291"/>
                    <a:pt x="87" y="1291"/>
                    <a:pt x="87" y="1291"/>
                  </a:cubicBezTo>
                  <a:cubicBezTo>
                    <a:pt x="84" y="1291"/>
                    <a:pt x="82" y="1291"/>
                    <a:pt x="80" y="12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36"/>
            <p:cNvSpPr/>
            <p:nvPr/>
          </p:nvSpPr>
          <p:spPr bwMode="auto">
            <a:xfrm>
              <a:off x="7678739" y="2255838"/>
              <a:ext cx="141288" cy="2009775"/>
            </a:xfrm>
            <a:custGeom>
              <a:avLst/>
              <a:gdLst>
                <a:gd name="T0" fmla="*/ 59 w 92"/>
                <a:gd name="T1" fmla="*/ 1290 h 1306"/>
                <a:gd name="T2" fmla="*/ 59 w 92"/>
                <a:gd name="T3" fmla="*/ 1134 h 1306"/>
                <a:gd name="T4" fmla="*/ 40 w 92"/>
                <a:gd name="T5" fmla="*/ 935 h 1306"/>
                <a:gd name="T6" fmla="*/ 22 w 92"/>
                <a:gd name="T7" fmla="*/ 694 h 1306"/>
                <a:gd name="T8" fmla="*/ 19 w 92"/>
                <a:gd name="T9" fmla="*/ 404 h 1306"/>
                <a:gd name="T10" fmla="*/ 0 w 92"/>
                <a:gd name="T11" fmla="*/ 18 h 1306"/>
                <a:gd name="T12" fmla="*/ 0 w 92"/>
                <a:gd name="T13" fmla="*/ 19 h 1306"/>
                <a:gd name="T14" fmla="*/ 16 w 92"/>
                <a:gd name="T15" fmla="*/ 1 h 1306"/>
                <a:gd name="T16" fmla="*/ 16 w 92"/>
                <a:gd name="T17" fmla="*/ 1 h 1306"/>
                <a:gd name="T18" fmla="*/ 34 w 92"/>
                <a:gd name="T19" fmla="*/ 17 h 1306"/>
                <a:gd name="T20" fmla="*/ 34 w 92"/>
                <a:gd name="T21" fmla="*/ 17 h 1306"/>
                <a:gd name="T22" fmla="*/ 52 w 92"/>
                <a:gd name="T23" fmla="*/ 403 h 1306"/>
                <a:gd name="T24" fmla="*/ 56 w 92"/>
                <a:gd name="T25" fmla="*/ 693 h 1306"/>
                <a:gd name="T26" fmla="*/ 74 w 92"/>
                <a:gd name="T27" fmla="*/ 932 h 1306"/>
                <a:gd name="T28" fmla="*/ 92 w 92"/>
                <a:gd name="T29" fmla="*/ 1133 h 1306"/>
                <a:gd name="T30" fmla="*/ 92 w 92"/>
                <a:gd name="T31" fmla="*/ 1290 h 1306"/>
                <a:gd name="T32" fmla="*/ 75 w 92"/>
                <a:gd name="T33" fmla="*/ 1306 h 1306"/>
                <a:gd name="T34" fmla="*/ 75 w 92"/>
                <a:gd name="T35" fmla="*/ 1306 h 1306"/>
                <a:gd name="T36" fmla="*/ 59 w 92"/>
                <a:gd name="T37" fmla="*/ 129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306">
                  <a:moveTo>
                    <a:pt x="59" y="1290"/>
                  </a:moveTo>
                  <a:cubicBezTo>
                    <a:pt x="59" y="1134"/>
                    <a:pt x="59" y="1134"/>
                    <a:pt x="59" y="1134"/>
                  </a:cubicBezTo>
                  <a:cubicBezTo>
                    <a:pt x="40" y="935"/>
                    <a:pt x="40" y="935"/>
                    <a:pt x="40" y="935"/>
                  </a:cubicBezTo>
                  <a:cubicBezTo>
                    <a:pt x="22" y="694"/>
                    <a:pt x="22" y="694"/>
                    <a:pt x="22" y="694"/>
                  </a:cubicBezTo>
                  <a:cubicBezTo>
                    <a:pt x="19" y="404"/>
                    <a:pt x="19" y="404"/>
                    <a:pt x="19" y="40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7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6" y="0"/>
                    <a:pt x="34" y="8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52" y="403"/>
                    <a:pt x="52" y="403"/>
                    <a:pt x="52" y="403"/>
                  </a:cubicBezTo>
                  <a:cubicBezTo>
                    <a:pt x="56" y="693"/>
                    <a:pt x="56" y="693"/>
                    <a:pt x="56" y="693"/>
                  </a:cubicBezTo>
                  <a:cubicBezTo>
                    <a:pt x="74" y="932"/>
                    <a:pt x="74" y="932"/>
                    <a:pt x="74" y="932"/>
                  </a:cubicBezTo>
                  <a:cubicBezTo>
                    <a:pt x="92" y="1133"/>
                    <a:pt x="92" y="1133"/>
                    <a:pt x="92" y="1133"/>
                  </a:cubicBezTo>
                  <a:cubicBezTo>
                    <a:pt x="92" y="1290"/>
                    <a:pt x="92" y="1290"/>
                    <a:pt x="92" y="1290"/>
                  </a:cubicBezTo>
                  <a:cubicBezTo>
                    <a:pt x="92" y="1299"/>
                    <a:pt x="85" y="1306"/>
                    <a:pt x="75" y="1306"/>
                  </a:cubicBezTo>
                  <a:cubicBezTo>
                    <a:pt x="75" y="1306"/>
                    <a:pt x="75" y="1306"/>
                    <a:pt x="75" y="1306"/>
                  </a:cubicBezTo>
                  <a:cubicBezTo>
                    <a:pt x="66" y="1306"/>
                    <a:pt x="59" y="1299"/>
                    <a:pt x="59" y="12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37"/>
            <p:cNvSpPr/>
            <p:nvPr/>
          </p:nvSpPr>
          <p:spPr bwMode="auto">
            <a:xfrm>
              <a:off x="8147051" y="2246313"/>
              <a:ext cx="76200" cy="2035175"/>
            </a:xfrm>
            <a:custGeom>
              <a:avLst/>
              <a:gdLst>
                <a:gd name="T0" fmla="*/ 15 w 49"/>
                <a:gd name="T1" fmla="*/ 1307 h 1324"/>
                <a:gd name="T2" fmla="*/ 15 w 49"/>
                <a:gd name="T3" fmla="*/ 1126 h 1324"/>
                <a:gd name="T4" fmla="*/ 12 w 49"/>
                <a:gd name="T5" fmla="*/ 976 h 1324"/>
                <a:gd name="T6" fmla="*/ 15 w 49"/>
                <a:gd name="T7" fmla="*/ 821 h 1324"/>
                <a:gd name="T8" fmla="*/ 11 w 49"/>
                <a:gd name="T9" fmla="*/ 610 h 1324"/>
                <a:gd name="T10" fmla="*/ 12 w 49"/>
                <a:gd name="T11" fmla="*/ 407 h 1324"/>
                <a:gd name="T12" fmla="*/ 1 w 49"/>
                <a:gd name="T13" fmla="*/ 18 h 1324"/>
                <a:gd name="T14" fmla="*/ 1 w 49"/>
                <a:gd name="T15" fmla="*/ 18 h 1324"/>
                <a:gd name="T16" fmla="*/ 17 w 49"/>
                <a:gd name="T17" fmla="*/ 1 h 1324"/>
                <a:gd name="T18" fmla="*/ 17 w 49"/>
                <a:gd name="T19" fmla="*/ 1 h 1324"/>
                <a:gd name="T20" fmla="*/ 34 w 49"/>
                <a:gd name="T21" fmla="*/ 17 h 1324"/>
                <a:gd name="T22" fmla="*/ 34 w 49"/>
                <a:gd name="T23" fmla="*/ 17 h 1324"/>
                <a:gd name="T24" fmla="*/ 45 w 49"/>
                <a:gd name="T25" fmla="*/ 406 h 1324"/>
                <a:gd name="T26" fmla="*/ 45 w 49"/>
                <a:gd name="T27" fmla="*/ 609 h 1324"/>
                <a:gd name="T28" fmla="*/ 49 w 49"/>
                <a:gd name="T29" fmla="*/ 821 h 1324"/>
                <a:gd name="T30" fmla="*/ 45 w 49"/>
                <a:gd name="T31" fmla="*/ 976 h 1324"/>
                <a:gd name="T32" fmla="*/ 49 w 49"/>
                <a:gd name="T33" fmla="*/ 1126 h 1324"/>
                <a:gd name="T34" fmla="*/ 49 w 49"/>
                <a:gd name="T35" fmla="*/ 1307 h 1324"/>
                <a:gd name="T36" fmla="*/ 32 w 49"/>
                <a:gd name="T37" fmla="*/ 1324 h 1324"/>
                <a:gd name="T38" fmla="*/ 32 w 49"/>
                <a:gd name="T39" fmla="*/ 1324 h 1324"/>
                <a:gd name="T40" fmla="*/ 15 w 49"/>
                <a:gd name="T41" fmla="*/ 1307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1324">
                  <a:moveTo>
                    <a:pt x="15" y="1307"/>
                  </a:moveTo>
                  <a:cubicBezTo>
                    <a:pt x="15" y="1126"/>
                    <a:pt x="15" y="1126"/>
                    <a:pt x="15" y="1126"/>
                  </a:cubicBezTo>
                  <a:cubicBezTo>
                    <a:pt x="12" y="976"/>
                    <a:pt x="12" y="976"/>
                    <a:pt x="12" y="976"/>
                  </a:cubicBezTo>
                  <a:cubicBezTo>
                    <a:pt x="15" y="821"/>
                    <a:pt x="15" y="821"/>
                    <a:pt x="15" y="821"/>
                  </a:cubicBezTo>
                  <a:cubicBezTo>
                    <a:pt x="11" y="610"/>
                    <a:pt x="11" y="610"/>
                    <a:pt x="11" y="610"/>
                  </a:cubicBezTo>
                  <a:cubicBezTo>
                    <a:pt x="12" y="407"/>
                    <a:pt x="12" y="407"/>
                    <a:pt x="12" y="407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9"/>
                    <a:pt x="8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6" y="0"/>
                    <a:pt x="34" y="8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45" y="406"/>
                    <a:pt x="45" y="406"/>
                    <a:pt x="45" y="406"/>
                  </a:cubicBezTo>
                  <a:cubicBezTo>
                    <a:pt x="45" y="609"/>
                    <a:pt x="45" y="609"/>
                    <a:pt x="45" y="609"/>
                  </a:cubicBezTo>
                  <a:cubicBezTo>
                    <a:pt x="49" y="821"/>
                    <a:pt x="49" y="821"/>
                    <a:pt x="49" y="821"/>
                  </a:cubicBezTo>
                  <a:cubicBezTo>
                    <a:pt x="45" y="976"/>
                    <a:pt x="45" y="976"/>
                    <a:pt x="45" y="976"/>
                  </a:cubicBezTo>
                  <a:cubicBezTo>
                    <a:pt x="49" y="1126"/>
                    <a:pt x="49" y="1126"/>
                    <a:pt x="49" y="1126"/>
                  </a:cubicBezTo>
                  <a:cubicBezTo>
                    <a:pt x="49" y="1307"/>
                    <a:pt x="49" y="1307"/>
                    <a:pt x="49" y="1307"/>
                  </a:cubicBezTo>
                  <a:cubicBezTo>
                    <a:pt x="49" y="1317"/>
                    <a:pt x="41" y="1324"/>
                    <a:pt x="32" y="1324"/>
                  </a:cubicBezTo>
                  <a:cubicBezTo>
                    <a:pt x="32" y="1324"/>
                    <a:pt x="32" y="1324"/>
                    <a:pt x="32" y="1324"/>
                  </a:cubicBezTo>
                  <a:cubicBezTo>
                    <a:pt x="23" y="1324"/>
                    <a:pt x="15" y="1317"/>
                    <a:pt x="15" y="13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38"/>
            <p:cNvSpPr/>
            <p:nvPr/>
          </p:nvSpPr>
          <p:spPr bwMode="auto">
            <a:xfrm>
              <a:off x="7496176" y="3209925"/>
              <a:ext cx="174625" cy="188913"/>
            </a:xfrm>
            <a:custGeom>
              <a:avLst/>
              <a:gdLst>
                <a:gd name="T0" fmla="*/ 78 w 113"/>
                <a:gd name="T1" fmla="*/ 108 h 123"/>
                <a:gd name="T2" fmla="*/ 44 w 113"/>
                <a:gd name="T3" fmla="*/ 60 h 123"/>
                <a:gd name="T4" fmla="*/ 44 w 113"/>
                <a:gd name="T5" fmla="*/ 60 h 123"/>
                <a:gd name="T6" fmla="*/ 10 w 113"/>
                <a:gd name="T7" fmla="*/ 33 h 123"/>
                <a:gd name="T8" fmla="*/ 10 w 113"/>
                <a:gd name="T9" fmla="*/ 33 h 123"/>
                <a:gd name="T10" fmla="*/ 5 w 113"/>
                <a:gd name="T11" fmla="*/ 10 h 123"/>
                <a:gd name="T12" fmla="*/ 5 w 113"/>
                <a:gd name="T13" fmla="*/ 10 h 123"/>
                <a:gd name="T14" fmla="*/ 28 w 113"/>
                <a:gd name="T15" fmla="*/ 5 h 123"/>
                <a:gd name="T16" fmla="*/ 28 w 113"/>
                <a:gd name="T17" fmla="*/ 5 h 123"/>
                <a:gd name="T18" fmla="*/ 67 w 113"/>
                <a:gd name="T19" fmla="*/ 35 h 123"/>
                <a:gd name="T20" fmla="*/ 67 w 113"/>
                <a:gd name="T21" fmla="*/ 35 h 123"/>
                <a:gd name="T22" fmla="*/ 112 w 113"/>
                <a:gd name="T23" fmla="*/ 105 h 123"/>
                <a:gd name="T24" fmla="*/ 112 w 113"/>
                <a:gd name="T25" fmla="*/ 105 h 123"/>
                <a:gd name="T26" fmla="*/ 97 w 113"/>
                <a:gd name="T27" fmla="*/ 123 h 123"/>
                <a:gd name="T28" fmla="*/ 97 w 113"/>
                <a:gd name="T29" fmla="*/ 123 h 123"/>
                <a:gd name="T30" fmla="*/ 95 w 113"/>
                <a:gd name="T31" fmla="*/ 123 h 123"/>
                <a:gd name="T32" fmla="*/ 95 w 113"/>
                <a:gd name="T33" fmla="*/ 123 h 123"/>
                <a:gd name="T34" fmla="*/ 78 w 113"/>
                <a:gd name="T35" fmla="*/ 10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" h="123">
                  <a:moveTo>
                    <a:pt x="78" y="108"/>
                  </a:moveTo>
                  <a:cubicBezTo>
                    <a:pt x="78" y="97"/>
                    <a:pt x="62" y="76"/>
                    <a:pt x="44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27" y="44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2" y="28"/>
                    <a:pt x="0" y="18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0" y="2"/>
                    <a:pt x="20" y="0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5"/>
                    <a:pt x="47" y="17"/>
                    <a:pt x="67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86" y="53"/>
                    <a:pt x="109" y="75"/>
                    <a:pt x="112" y="105"/>
                  </a:cubicBezTo>
                  <a:cubicBezTo>
                    <a:pt x="112" y="105"/>
                    <a:pt x="112" y="105"/>
                    <a:pt x="112" y="105"/>
                  </a:cubicBezTo>
                  <a:cubicBezTo>
                    <a:pt x="113" y="114"/>
                    <a:pt x="106" y="122"/>
                    <a:pt x="97" y="123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6" y="123"/>
                    <a:pt x="96" y="123"/>
                    <a:pt x="95" y="123"/>
                  </a:cubicBezTo>
                  <a:cubicBezTo>
                    <a:pt x="95" y="123"/>
                    <a:pt x="95" y="123"/>
                    <a:pt x="95" y="123"/>
                  </a:cubicBezTo>
                  <a:cubicBezTo>
                    <a:pt x="87" y="123"/>
                    <a:pt x="79" y="117"/>
                    <a:pt x="78" y="1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39"/>
            <p:cNvSpPr/>
            <p:nvPr/>
          </p:nvSpPr>
          <p:spPr bwMode="auto">
            <a:xfrm>
              <a:off x="7485064" y="3178175"/>
              <a:ext cx="196850" cy="204788"/>
            </a:xfrm>
            <a:custGeom>
              <a:avLst/>
              <a:gdLst>
                <a:gd name="T0" fmla="*/ 7 w 128"/>
                <a:gd name="T1" fmla="*/ 129 h 133"/>
                <a:gd name="T2" fmla="*/ 6 w 128"/>
                <a:gd name="T3" fmla="*/ 105 h 133"/>
                <a:gd name="T4" fmla="*/ 6 w 128"/>
                <a:gd name="T5" fmla="*/ 105 h 133"/>
                <a:gd name="T6" fmla="*/ 97 w 128"/>
                <a:gd name="T7" fmla="*/ 7 h 133"/>
                <a:gd name="T8" fmla="*/ 121 w 128"/>
                <a:gd name="T9" fmla="*/ 6 h 133"/>
                <a:gd name="T10" fmla="*/ 121 w 128"/>
                <a:gd name="T11" fmla="*/ 6 h 133"/>
                <a:gd name="T12" fmla="*/ 122 w 128"/>
                <a:gd name="T13" fmla="*/ 30 h 133"/>
                <a:gd name="T14" fmla="*/ 122 w 128"/>
                <a:gd name="T15" fmla="*/ 30 h 133"/>
                <a:gd name="T16" fmla="*/ 31 w 128"/>
                <a:gd name="T17" fmla="*/ 128 h 133"/>
                <a:gd name="T18" fmla="*/ 19 w 128"/>
                <a:gd name="T19" fmla="*/ 133 h 133"/>
                <a:gd name="T20" fmla="*/ 19 w 128"/>
                <a:gd name="T21" fmla="*/ 133 h 133"/>
                <a:gd name="T22" fmla="*/ 7 w 128"/>
                <a:gd name="T23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133">
                  <a:moveTo>
                    <a:pt x="7" y="129"/>
                  </a:moveTo>
                  <a:cubicBezTo>
                    <a:pt x="0" y="122"/>
                    <a:pt x="0" y="112"/>
                    <a:pt x="6" y="105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103" y="0"/>
                    <a:pt x="114" y="0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8" y="12"/>
                    <a:pt x="128" y="23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31" y="128"/>
                    <a:pt x="31" y="128"/>
                    <a:pt x="31" y="128"/>
                  </a:cubicBezTo>
                  <a:cubicBezTo>
                    <a:pt x="28" y="131"/>
                    <a:pt x="23" y="133"/>
                    <a:pt x="19" y="133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15" y="133"/>
                    <a:pt x="10" y="132"/>
                    <a:pt x="7" y="1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0"/>
            <p:cNvSpPr/>
            <p:nvPr/>
          </p:nvSpPr>
          <p:spPr bwMode="auto">
            <a:xfrm>
              <a:off x="6786564" y="3992563"/>
              <a:ext cx="193675" cy="149225"/>
            </a:xfrm>
            <a:custGeom>
              <a:avLst/>
              <a:gdLst>
                <a:gd name="T0" fmla="*/ 92 w 126"/>
                <a:gd name="T1" fmla="*/ 89 h 97"/>
                <a:gd name="T2" fmla="*/ 49 w 126"/>
                <a:gd name="T3" fmla="*/ 55 h 97"/>
                <a:gd name="T4" fmla="*/ 49 w 126"/>
                <a:gd name="T5" fmla="*/ 55 h 97"/>
                <a:gd name="T6" fmla="*/ 12 w 126"/>
                <a:gd name="T7" fmla="*/ 34 h 97"/>
                <a:gd name="T8" fmla="*/ 12 w 126"/>
                <a:gd name="T9" fmla="*/ 34 h 97"/>
                <a:gd name="T10" fmla="*/ 4 w 126"/>
                <a:gd name="T11" fmla="*/ 11 h 97"/>
                <a:gd name="T12" fmla="*/ 4 w 126"/>
                <a:gd name="T13" fmla="*/ 11 h 97"/>
                <a:gd name="T14" fmla="*/ 27 w 126"/>
                <a:gd name="T15" fmla="*/ 4 h 97"/>
                <a:gd name="T16" fmla="*/ 27 w 126"/>
                <a:gd name="T17" fmla="*/ 4 h 97"/>
                <a:gd name="T18" fmla="*/ 66 w 126"/>
                <a:gd name="T19" fmla="*/ 26 h 97"/>
                <a:gd name="T20" fmla="*/ 66 w 126"/>
                <a:gd name="T21" fmla="*/ 26 h 97"/>
                <a:gd name="T22" fmla="*/ 121 w 126"/>
                <a:gd name="T23" fmla="*/ 72 h 97"/>
                <a:gd name="T24" fmla="*/ 121 w 126"/>
                <a:gd name="T25" fmla="*/ 72 h 97"/>
                <a:gd name="T26" fmla="*/ 115 w 126"/>
                <a:gd name="T27" fmla="*/ 95 h 97"/>
                <a:gd name="T28" fmla="*/ 115 w 126"/>
                <a:gd name="T29" fmla="*/ 95 h 97"/>
                <a:gd name="T30" fmla="*/ 107 w 126"/>
                <a:gd name="T31" fmla="*/ 97 h 97"/>
                <a:gd name="T32" fmla="*/ 107 w 126"/>
                <a:gd name="T33" fmla="*/ 97 h 97"/>
                <a:gd name="T34" fmla="*/ 92 w 126"/>
                <a:gd name="T35" fmla="*/ 8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97">
                  <a:moveTo>
                    <a:pt x="92" y="89"/>
                  </a:moveTo>
                  <a:cubicBezTo>
                    <a:pt x="89" y="83"/>
                    <a:pt x="68" y="66"/>
                    <a:pt x="49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30" y="43"/>
                    <a:pt x="12" y="34"/>
                    <a:pt x="12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4" y="30"/>
                    <a:pt x="0" y="20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9" y="3"/>
                    <a:pt x="19" y="0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46" y="13"/>
                    <a:pt x="66" y="26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87" y="39"/>
                    <a:pt x="110" y="53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6" y="80"/>
                    <a:pt x="123" y="91"/>
                    <a:pt x="115" y="95"/>
                  </a:cubicBezTo>
                  <a:cubicBezTo>
                    <a:pt x="115" y="95"/>
                    <a:pt x="115" y="95"/>
                    <a:pt x="115" y="95"/>
                  </a:cubicBezTo>
                  <a:cubicBezTo>
                    <a:pt x="112" y="97"/>
                    <a:pt x="110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1" y="97"/>
                    <a:pt x="95" y="94"/>
                    <a:pt x="92" y="8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1"/>
            <p:cNvSpPr/>
            <p:nvPr/>
          </p:nvSpPr>
          <p:spPr bwMode="auto">
            <a:xfrm>
              <a:off x="6757989" y="3965575"/>
              <a:ext cx="227013" cy="200025"/>
            </a:xfrm>
            <a:custGeom>
              <a:avLst/>
              <a:gdLst>
                <a:gd name="T0" fmla="*/ 3 w 147"/>
                <a:gd name="T1" fmla="*/ 119 h 130"/>
                <a:gd name="T2" fmla="*/ 13 w 147"/>
                <a:gd name="T3" fmla="*/ 97 h 130"/>
                <a:gd name="T4" fmla="*/ 13 w 147"/>
                <a:gd name="T5" fmla="*/ 97 h 130"/>
                <a:gd name="T6" fmla="*/ 73 w 147"/>
                <a:gd name="T7" fmla="*/ 50 h 130"/>
                <a:gd name="T8" fmla="*/ 73 w 147"/>
                <a:gd name="T9" fmla="*/ 50 h 130"/>
                <a:gd name="T10" fmla="*/ 116 w 147"/>
                <a:gd name="T11" fmla="*/ 7 h 130"/>
                <a:gd name="T12" fmla="*/ 116 w 147"/>
                <a:gd name="T13" fmla="*/ 7 h 130"/>
                <a:gd name="T14" fmla="*/ 116 w 147"/>
                <a:gd name="T15" fmla="*/ 7 h 130"/>
                <a:gd name="T16" fmla="*/ 140 w 147"/>
                <a:gd name="T17" fmla="*/ 6 h 130"/>
                <a:gd name="T18" fmla="*/ 140 w 147"/>
                <a:gd name="T19" fmla="*/ 6 h 130"/>
                <a:gd name="T20" fmla="*/ 141 w 147"/>
                <a:gd name="T21" fmla="*/ 30 h 130"/>
                <a:gd name="T22" fmla="*/ 141 w 147"/>
                <a:gd name="T23" fmla="*/ 30 h 130"/>
                <a:gd name="T24" fmla="*/ 96 w 147"/>
                <a:gd name="T25" fmla="*/ 74 h 130"/>
                <a:gd name="T26" fmla="*/ 96 w 147"/>
                <a:gd name="T27" fmla="*/ 74 h 130"/>
                <a:gd name="T28" fmla="*/ 25 w 147"/>
                <a:gd name="T29" fmla="*/ 129 h 130"/>
                <a:gd name="T30" fmla="*/ 25 w 147"/>
                <a:gd name="T31" fmla="*/ 129 h 130"/>
                <a:gd name="T32" fmla="*/ 19 w 147"/>
                <a:gd name="T33" fmla="*/ 130 h 130"/>
                <a:gd name="T34" fmla="*/ 19 w 147"/>
                <a:gd name="T35" fmla="*/ 130 h 130"/>
                <a:gd name="T36" fmla="*/ 3 w 147"/>
                <a:gd name="T37" fmla="*/ 11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7" h="130">
                  <a:moveTo>
                    <a:pt x="3" y="119"/>
                  </a:moveTo>
                  <a:cubicBezTo>
                    <a:pt x="0" y="110"/>
                    <a:pt x="5" y="101"/>
                    <a:pt x="13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22" y="95"/>
                    <a:pt x="51" y="71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96" y="28"/>
                    <a:pt x="116" y="7"/>
                    <a:pt x="116" y="7"/>
                  </a:cubicBezTo>
                  <a:cubicBezTo>
                    <a:pt x="116" y="7"/>
                    <a:pt x="116" y="7"/>
                    <a:pt x="116" y="7"/>
                  </a:cubicBezTo>
                  <a:cubicBezTo>
                    <a:pt x="116" y="7"/>
                    <a:pt x="116" y="7"/>
                    <a:pt x="116" y="7"/>
                  </a:cubicBezTo>
                  <a:cubicBezTo>
                    <a:pt x="123" y="0"/>
                    <a:pt x="133" y="0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7" y="13"/>
                    <a:pt x="147" y="24"/>
                    <a:pt x="141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0" y="30"/>
                    <a:pt x="120" y="51"/>
                    <a:pt x="96" y="74"/>
                  </a:cubicBezTo>
                  <a:cubicBezTo>
                    <a:pt x="96" y="74"/>
                    <a:pt x="96" y="74"/>
                    <a:pt x="96" y="74"/>
                  </a:cubicBezTo>
                  <a:cubicBezTo>
                    <a:pt x="72" y="97"/>
                    <a:pt x="46" y="120"/>
                    <a:pt x="25" y="129"/>
                  </a:cubicBezTo>
                  <a:cubicBezTo>
                    <a:pt x="25" y="129"/>
                    <a:pt x="25" y="129"/>
                    <a:pt x="25" y="129"/>
                  </a:cubicBezTo>
                  <a:cubicBezTo>
                    <a:pt x="23" y="130"/>
                    <a:pt x="21" y="130"/>
                    <a:pt x="19" y="130"/>
                  </a:cubicBezTo>
                  <a:cubicBezTo>
                    <a:pt x="19" y="130"/>
                    <a:pt x="19" y="130"/>
                    <a:pt x="19" y="130"/>
                  </a:cubicBezTo>
                  <a:cubicBezTo>
                    <a:pt x="12" y="130"/>
                    <a:pt x="6" y="126"/>
                    <a:pt x="3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2"/>
            <p:cNvSpPr>
              <a:spLocks noEditPoints="1"/>
            </p:cNvSpPr>
            <p:nvPr/>
          </p:nvSpPr>
          <p:spPr bwMode="auto">
            <a:xfrm>
              <a:off x="8374064" y="3948113"/>
              <a:ext cx="180975" cy="149225"/>
            </a:xfrm>
            <a:custGeom>
              <a:avLst/>
              <a:gdLst>
                <a:gd name="T0" fmla="*/ 93 w 117"/>
                <a:gd name="T1" fmla="*/ 97 h 97"/>
                <a:gd name="T2" fmla="*/ 6 w 117"/>
                <a:gd name="T3" fmla="*/ 30 h 97"/>
                <a:gd name="T4" fmla="*/ 6 w 117"/>
                <a:gd name="T5" fmla="*/ 30 h 97"/>
                <a:gd name="T6" fmla="*/ 7 w 117"/>
                <a:gd name="T7" fmla="*/ 6 h 97"/>
                <a:gd name="T8" fmla="*/ 7 w 117"/>
                <a:gd name="T9" fmla="*/ 6 h 97"/>
                <a:gd name="T10" fmla="*/ 31 w 117"/>
                <a:gd name="T11" fmla="*/ 7 h 97"/>
                <a:gd name="T12" fmla="*/ 31 w 117"/>
                <a:gd name="T13" fmla="*/ 7 h 97"/>
                <a:gd name="T14" fmla="*/ 57 w 117"/>
                <a:gd name="T15" fmla="*/ 33 h 97"/>
                <a:gd name="T16" fmla="*/ 57 w 117"/>
                <a:gd name="T17" fmla="*/ 33 h 97"/>
                <a:gd name="T18" fmla="*/ 104 w 117"/>
                <a:gd name="T19" fmla="*/ 64 h 97"/>
                <a:gd name="T20" fmla="*/ 104 w 117"/>
                <a:gd name="T21" fmla="*/ 64 h 97"/>
                <a:gd name="T22" fmla="*/ 114 w 117"/>
                <a:gd name="T23" fmla="*/ 86 h 97"/>
                <a:gd name="T24" fmla="*/ 114 w 117"/>
                <a:gd name="T25" fmla="*/ 86 h 97"/>
                <a:gd name="T26" fmla="*/ 98 w 117"/>
                <a:gd name="T27" fmla="*/ 97 h 97"/>
                <a:gd name="T28" fmla="*/ 98 w 117"/>
                <a:gd name="T29" fmla="*/ 97 h 97"/>
                <a:gd name="T30" fmla="*/ 93 w 117"/>
                <a:gd name="T31" fmla="*/ 97 h 97"/>
                <a:gd name="T32" fmla="*/ 6 w 117"/>
                <a:gd name="T33" fmla="*/ 30 h 97"/>
                <a:gd name="T34" fmla="*/ 6 w 117"/>
                <a:gd name="T35" fmla="*/ 30 h 97"/>
                <a:gd name="T36" fmla="*/ 6 w 117"/>
                <a:gd name="T37" fmla="*/ 30 h 97"/>
                <a:gd name="T38" fmla="*/ 6 w 117"/>
                <a:gd name="T39" fmla="*/ 3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7" h="97">
                  <a:moveTo>
                    <a:pt x="93" y="97"/>
                  </a:moveTo>
                  <a:cubicBezTo>
                    <a:pt x="53" y="82"/>
                    <a:pt x="8" y="31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23"/>
                    <a:pt x="0" y="13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4" y="0"/>
                    <a:pt x="24" y="0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42" y="19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72" y="46"/>
                    <a:pt x="92" y="61"/>
                    <a:pt x="104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13" y="67"/>
                    <a:pt x="117" y="77"/>
                    <a:pt x="114" y="86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2" y="93"/>
                    <a:pt x="105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7" y="97"/>
                    <a:pt x="95" y="97"/>
                    <a:pt x="93" y="97"/>
                  </a:cubicBezTo>
                  <a:close/>
                  <a:moveTo>
                    <a:pt x="6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3"/>
            <p:cNvSpPr/>
            <p:nvPr/>
          </p:nvSpPr>
          <p:spPr bwMode="auto">
            <a:xfrm>
              <a:off x="8358189" y="3954463"/>
              <a:ext cx="173038" cy="171450"/>
            </a:xfrm>
            <a:custGeom>
              <a:avLst/>
              <a:gdLst>
                <a:gd name="T0" fmla="*/ 7 w 113"/>
                <a:gd name="T1" fmla="*/ 107 h 112"/>
                <a:gd name="T2" fmla="*/ 7 w 113"/>
                <a:gd name="T3" fmla="*/ 83 h 112"/>
                <a:gd name="T4" fmla="*/ 7 w 113"/>
                <a:gd name="T5" fmla="*/ 83 h 112"/>
                <a:gd name="T6" fmla="*/ 83 w 113"/>
                <a:gd name="T7" fmla="*/ 6 h 112"/>
                <a:gd name="T8" fmla="*/ 107 w 113"/>
                <a:gd name="T9" fmla="*/ 6 h 112"/>
                <a:gd name="T10" fmla="*/ 107 w 113"/>
                <a:gd name="T11" fmla="*/ 6 h 112"/>
                <a:gd name="T12" fmla="*/ 107 w 113"/>
                <a:gd name="T13" fmla="*/ 30 h 112"/>
                <a:gd name="T14" fmla="*/ 107 w 113"/>
                <a:gd name="T15" fmla="*/ 30 h 112"/>
                <a:gd name="T16" fmla="*/ 30 w 113"/>
                <a:gd name="T17" fmla="*/ 107 h 112"/>
                <a:gd name="T18" fmla="*/ 19 w 113"/>
                <a:gd name="T19" fmla="*/ 112 h 112"/>
                <a:gd name="T20" fmla="*/ 19 w 113"/>
                <a:gd name="T21" fmla="*/ 112 h 112"/>
                <a:gd name="T22" fmla="*/ 7 w 113"/>
                <a:gd name="T23" fmla="*/ 10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2">
                  <a:moveTo>
                    <a:pt x="7" y="107"/>
                  </a:moveTo>
                  <a:cubicBezTo>
                    <a:pt x="0" y="100"/>
                    <a:pt x="0" y="89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9" y="0"/>
                    <a:pt x="100" y="0"/>
                    <a:pt x="107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13" y="13"/>
                    <a:pt x="113" y="24"/>
                    <a:pt x="107" y="30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27" y="110"/>
                    <a:pt x="23" y="112"/>
                    <a:pt x="19" y="112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4" y="112"/>
                    <a:pt x="10" y="110"/>
                    <a:pt x="7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44"/>
            <p:cNvSpPr/>
            <p:nvPr/>
          </p:nvSpPr>
          <p:spPr bwMode="auto">
            <a:xfrm>
              <a:off x="7134226" y="4476750"/>
              <a:ext cx="206375" cy="525463"/>
            </a:xfrm>
            <a:custGeom>
              <a:avLst/>
              <a:gdLst>
                <a:gd name="T0" fmla="*/ 3 w 135"/>
                <a:gd name="T1" fmla="*/ 280 h 341"/>
                <a:gd name="T2" fmla="*/ 0 w 135"/>
                <a:gd name="T3" fmla="*/ 91 h 341"/>
                <a:gd name="T4" fmla="*/ 13 w 135"/>
                <a:gd name="T5" fmla="*/ 37 h 341"/>
                <a:gd name="T6" fmla="*/ 42 w 135"/>
                <a:gd name="T7" fmla="*/ 9 h 341"/>
                <a:gd name="T8" fmla="*/ 72 w 135"/>
                <a:gd name="T9" fmla="*/ 1 h 341"/>
                <a:gd name="T10" fmla="*/ 95 w 135"/>
                <a:gd name="T11" fmla="*/ 6 h 341"/>
                <a:gd name="T12" fmla="*/ 115 w 135"/>
                <a:gd name="T13" fmla="*/ 24 h 341"/>
                <a:gd name="T14" fmla="*/ 128 w 135"/>
                <a:gd name="T15" fmla="*/ 55 h 341"/>
                <a:gd name="T16" fmla="*/ 134 w 135"/>
                <a:gd name="T17" fmla="*/ 98 h 341"/>
                <a:gd name="T18" fmla="*/ 135 w 135"/>
                <a:gd name="T19" fmla="*/ 137 h 341"/>
                <a:gd name="T20" fmla="*/ 130 w 135"/>
                <a:gd name="T21" fmla="*/ 165 h 341"/>
                <a:gd name="T22" fmla="*/ 116 w 135"/>
                <a:gd name="T23" fmla="*/ 190 h 341"/>
                <a:gd name="T24" fmla="*/ 99 w 135"/>
                <a:gd name="T25" fmla="*/ 209 h 341"/>
                <a:gd name="T26" fmla="*/ 80 w 135"/>
                <a:gd name="T27" fmla="*/ 214 h 341"/>
                <a:gd name="T28" fmla="*/ 61 w 135"/>
                <a:gd name="T29" fmla="*/ 205 h 341"/>
                <a:gd name="T30" fmla="*/ 52 w 135"/>
                <a:gd name="T31" fmla="*/ 190 h 341"/>
                <a:gd name="T32" fmla="*/ 56 w 135"/>
                <a:gd name="T33" fmla="*/ 178 h 341"/>
                <a:gd name="T34" fmla="*/ 69 w 135"/>
                <a:gd name="T35" fmla="*/ 171 h 341"/>
                <a:gd name="T36" fmla="*/ 84 w 135"/>
                <a:gd name="T37" fmla="*/ 164 h 341"/>
                <a:gd name="T38" fmla="*/ 94 w 135"/>
                <a:gd name="T39" fmla="*/ 132 h 341"/>
                <a:gd name="T40" fmla="*/ 90 w 135"/>
                <a:gd name="T41" fmla="*/ 82 h 341"/>
                <a:gd name="T42" fmla="*/ 77 w 135"/>
                <a:gd name="T43" fmla="*/ 52 h 341"/>
                <a:gd name="T44" fmla="*/ 66 w 135"/>
                <a:gd name="T45" fmla="*/ 48 h 341"/>
                <a:gd name="T46" fmla="*/ 53 w 135"/>
                <a:gd name="T47" fmla="*/ 63 h 341"/>
                <a:gd name="T48" fmla="*/ 43 w 135"/>
                <a:gd name="T49" fmla="*/ 91 h 341"/>
                <a:gd name="T50" fmla="*/ 41 w 135"/>
                <a:gd name="T51" fmla="*/ 177 h 341"/>
                <a:gd name="T52" fmla="*/ 45 w 135"/>
                <a:gd name="T53" fmla="*/ 274 h 341"/>
                <a:gd name="T54" fmla="*/ 48 w 135"/>
                <a:gd name="T55" fmla="*/ 314 h 341"/>
                <a:gd name="T56" fmla="*/ 44 w 135"/>
                <a:gd name="T57" fmla="*/ 332 h 341"/>
                <a:gd name="T58" fmla="*/ 33 w 135"/>
                <a:gd name="T59" fmla="*/ 340 h 341"/>
                <a:gd name="T60" fmla="*/ 18 w 135"/>
                <a:gd name="T61" fmla="*/ 338 h 341"/>
                <a:gd name="T62" fmla="*/ 7 w 135"/>
                <a:gd name="T63" fmla="*/ 326 h 341"/>
                <a:gd name="T64" fmla="*/ 3 w 135"/>
                <a:gd name="T65" fmla="*/ 28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" h="341">
                  <a:moveTo>
                    <a:pt x="3" y="280"/>
                  </a:moveTo>
                  <a:cubicBezTo>
                    <a:pt x="1" y="178"/>
                    <a:pt x="0" y="115"/>
                    <a:pt x="0" y="91"/>
                  </a:cubicBezTo>
                  <a:cubicBezTo>
                    <a:pt x="1" y="67"/>
                    <a:pt x="5" y="49"/>
                    <a:pt x="13" y="37"/>
                  </a:cubicBezTo>
                  <a:cubicBezTo>
                    <a:pt x="20" y="25"/>
                    <a:pt x="30" y="15"/>
                    <a:pt x="42" y="9"/>
                  </a:cubicBezTo>
                  <a:cubicBezTo>
                    <a:pt x="54" y="3"/>
                    <a:pt x="64" y="0"/>
                    <a:pt x="72" y="1"/>
                  </a:cubicBezTo>
                  <a:cubicBezTo>
                    <a:pt x="80" y="1"/>
                    <a:pt x="88" y="3"/>
                    <a:pt x="95" y="6"/>
                  </a:cubicBezTo>
                  <a:cubicBezTo>
                    <a:pt x="103" y="10"/>
                    <a:pt x="110" y="16"/>
                    <a:pt x="115" y="24"/>
                  </a:cubicBezTo>
                  <a:cubicBezTo>
                    <a:pt x="120" y="32"/>
                    <a:pt x="124" y="42"/>
                    <a:pt x="128" y="55"/>
                  </a:cubicBezTo>
                  <a:cubicBezTo>
                    <a:pt x="132" y="67"/>
                    <a:pt x="134" y="82"/>
                    <a:pt x="134" y="98"/>
                  </a:cubicBezTo>
                  <a:cubicBezTo>
                    <a:pt x="135" y="114"/>
                    <a:pt x="135" y="127"/>
                    <a:pt x="135" y="137"/>
                  </a:cubicBezTo>
                  <a:cubicBezTo>
                    <a:pt x="135" y="148"/>
                    <a:pt x="133" y="157"/>
                    <a:pt x="130" y="165"/>
                  </a:cubicBezTo>
                  <a:cubicBezTo>
                    <a:pt x="126" y="174"/>
                    <a:pt x="122" y="182"/>
                    <a:pt x="116" y="190"/>
                  </a:cubicBezTo>
                  <a:cubicBezTo>
                    <a:pt x="111" y="198"/>
                    <a:pt x="105" y="204"/>
                    <a:pt x="99" y="209"/>
                  </a:cubicBezTo>
                  <a:cubicBezTo>
                    <a:pt x="93" y="213"/>
                    <a:pt x="86" y="215"/>
                    <a:pt x="80" y="214"/>
                  </a:cubicBezTo>
                  <a:cubicBezTo>
                    <a:pt x="73" y="213"/>
                    <a:pt x="67" y="210"/>
                    <a:pt x="61" y="205"/>
                  </a:cubicBezTo>
                  <a:cubicBezTo>
                    <a:pt x="55" y="200"/>
                    <a:pt x="52" y="195"/>
                    <a:pt x="52" y="190"/>
                  </a:cubicBezTo>
                  <a:cubicBezTo>
                    <a:pt x="52" y="184"/>
                    <a:pt x="53" y="180"/>
                    <a:pt x="56" y="178"/>
                  </a:cubicBezTo>
                  <a:cubicBezTo>
                    <a:pt x="58" y="175"/>
                    <a:pt x="62" y="173"/>
                    <a:pt x="69" y="171"/>
                  </a:cubicBezTo>
                  <a:cubicBezTo>
                    <a:pt x="75" y="169"/>
                    <a:pt x="80" y="166"/>
                    <a:pt x="84" y="164"/>
                  </a:cubicBezTo>
                  <a:cubicBezTo>
                    <a:pt x="89" y="161"/>
                    <a:pt x="92" y="151"/>
                    <a:pt x="94" y="132"/>
                  </a:cubicBezTo>
                  <a:cubicBezTo>
                    <a:pt x="97" y="114"/>
                    <a:pt x="95" y="97"/>
                    <a:pt x="90" y="82"/>
                  </a:cubicBezTo>
                  <a:cubicBezTo>
                    <a:pt x="85" y="67"/>
                    <a:pt x="81" y="57"/>
                    <a:pt x="77" y="52"/>
                  </a:cubicBezTo>
                  <a:cubicBezTo>
                    <a:pt x="73" y="48"/>
                    <a:pt x="69" y="46"/>
                    <a:pt x="66" y="48"/>
                  </a:cubicBezTo>
                  <a:cubicBezTo>
                    <a:pt x="62" y="50"/>
                    <a:pt x="58" y="55"/>
                    <a:pt x="53" y="63"/>
                  </a:cubicBezTo>
                  <a:cubicBezTo>
                    <a:pt x="49" y="71"/>
                    <a:pt x="45" y="80"/>
                    <a:pt x="43" y="91"/>
                  </a:cubicBezTo>
                  <a:cubicBezTo>
                    <a:pt x="41" y="102"/>
                    <a:pt x="40" y="130"/>
                    <a:pt x="41" y="177"/>
                  </a:cubicBezTo>
                  <a:cubicBezTo>
                    <a:pt x="42" y="223"/>
                    <a:pt x="44" y="255"/>
                    <a:pt x="45" y="274"/>
                  </a:cubicBezTo>
                  <a:cubicBezTo>
                    <a:pt x="47" y="292"/>
                    <a:pt x="48" y="306"/>
                    <a:pt x="48" y="314"/>
                  </a:cubicBezTo>
                  <a:cubicBezTo>
                    <a:pt x="48" y="322"/>
                    <a:pt x="46" y="328"/>
                    <a:pt x="44" y="332"/>
                  </a:cubicBezTo>
                  <a:cubicBezTo>
                    <a:pt x="42" y="336"/>
                    <a:pt x="38" y="339"/>
                    <a:pt x="33" y="340"/>
                  </a:cubicBezTo>
                  <a:cubicBezTo>
                    <a:pt x="28" y="341"/>
                    <a:pt x="23" y="340"/>
                    <a:pt x="18" y="338"/>
                  </a:cubicBezTo>
                  <a:cubicBezTo>
                    <a:pt x="14" y="336"/>
                    <a:pt x="10" y="332"/>
                    <a:pt x="7" y="326"/>
                  </a:cubicBezTo>
                  <a:cubicBezTo>
                    <a:pt x="5" y="321"/>
                    <a:pt x="3" y="305"/>
                    <a:pt x="3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45"/>
            <p:cNvSpPr/>
            <p:nvPr/>
          </p:nvSpPr>
          <p:spPr bwMode="auto">
            <a:xfrm>
              <a:off x="7369176" y="4479925"/>
              <a:ext cx="100013" cy="482600"/>
            </a:xfrm>
            <a:custGeom>
              <a:avLst/>
              <a:gdLst>
                <a:gd name="T0" fmla="*/ 6 w 65"/>
                <a:gd name="T1" fmla="*/ 260 h 314"/>
                <a:gd name="T2" fmla="*/ 23 w 65"/>
                <a:gd name="T3" fmla="*/ 128 h 314"/>
                <a:gd name="T4" fmla="*/ 25 w 65"/>
                <a:gd name="T5" fmla="*/ 46 h 314"/>
                <a:gd name="T6" fmla="*/ 29 w 65"/>
                <a:gd name="T7" fmla="*/ 12 h 314"/>
                <a:gd name="T8" fmla="*/ 40 w 65"/>
                <a:gd name="T9" fmla="*/ 1 h 314"/>
                <a:gd name="T10" fmla="*/ 53 w 65"/>
                <a:gd name="T11" fmla="*/ 2 h 314"/>
                <a:gd name="T12" fmla="*/ 63 w 65"/>
                <a:gd name="T13" fmla="*/ 13 h 314"/>
                <a:gd name="T14" fmla="*/ 63 w 65"/>
                <a:gd name="T15" fmla="*/ 104 h 314"/>
                <a:gd name="T16" fmla="*/ 54 w 65"/>
                <a:gd name="T17" fmla="*/ 233 h 314"/>
                <a:gd name="T18" fmla="*/ 46 w 65"/>
                <a:gd name="T19" fmla="*/ 291 h 314"/>
                <a:gd name="T20" fmla="*/ 33 w 65"/>
                <a:gd name="T21" fmla="*/ 308 h 314"/>
                <a:gd name="T22" fmla="*/ 19 w 65"/>
                <a:gd name="T23" fmla="*/ 313 h 314"/>
                <a:gd name="T24" fmla="*/ 7 w 65"/>
                <a:gd name="T25" fmla="*/ 306 h 314"/>
                <a:gd name="T26" fmla="*/ 0 w 65"/>
                <a:gd name="T27" fmla="*/ 291 h 314"/>
                <a:gd name="T28" fmla="*/ 2 w 65"/>
                <a:gd name="T29" fmla="*/ 275 h 314"/>
                <a:gd name="T30" fmla="*/ 8 w 65"/>
                <a:gd name="T31" fmla="*/ 254 h 314"/>
                <a:gd name="T32" fmla="*/ 6 w 65"/>
                <a:gd name="T33" fmla="*/ 251 h 314"/>
                <a:gd name="T34" fmla="*/ 8 w 65"/>
                <a:gd name="T35" fmla="*/ 250 h 314"/>
                <a:gd name="T36" fmla="*/ 6 w 65"/>
                <a:gd name="T37" fmla="*/ 26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" h="314">
                  <a:moveTo>
                    <a:pt x="6" y="260"/>
                  </a:moveTo>
                  <a:cubicBezTo>
                    <a:pt x="15" y="210"/>
                    <a:pt x="20" y="166"/>
                    <a:pt x="23" y="128"/>
                  </a:cubicBezTo>
                  <a:cubicBezTo>
                    <a:pt x="25" y="89"/>
                    <a:pt x="26" y="62"/>
                    <a:pt x="25" y="46"/>
                  </a:cubicBezTo>
                  <a:cubicBezTo>
                    <a:pt x="24" y="30"/>
                    <a:pt x="26" y="19"/>
                    <a:pt x="29" y="12"/>
                  </a:cubicBezTo>
                  <a:cubicBezTo>
                    <a:pt x="32" y="5"/>
                    <a:pt x="36" y="2"/>
                    <a:pt x="40" y="1"/>
                  </a:cubicBezTo>
                  <a:cubicBezTo>
                    <a:pt x="44" y="0"/>
                    <a:pt x="48" y="0"/>
                    <a:pt x="53" y="2"/>
                  </a:cubicBezTo>
                  <a:cubicBezTo>
                    <a:pt x="58" y="4"/>
                    <a:pt x="61" y="7"/>
                    <a:pt x="63" y="13"/>
                  </a:cubicBezTo>
                  <a:cubicBezTo>
                    <a:pt x="65" y="19"/>
                    <a:pt x="65" y="50"/>
                    <a:pt x="63" y="104"/>
                  </a:cubicBezTo>
                  <a:cubicBezTo>
                    <a:pt x="60" y="159"/>
                    <a:pt x="57" y="202"/>
                    <a:pt x="54" y="233"/>
                  </a:cubicBezTo>
                  <a:cubicBezTo>
                    <a:pt x="50" y="264"/>
                    <a:pt x="47" y="283"/>
                    <a:pt x="46" y="291"/>
                  </a:cubicBezTo>
                  <a:cubicBezTo>
                    <a:pt x="44" y="298"/>
                    <a:pt x="39" y="304"/>
                    <a:pt x="33" y="308"/>
                  </a:cubicBezTo>
                  <a:cubicBezTo>
                    <a:pt x="27" y="312"/>
                    <a:pt x="22" y="314"/>
                    <a:pt x="19" y="313"/>
                  </a:cubicBezTo>
                  <a:cubicBezTo>
                    <a:pt x="15" y="312"/>
                    <a:pt x="11" y="310"/>
                    <a:pt x="7" y="306"/>
                  </a:cubicBezTo>
                  <a:cubicBezTo>
                    <a:pt x="3" y="302"/>
                    <a:pt x="1" y="297"/>
                    <a:pt x="0" y="291"/>
                  </a:cubicBezTo>
                  <a:cubicBezTo>
                    <a:pt x="0" y="285"/>
                    <a:pt x="0" y="280"/>
                    <a:pt x="2" y="275"/>
                  </a:cubicBezTo>
                  <a:cubicBezTo>
                    <a:pt x="3" y="271"/>
                    <a:pt x="5" y="264"/>
                    <a:pt x="8" y="254"/>
                  </a:cubicBezTo>
                  <a:cubicBezTo>
                    <a:pt x="6" y="251"/>
                    <a:pt x="6" y="251"/>
                    <a:pt x="6" y="251"/>
                  </a:cubicBezTo>
                  <a:cubicBezTo>
                    <a:pt x="8" y="250"/>
                    <a:pt x="8" y="250"/>
                    <a:pt x="8" y="250"/>
                  </a:cubicBezTo>
                  <a:lnTo>
                    <a:pt x="6" y="2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46"/>
            <p:cNvSpPr>
              <a:spLocks noEditPoints="1"/>
            </p:cNvSpPr>
            <p:nvPr/>
          </p:nvSpPr>
          <p:spPr bwMode="auto">
            <a:xfrm>
              <a:off x="7502526" y="4673600"/>
              <a:ext cx="265113" cy="284163"/>
            </a:xfrm>
            <a:custGeom>
              <a:avLst/>
              <a:gdLst>
                <a:gd name="T0" fmla="*/ 59 w 172"/>
                <a:gd name="T1" fmla="*/ 8 h 184"/>
                <a:gd name="T2" fmla="*/ 86 w 172"/>
                <a:gd name="T3" fmla="*/ 1 h 184"/>
                <a:gd name="T4" fmla="*/ 112 w 172"/>
                <a:gd name="T5" fmla="*/ 5 h 184"/>
                <a:gd name="T6" fmla="*/ 141 w 172"/>
                <a:gd name="T7" fmla="*/ 32 h 184"/>
                <a:gd name="T8" fmla="*/ 164 w 172"/>
                <a:gd name="T9" fmla="*/ 102 h 184"/>
                <a:gd name="T10" fmla="*/ 172 w 172"/>
                <a:gd name="T11" fmla="*/ 161 h 184"/>
                <a:gd name="T12" fmla="*/ 165 w 172"/>
                <a:gd name="T13" fmla="*/ 180 h 184"/>
                <a:gd name="T14" fmla="*/ 150 w 172"/>
                <a:gd name="T15" fmla="*/ 182 h 184"/>
                <a:gd name="T16" fmla="*/ 133 w 172"/>
                <a:gd name="T17" fmla="*/ 159 h 184"/>
                <a:gd name="T18" fmla="*/ 125 w 172"/>
                <a:gd name="T19" fmla="*/ 128 h 184"/>
                <a:gd name="T20" fmla="*/ 109 w 172"/>
                <a:gd name="T21" fmla="*/ 132 h 184"/>
                <a:gd name="T22" fmla="*/ 70 w 172"/>
                <a:gd name="T23" fmla="*/ 152 h 184"/>
                <a:gd name="T24" fmla="*/ 36 w 172"/>
                <a:gd name="T25" fmla="*/ 157 h 184"/>
                <a:gd name="T26" fmla="*/ 14 w 172"/>
                <a:gd name="T27" fmla="*/ 146 h 184"/>
                <a:gd name="T28" fmla="*/ 2 w 172"/>
                <a:gd name="T29" fmla="*/ 124 h 184"/>
                <a:gd name="T30" fmla="*/ 3 w 172"/>
                <a:gd name="T31" fmla="*/ 86 h 184"/>
                <a:gd name="T32" fmla="*/ 30 w 172"/>
                <a:gd name="T33" fmla="*/ 34 h 184"/>
                <a:gd name="T34" fmla="*/ 59 w 172"/>
                <a:gd name="T35" fmla="*/ 8 h 184"/>
                <a:gd name="T36" fmla="*/ 37 w 172"/>
                <a:gd name="T37" fmla="*/ 81 h 184"/>
                <a:gd name="T38" fmla="*/ 33 w 172"/>
                <a:gd name="T39" fmla="*/ 99 h 184"/>
                <a:gd name="T40" fmla="*/ 38 w 172"/>
                <a:gd name="T41" fmla="*/ 113 h 184"/>
                <a:gd name="T42" fmla="*/ 54 w 172"/>
                <a:gd name="T43" fmla="*/ 118 h 184"/>
                <a:gd name="T44" fmla="*/ 74 w 172"/>
                <a:gd name="T45" fmla="*/ 113 h 184"/>
                <a:gd name="T46" fmla="*/ 94 w 172"/>
                <a:gd name="T47" fmla="*/ 94 h 184"/>
                <a:gd name="T48" fmla="*/ 105 w 172"/>
                <a:gd name="T49" fmla="*/ 73 h 184"/>
                <a:gd name="T50" fmla="*/ 107 w 172"/>
                <a:gd name="T51" fmla="*/ 54 h 184"/>
                <a:gd name="T52" fmla="*/ 100 w 172"/>
                <a:gd name="T53" fmla="*/ 41 h 184"/>
                <a:gd name="T54" fmla="*/ 82 w 172"/>
                <a:gd name="T55" fmla="*/ 41 h 184"/>
                <a:gd name="T56" fmla="*/ 55 w 172"/>
                <a:gd name="T57" fmla="*/ 57 h 184"/>
                <a:gd name="T58" fmla="*/ 37 w 172"/>
                <a:gd name="T59" fmla="*/ 8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2" h="184">
                  <a:moveTo>
                    <a:pt x="59" y="8"/>
                  </a:moveTo>
                  <a:cubicBezTo>
                    <a:pt x="69" y="3"/>
                    <a:pt x="78" y="0"/>
                    <a:pt x="86" y="1"/>
                  </a:cubicBezTo>
                  <a:cubicBezTo>
                    <a:pt x="95" y="1"/>
                    <a:pt x="103" y="2"/>
                    <a:pt x="112" y="5"/>
                  </a:cubicBezTo>
                  <a:cubicBezTo>
                    <a:pt x="121" y="7"/>
                    <a:pt x="131" y="16"/>
                    <a:pt x="141" y="32"/>
                  </a:cubicBezTo>
                  <a:cubicBezTo>
                    <a:pt x="151" y="48"/>
                    <a:pt x="159" y="71"/>
                    <a:pt x="164" y="102"/>
                  </a:cubicBezTo>
                  <a:cubicBezTo>
                    <a:pt x="170" y="132"/>
                    <a:pt x="172" y="152"/>
                    <a:pt x="172" y="161"/>
                  </a:cubicBezTo>
                  <a:cubicBezTo>
                    <a:pt x="172" y="170"/>
                    <a:pt x="170" y="177"/>
                    <a:pt x="165" y="180"/>
                  </a:cubicBezTo>
                  <a:cubicBezTo>
                    <a:pt x="161" y="184"/>
                    <a:pt x="155" y="184"/>
                    <a:pt x="150" y="182"/>
                  </a:cubicBezTo>
                  <a:cubicBezTo>
                    <a:pt x="144" y="180"/>
                    <a:pt x="138" y="172"/>
                    <a:pt x="133" y="159"/>
                  </a:cubicBezTo>
                  <a:cubicBezTo>
                    <a:pt x="128" y="145"/>
                    <a:pt x="126" y="135"/>
                    <a:pt x="125" y="128"/>
                  </a:cubicBezTo>
                  <a:cubicBezTo>
                    <a:pt x="125" y="121"/>
                    <a:pt x="119" y="123"/>
                    <a:pt x="109" y="132"/>
                  </a:cubicBezTo>
                  <a:cubicBezTo>
                    <a:pt x="98" y="141"/>
                    <a:pt x="85" y="148"/>
                    <a:pt x="70" y="152"/>
                  </a:cubicBezTo>
                  <a:cubicBezTo>
                    <a:pt x="54" y="156"/>
                    <a:pt x="43" y="157"/>
                    <a:pt x="36" y="157"/>
                  </a:cubicBezTo>
                  <a:cubicBezTo>
                    <a:pt x="29" y="157"/>
                    <a:pt x="22" y="153"/>
                    <a:pt x="14" y="146"/>
                  </a:cubicBezTo>
                  <a:cubicBezTo>
                    <a:pt x="7" y="140"/>
                    <a:pt x="3" y="132"/>
                    <a:pt x="2" y="124"/>
                  </a:cubicBezTo>
                  <a:cubicBezTo>
                    <a:pt x="0" y="115"/>
                    <a:pt x="1" y="103"/>
                    <a:pt x="3" y="86"/>
                  </a:cubicBezTo>
                  <a:cubicBezTo>
                    <a:pt x="6" y="70"/>
                    <a:pt x="15" y="53"/>
                    <a:pt x="30" y="34"/>
                  </a:cubicBezTo>
                  <a:cubicBezTo>
                    <a:pt x="40" y="22"/>
                    <a:pt x="50" y="14"/>
                    <a:pt x="59" y="8"/>
                  </a:cubicBezTo>
                  <a:close/>
                  <a:moveTo>
                    <a:pt x="37" y="81"/>
                  </a:moveTo>
                  <a:cubicBezTo>
                    <a:pt x="34" y="87"/>
                    <a:pt x="33" y="93"/>
                    <a:pt x="33" y="99"/>
                  </a:cubicBezTo>
                  <a:cubicBezTo>
                    <a:pt x="33" y="104"/>
                    <a:pt x="34" y="109"/>
                    <a:pt x="38" y="113"/>
                  </a:cubicBezTo>
                  <a:cubicBezTo>
                    <a:pt x="42" y="116"/>
                    <a:pt x="47" y="118"/>
                    <a:pt x="54" y="118"/>
                  </a:cubicBezTo>
                  <a:cubicBezTo>
                    <a:pt x="61" y="119"/>
                    <a:pt x="67" y="117"/>
                    <a:pt x="74" y="113"/>
                  </a:cubicBezTo>
                  <a:cubicBezTo>
                    <a:pt x="81" y="109"/>
                    <a:pt x="88" y="103"/>
                    <a:pt x="94" y="94"/>
                  </a:cubicBezTo>
                  <a:cubicBezTo>
                    <a:pt x="101" y="85"/>
                    <a:pt x="104" y="78"/>
                    <a:pt x="105" y="73"/>
                  </a:cubicBezTo>
                  <a:cubicBezTo>
                    <a:pt x="107" y="68"/>
                    <a:pt x="107" y="62"/>
                    <a:pt x="107" y="54"/>
                  </a:cubicBezTo>
                  <a:cubicBezTo>
                    <a:pt x="107" y="47"/>
                    <a:pt x="105" y="42"/>
                    <a:pt x="100" y="41"/>
                  </a:cubicBezTo>
                  <a:cubicBezTo>
                    <a:pt x="95" y="39"/>
                    <a:pt x="89" y="39"/>
                    <a:pt x="82" y="41"/>
                  </a:cubicBezTo>
                  <a:cubicBezTo>
                    <a:pt x="75" y="42"/>
                    <a:pt x="66" y="48"/>
                    <a:pt x="55" y="57"/>
                  </a:cubicBezTo>
                  <a:cubicBezTo>
                    <a:pt x="45" y="67"/>
                    <a:pt x="39" y="74"/>
                    <a:pt x="37" y="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47"/>
            <p:cNvSpPr/>
            <p:nvPr/>
          </p:nvSpPr>
          <p:spPr bwMode="auto">
            <a:xfrm>
              <a:off x="7799389" y="4687888"/>
              <a:ext cx="233363" cy="211138"/>
            </a:xfrm>
            <a:custGeom>
              <a:avLst/>
              <a:gdLst>
                <a:gd name="T0" fmla="*/ 5 w 152"/>
                <a:gd name="T1" fmla="*/ 94 h 137"/>
                <a:gd name="T2" fmla="*/ 41 w 152"/>
                <a:gd name="T3" fmla="*/ 30 h 137"/>
                <a:gd name="T4" fmla="*/ 63 w 152"/>
                <a:gd name="T5" fmla="*/ 8 h 137"/>
                <a:gd name="T6" fmla="*/ 83 w 152"/>
                <a:gd name="T7" fmla="*/ 1 h 137"/>
                <a:gd name="T8" fmla="*/ 106 w 152"/>
                <a:gd name="T9" fmla="*/ 0 h 137"/>
                <a:gd name="T10" fmla="*/ 129 w 152"/>
                <a:gd name="T11" fmla="*/ 25 h 137"/>
                <a:gd name="T12" fmla="*/ 147 w 152"/>
                <a:gd name="T13" fmla="*/ 63 h 137"/>
                <a:gd name="T14" fmla="*/ 152 w 152"/>
                <a:gd name="T15" fmla="*/ 102 h 137"/>
                <a:gd name="T16" fmla="*/ 149 w 152"/>
                <a:gd name="T17" fmla="*/ 131 h 137"/>
                <a:gd name="T18" fmla="*/ 135 w 152"/>
                <a:gd name="T19" fmla="*/ 136 h 137"/>
                <a:gd name="T20" fmla="*/ 118 w 152"/>
                <a:gd name="T21" fmla="*/ 131 h 137"/>
                <a:gd name="T22" fmla="*/ 110 w 152"/>
                <a:gd name="T23" fmla="*/ 105 h 137"/>
                <a:gd name="T24" fmla="*/ 101 w 152"/>
                <a:gd name="T25" fmla="*/ 69 h 137"/>
                <a:gd name="T26" fmla="*/ 88 w 152"/>
                <a:gd name="T27" fmla="*/ 52 h 137"/>
                <a:gd name="T28" fmla="*/ 69 w 152"/>
                <a:gd name="T29" fmla="*/ 57 h 137"/>
                <a:gd name="T30" fmla="*/ 50 w 152"/>
                <a:gd name="T31" fmla="*/ 86 h 137"/>
                <a:gd name="T32" fmla="*/ 44 w 152"/>
                <a:gd name="T33" fmla="*/ 116 h 137"/>
                <a:gd name="T34" fmla="*/ 39 w 152"/>
                <a:gd name="T35" fmla="*/ 129 h 137"/>
                <a:gd name="T36" fmla="*/ 25 w 152"/>
                <a:gd name="T37" fmla="*/ 134 h 137"/>
                <a:gd name="T38" fmla="*/ 9 w 152"/>
                <a:gd name="T39" fmla="*/ 130 h 137"/>
                <a:gd name="T40" fmla="*/ 0 w 152"/>
                <a:gd name="T41" fmla="*/ 116 h 137"/>
                <a:gd name="T42" fmla="*/ 5 w 152"/>
                <a:gd name="T43" fmla="*/ 9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2" h="137">
                  <a:moveTo>
                    <a:pt x="5" y="94"/>
                  </a:moveTo>
                  <a:cubicBezTo>
                    <a:pt x="18" y="63"/>
                    <a:pt x="30" y="41"/>
                    <a:pt x="41" y="30"/>
                  </a:cubicBezTo>
                  <a:cubicBezTo>
                    <a:pt x="52" y="19"/>
                    <a:pt x="59" y="12"/>
                    <a:pt x="63" y="8"/>
                  </a:cubicBezTo>
                  <a:cubicBezTo>
                    <a:pt x="67" y="5"/>
                    <a:pt x="74" y="2"/>
                    <a:pt x="83" y="1"/>
                  </a:cubicBezTo>
                  <a:cubicBezTo>
                    <a:pt x="91" y="0"/>
                    <a:pt x="99" y="0"/>
                    <a:pt x="106" y="0"/>
                  </a:cubicBezTo>
                  <a:cubicBezTo>
                    <a:pt x="112" y="1"/>
                    <a:pt x="120" y="9"/>
                    <a:pt x="129" y="25"/>
                  </a:cubicBezTo>
                  <a:cubicBezTo>
                    <a:pt x="138" y="40"/>
                    <a:pt x="144" y="53"/>
                    <a:pt x="147" y="63"/>
                  </a:cubicBezTo>
                  <a:cubicBezTo>
                    <a:pt x="150" y="74"/>
                    <a:pt x="152" y="87"/>
                    <a:pt x="152" y="102"/>
                  </a:cubicBezTo>
                  <a:cubicBezTo>
                    <a:pt x="152" y="118"/>
                    <a:pt x="151" y="128"/>
                    <a:pt x="149" y="131"/>
                  </a:cubicBezTo>
                  <a:cubicBezTo>
                    <a:pt x="147" y="134"/>
                    <a:pt x="142" y="136"/>
                    <a:pt x="135" y="136"/>
                  </a:cubicBezTo>
                  <a:cubicBezTo>
                    <a:pt x="128" y="137"/>
                    <a:pt x="122" y="135"/>
                    <a:pt x="118" y="131"/>
                  </a:cubicBezTo>
                  <a:cubicBezTo>
                    <a:pt x="114" y="127"/>
                    <a:pt x="111" y="118"/>
                    <a:pt x="110" y="105"/>
                  </a:cubicBezTo>
                  <a:cubicBezTo>
                    <a:pt x="108" y="91"/>
                    <a:pt x="105" y="79"/>
                    <a:pt x="101" y="69"/>
                  </a:cubicBezTo>
                  <a:cubicBezTo>
                    <a:pt x="97" y="58"/>
                    <a:pt x="93" y="53"/>
                    <a:pt x="88" y="52"/>
                  </a:cubicBezTo>
                  <a:cubicBezTo>
                    <a:pt x="84" y="51"/>
                    <a:pt x="78" y="53"/>
                    <a:pt x="69" y="57"/>
                  </a:cubicBezTo>
                  <a:cubicBezTo>
                    <a:pt x="61" y="61"/>
                    <a:pt x="54" y="71"/>
                    <a:pt x="50" y="86"/>
                  </a:cubicBezTo>
                  <a:cubicBezTo>
                    <a:pt x="47" y="100"/>
                    <a:pt x="44" y="110"/>
                    <a:pt x="44" y="116"/>
                  </a:cubicBezTo>
                  <a:cubicBezTo>
                    <a:pt x="43" y="121"/>
                    <a:pt x="41" y="126"/>
                    <a:pt x="39" y="129"/>
                  </a:cubicBezTo>
                  <a:cubicBezTo>
                    <a:pt x="37" y="132"/>
                    <a:pt x="32" y="134"/>
                    <a:pt x="25" y="134"/>
                  </a:cubicBezTo>
                  <a:cubicBezTo>
                    <a:pt x="19" y="134"/>
                    <a:pt x="13" y="133"/>
                    <a:pt x="9" y="130"/>
                  </a:cubicBezTo>
                  <a:cubicBezTo>
                    <a:pt x="4" y="127"/>
                    <a:pt x="1" y="122"/>
                    <a:pt x="0" y="116"/>
                  </a:cubicBezTo>
                  <a:cubicBezTo>
                    <a:pt x="0" y="111"/>
                    <a:pt x="1" y="103"/>
                    <a:pt x="5" y="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25"/>
          <p:cNvSpPr txBox="1"/>
          <p:nvPr/>
        </p:nvSpPr>
        <p:spPr>
          <a:xfrm>
            <a:off x="1327917" y="1357383"/>
            <a:ext cx="514413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b="1" dirty="0">
                <a:solidFill>
                  <a:srgbClr val="1F4E7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Filled NAN values with mean values of corresponding columns.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55" y="2330274"/>
            <a:ext cx="5163364" cy="41221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4658752" y="309435"/>
            <a:ext cx="287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EDA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04" name="任意多边形 103"/>
          <p:cNvSpPr/>
          <p:nvPr/>
        </p:nvSpPr>
        <p:spPr>
          <a:xfrm>
            <a:off x="4315275" y="276479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sp>
        <p:nvSpPr>
          <p:cNvPr id="105" name="任意多边形 104"/>
          <p:cNvSpPr/>
          <p:nvPr/>
        </p:nvSpPr>
        <p:spPr>
          <a:xfrm flipH="1">
            <a:off x="7641889" y="276479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grpSp>
        <p:nvGrpSpPr>
          <p:cNvPr id="161" name="Group 4"/>
          <p:cNvGrpSpPr>
            <a:grpSpLocks noChangeAspect="1"/>
          </p:cNvGrpSpPr>
          <p:nvPr/>
        </p:nvGrpSpPr>
        <p:grpSpPr bwMode="auto">
          <a:xfrm>
            <a:off x="410026" y="5828528"/>
            <a:ext cx="672008" cy="658401"/>
            <a:chOff x="923" y="2960"/>
            <a:chExt cx="642" cy="629"/>
          </a:xfrm>
          <a:solidFill>
            <a:srgbClr val="1F4E79"/>
          </a:solidFill>
        </p:grpSpPr>
        <p:sp>
          <p:nvSpPr>
            <p:cNvPr id="162" name="Freeform 5"/>
            <p:cNvSpPr>
              <a:spLocks noEditPoints="1"/>
            </p:cNvSpPr>
            <p:nvPr/>
          </p:nvSpPr>
          <p:spPr bwMode="auto">
            <a:xfrm>
              <a:off x="1022" y="3044"/>
              <a:ext cx="457" cy="500"/>
            </a:xfrm>
            <a:custGeom>
              <a:avLst/>
              <a:gdLst>
                <a:gd name="T0" fmla="*/ 247 w 293"/>
                <a:gd name="T1" fmla="*/ 165 h 320"/>
                <a:gd name="T2" fmla="*/ 288 w 293"/>
                <a:gd name="T3" fmla="*/ 128 h 320"/>
                <a:gd name="T4" fmla="*/ 281 w 293"/>
                <a:gd name="T5" fmla="*/ 114 h 320"/>
                <a:gd name="T6" fmla="*/ 198 w 293"/>
                <a:gd name="T7" fmla="*/ 105 h 320"/>
                <a:gd name="T8" fmla="*/ 141 w 293"/>
                <a:gd name="T9" fmla="*/ 13 h 320"/>
                <a:gd name="T10" fmla="*/ 125 w 293"/>
                <a:gd name="T11" fmla="*/ 10 h 320"/>
                <a:gd name="T12" fmla="*/ 96 w 293"/>
                <a:gd name="T13" fmla="*/ 124 h 320"/>
                <a:gd name="T14" fmla="*/ 10 w 293"/>
                <a:gd name="T15" fmla="*/ 123 h 320"/>
                <a:gd name="T16" fmla="*/ 5 w 293"/>
                <a:gd name="T17" fmla="*/ 137 h 320"/>
                <a:gd name="T18" fmla="*/ 80 w 293"/>
                <a:gd name="T19" fmla="*/ 196 h 320"/>
                <a:gd name="T20" fmla="*/ 64 w 293"/>
                <a:gd name="T21" fmla="*/ 267 h 320"/>
                <a:gd name="T22" fmla="*/ 78 w 293"/>
                <a:gd name="T23" fmla="*/ 317 h 320"/>
                <a:gd name="T24" fmla="*/ 122 w 293"/>
                <a:gd name="T25" fmla="*/ 280 h 320"/>
                <a:gd name="T26" fmla="*/ 166 w 293"/>
                <a:gd name="T27" fmla="*/ 217 h 320"/>
                <a:gd name="T28" fmla="*/ 235 w 293"/>
                <a:gd name="T29" fmla="*/ 289 h 320"/>
                <a:gd name="T30" fmla="*/ 249 w 293"/>
                <a:gd name="T31" fmla="*/ 284 h 320"/>
                <a:gd name="T32" fmla="*/ 231 w 293"/>
                <a:gd name="T33" fmla="*/ 193 h 320"/>
                <a:gd name="T34" fmla="*/ 229 w 293"/>
                <a:gd name="T35" fmla="*/ 182 h 320"/>
                <a:gd name="T36" fmla="*/ 235 w 293"/>
                <a:gd name="T37" fmla="*/ 174 h 320"/>
                <a:gd name="T38" fmla="*/ 247 w 293"/>
                <a:gd name="T39" fmla="*/ 165 h 320"/>
                <a:gd name="T40" fmla="*/ 221 w 293"/>
                <a:gd name="T41" fmla="*/ 163 h 320"/>
                <a:gd name="T42" fmla="*/ 211 w 293"/>
                <a:gd name="T43" fmla="*/ 175 h 320"/>
                <a:gd name="T44" fmla="*/ 212 w 293"/>
                <a:gd name="T45" fmla="*/ 182 h 320"/>
                <a:gd name="T46" fmla="*/ 212 w 293"/>
                <a:gd name="T47" fmla="*/ 188 h 320"/>
                <a:gd name="T48" fmla="*/ 226 w 293"/>
                <a:gd name="T49" fmla="*/ 232 h 320"/>
                <a:gd name="T50" fmla="*/ 234 w 293"/>
                <a:gd name="T51" fmla="*/ 264 h 320"/>
                <a:gd name="T52" fmla="*/ 176 w 293"/>
                <a:gd name="T53" fmla="*/ 204 h 320"/>
                <a:gd name="T54" fmla="*/ 166 w 293"/>
                <a:gd name="T55" fmla="*/ 203 h 320"/>
                <a:gd name="T56" fmla="*/ 154 w 293"/>
                <a:gd name="T57" fmla="*/ 206 h 320"/>
                <a:gd name="T58" fmla="*/ 123 w 293"/>
                <a:gd name="T59" fmla="*/ 252 h 320"/>
                <a:gd name="T60" fmla="*/ 91 w 293"/>
                <a:gd name="T61" fmla="*/ 291 h 320"/>
                <a:gd name="T62" fmla="*/ 80 w 293"/>
                <a:gd name="T63" fmla="*/ 297 h 320"/>
                <a:gd name="T64" fmla="*/ 80 w 293"/>
                <a:gd name="T65" fmla="*/ 290 h 320"/>
                <a:gd name="T66" fmla="*/ 82 w 293"/>
                <a:gd name="T67" fmla="*/ 254 h 320"/>
                <a:gd name="T68" fmla="*/ 97 w 293"/>
                <a:gd name="T69" fmla="*/ 196 h 320"/>
                <a:gd name="T70" fmla="*/ 94 w 293"/>
                <a:gd name="T71" fmla="*/ 185 h 320"/>
                <a:gd name="T72" fmla="*/ 29 w 293"/>
                <a:gd name="T73" fmla="*/ 138 h 320"/>
                <a:gd name="T74" fmla="*/ 100 w 293"/>
                <a:gd name="T75" fmla="*/ 140 h 320"/>
                <a:gd name="T76" fmla="*/ 107 w 293"/>
                <a:gd name="T77" fmla="*/ 137 h 320"/>
                <a:gd name="T78" fmla="*/ 111 w 293"/>
                <a:gd name="T79" fmla="*/ 132 h 320"/>
                <a:gd name="T80" fmla="*/ 136 w 293"/>
                <a:gd name="T81" fmla="*/ 33 h 320"/>
                <a:gd name="T82" fmla="*/ 185 w 293"/>
                <a:gd name="T83" fmla="*/ 115 h 320"/>
                <a:gd name="T84" fmla="*/ 191 w 293"/>
                <a:gd name="T85" fmla="*/ 119 h 320"/>
                <a:gd name="T86" fmla="*/ 194 w 293"/>
                <a:gd name="T87" fmla="*/ 121 h 320"/>
                <a:gd name="T88" fmla="*/ 263 w 293"/>
                <a:gd name="T89" fmla="*/ 129 h 320"/>
                <a:gd name="T90" fmla="*/ 221 w 293"/>
                <a:gd name="T91" fmla="*/ 16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3" h="320">
                  <a:moveTo>
                    <a:pt x="247" y="165"/>
                  </a:moveTo>
                  <a:cubicBezTo>
                    <a:pt x="261" y="154"/>
                    <a:pt x="275" y="141"/>
                    <a:pt x="288" y="128"/>
                  </a:cubicBezTo>
                  <a:cubicBezTo>
                    <a:pt x="293" y="122"/>
                    <a:pt x="288" y="114"/>
                    <a:pt x="281" y="114"/>
                  </a:cubicBezTo>
                  <a:cubicBezTo>
                    <a:pt x="253" y="113"/>
                    <a:pt x="226" y="110"/>
                    <a:pt x="198" y="105"/>
                  </a:cubicBezTo>
                  <a:cubicBezTo>
                    <a:pt x="182" y="72"/>
                    <a:pt x="163" y="42"/>
                    <a:pt x="141" y="13"/>
                  </a:cubicBezTo>
                  <a:cubicBezTo>
                    <a:pt x="143" y="3"/>
                    <a:pt x="128" y="0"/>
                    <a:pt x="125" y="10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67" y="122"/>
                    <a:pt x="39" y="121"/>
                    <a:pt x="10" y="123"/>
                  </a:cubicBezTo>
                  <a:cubicBezTo>
                    <a:pt x="2" y="123"/>
                    <a:pt x="0" y="132"/>
                    <a:pt x="5" y="137"/>
                  </a:cubicBezTo>
                  <a:cubicBezTo>
                    <a:pt x="27" y="160"/>
                    <a:pt x="52" y="180"/>
                    <a:pt x="80" y="196"/>
                  </a:cubicBezTo>
                  <a:cubicBezTo>
                    <a:pt x="72" y="219"/>
                    <a:pt x="66" y="243"/>
                    <a:pt x="64" y="267"/>
                  </a:cubicBezTo>
                  <a:cubicBezTo>
                    <a:pt x="63" y="281"/>
                    <a:pt x="57" y="314"/>
                    <a:pt x="78" y="317"/>
                  </a:cubicBezTo>
                  <a:cubicBezTo>
                    <a:pt x="96" y="320"/>
                    <a:pt x="113" y="292"/>
                    <a:pt x="122" y="280"/>
                  </a:cubicBezTo>
                  <a:cubicBezTo>
                    <a:pt x="138" y="260"/>
                    <a:pt x="153" y="239"/>
                    <a:pt x="166" y="217"/>
                  </a:cubicBezTo>
                  <a:cubicBezTo>
                    <a:pt x="189" y="241"/>
                    <a:pt x="212" y="265"/>
                    <a:pt x="235" y="289"/>
                  </a:cubicBezTo>
                  <a:cubicBezTo>
                    <a:pt x="240" y="293"/>
                    <a:pt x="247" y="290"/>
                    <a:pt x="249" y="284"/>
                  </a:cubicBezTo>
                  <a:cubicBezTo>
                    <a:pt x="256" y="255"/>
                    <a:pt x="241" y="222"/>
                    <a:pt x="231" y="193"/>
                  </a:cubicBezTo>
                  <a:cubicBezTo>
                    <a:pt x="231" y="189"/>
                    <a:pt x="229" y="187"/>
                    <a:pt x="229" y="182"/>
                  </a:cubicBezTo>
                  <a:cubicBezTo>
                    <a:pt x="229" y="177"/>
                    <a:pt x="230" y="178"/>
                    <a:pt x="235" y="174"/>
                  </a:cubicBezTo>
                  <a:cubicBezTo>
                    <a:pt x="239" y="171"/>
                    <a:pt x="243" y="168"/>
                    <a:pt x="247" y="165"/>
                  </a:cubicBezTo>
                  <a:close/>
                  <a:moveTo>
                    <a:pt x="221" y="163"/>
                  </a:moveTo>
                  <a:cubicBezTo>
                    <a:pt x="217" y="166"/>
                    <a:pt x="212" y="169"/>
                    <a:pt x="211" y="175"/>
                  </a:cubicBezTo>
                  <a:cubicBezTo>
                    <a:pt x="210" y="178"/>
                    <a:pt x="211" y="180"/>
                    <a:pt x="212" y="182"/>
                  </a:cubicBezTo>
                  <a:cubicBezTo>
                    <a:pt x="211" y="184"/>
                    <a:pt x="211" y="186"/>
                    <a:pt x="212" y="188"/>
                  </a:cubicBezTo>
                  <a:cubicBezTo>
                    <a:pt x="216" y="203"/>
                    <a:pt x="221" y="218"/>
                    <a:pt x="226" y="232"/>
                  </a:cubicBezTo>
                  <a:cubicBezTo>
                    <a:pt x="229" y="243"/>
                    <a:pt x="233" y="253"/>
                    <a:pt x="234" y="264"/>
                  </a:cubicBezTo>
                  <a:cubicBezTo>
                    <a:pt x="215" y="244"/>
                    <a:pt x="195" y="224"/>
                    <a:pt x="176" y="204"/>
                  </a:cubicBezTo>
                  <a:cubicBezTo>
                    <a:pt x="173" y="200"/>
                    <a:pt x="169" y="201"/>
                    <a:pt x="166" y="203"/>
                  </a:cubicBezTo>
                  <a:cubicBezTo>
                    <a:pt x="162" y="201"/>
                    <a:pt x="157" y="201"/>
                    <a:pt x="154" y="206"/>
                  </a:cubicBezTo>
                  <a:cubicBezTo>
                    <a:pt x="145" y="222"/>
                    <a:pt x="134" y="237"/>
                    <a:pt x="123" y="252"/>
                  </a:cubicBezTo>
                  <a:cubicBezTo>
                    <a:pt x="114" y="265"/>
                    <a:pt x="103" y="281"/>
                    <a:pt x="91" y="291"/>
                  </a:cubicBezTo>
                  <a:cubicBezTo>
                    <a:pt x="89" y="296"/>
                    <a:pt x="85" y="298"/>
                    <a:pt x="80" y="297"/>
                  </a:cubicBezTo>
                  <a:cubicBezTo>
                    <a:pt x="80" y="290"/>
                    <a:pt x="80" y="290"/>
                    <a:pt x="80" y="290"/>
                  </a:cubicBezTo>
                  <a:cubicBezTo>
                    <a:pt x="77" y="280"/>
                    <a:pt x="81" y="263"/>
                    <a:pt x="82" y="254"/>
                  </a:cubicBezTo>
                  <a:cubicBezTo>
                    <a:pt x="85" y="234"/>
                    <a:pt x="90" y="215"/>
                    <a:pt x="97" y="196"/>
                  </a:cubicBezTo>
                  <a:cubicBezTo>
                    <a:pt x="99" y="192"/>
                    <a:pt x="98" y="188"/>
                    <a:pt x="94" y="185"/>
                  </a:cubicBezTo>
                  <a:cubicBezTo>
                    <a:pt x="70" y="172"/>
                    <a:pt x="49" y="157"/>
                    <a:pt x="29" y="138"/>
                  </a:cubicBezTo>
                  <a:cubicBezTo>
                    <a:pt x="53" y="138"/>
                    <a:pt x="77" y="138"/>
                    <a:pt x="100" y="140"/>
                  </a:cubicBezTo>
                  <a:cubicBezTo>
                    <a:pt x="103" y="140"/>
                    <a:pt x="105" y="139"/>
                    <a:pt x="107" y="137"/>
                  </a:cubicBezTo>
                  <a:cubicBezTo>
                    <a:pt x="109" y="136"/>
                    <a:pt x="110" y="135"/>
                    <a:pt x="111" y="13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55" y="59"/>
                    <a:pt x="171" y="86"/>
                    <a:pt x="185" y="115"/>
                  </a:cubicBezTo>
                  <a:cubicBezTo>
                    <a:pt x="186" y="118"/>
                    <a:pt x="188" y="119"/>
                    <a:pt x="191" y="119"/>
                  </a:cubicBezTo>
                  <a:cubicBezTo>
                    <a:pt x="192" y="120"/>
                    <a:pt x="193" y="120"/>
                    <a:pt x="194" y="121"/>
                  </a:cubicBezTo>
                  <a:cubicBezTo>
                    <a:pt x="217" y="125"/>
                    <a:pt x="240" y="128"/>
                    <a:pt x="263" y="129"/>
                  </a:cubicBezTo>
                  <a:cubicBezTo>
                    <a:pt x="250" y="142"/>
                    <a:pt x="236" y="153"/>
                    <a:pt x="221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6"/>
            <p:cNvSpPr/>
            <p:nvPr/>
          </p:nvSpPr>
          <p:spPr bwMode="auto">
            <a:xfrm>
              <a:off x="1362" y="2975"/>
              <a:ext cx="161" cy="150"/>
            </a:xfrm>
            <a:custGeom>
              <a:avLst/>
              <a:gdLst>
                <a:gd name="T0" fmla="*/ 101 w 103"/>
                <a:gd name="T1" fmla="*/ 89 h 96"/>
                <a:gd name="T2" fmla="*/ 7 w 103"/>
                <a:gd name="T3" fmla="*/ 2 h 96"/>
                <a:gd name="T4" fmla="*/ 5 w 103"/>
                <a:gd name="T5" fmla="*/ 10 h 96"/>
                <a:gd name="T6" fmla="*/ 93 w 103"/>
                <a:gd name="T7" fmla="*/ 91 h 96"/>
                <a:gd name="T8" fmla="*/ 101 w 103"/>
                <a:gd name="T9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96">
                  <a:moveTo>
                    <a:pt x="101" y="89"/>
                  </a:moveTo>
                  <a:cubicBezTo>
                    <a:pt x="82" y="48"/>
                    <a:pt x="50" y="17"/>
                    <a:pt x="7" y="2"/>
                  </a:cubicBezTo>
                  <a:cubicBezTo>
                    <a:pt x="2" y="0"/>
                    <a:pt x="0" y="8"/>
                    <a:pt x="5" y="10"/>
                  </a:cubicBezTo>
                  <a:cubicBezTo>
                    <a:pt x="45" y="24"/>
                    <a:pt x="76" y="53"/>
                    <a:pt x="93" y="91"/>
                  </a:cubicBezTo>
                  <a:cubicBezTo>
                    <a:pt x="95" y="96"/>
                    <a:pt x="103" y="94"/>
                    <a:pt x="101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7"/>
            <p:cNvSpPr/>
            <p:nvPr/>
          </p:nvSpPr>
          <p:spPr bwMode="auto">
            <a:xfrm>
              <a:off x="1465" y="2960"/>
              <a:ext cx="100" cy="108"/>
            </a:xfrm>
            <a:custGeom>
              <a:avLst/>
              <a:gdLst>
                <a:gd name="T0" fmla="*/ 62 w 64"/>
                <a:gd name="T1" fmla="*/ 60 h 69"/>
                <a:gd name="T2" fmla="*/ 8 w 64"/>
                <a:gd name="T3" fmla="*/ 3 h 69"/>
                <a:gd name="T4" fmla="*/ 5 w 64"/>
                <a:gd name="T5" fmla="*/ 10 h 69"/>
                <a:gd name="T6" fmla="*/ 55 w 64"/>
                <a:gd name="T7" fmla="*/ 64 h 69"/>
                <a:gd name="T8" fmla="*/ 62 w 64"/>
                <a:gd name="T9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9">
                  <a:moveTo>
                    <a:pt x="62" y="60"/>
                  </a:moveTo>
                  <a:cubicBezTo>
                    <a:pt x="49" y="36"/>
                    <a:pt x="31" y="17"/>
                    <a:pt x="8" y="3"/>
                  </a:cubicBezTo>
                  <a:cubicBezTo>
                    <a:pt x="4" y="0"/>
                    <a:pt x="0" y="7"/>
                    <a:pt x="5" y="10"/>
                  </a:cubicBezTo>
                  <a:cubicBezTo>
                    <a:pt x="26" y="23"/>
                    <a:pt x="43" y="42"/>
                    <a:pt x="55" y="64"/>
                  </a:cubicBezTo>
                  <a:cubicBezTo>
                    <a:pt x="57" y="69"/>
                    <a:pt x="64" y="65"/>
                    <a:pt x="6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8"/>
            <p:cNvSpPr/>
            <p:nvPr/>
          </p:nvSpPr>
          <p:spPr bwMode="auto">
            <a:xfrm>
              <a:off x="961" y="3361"/>
              <a:ext cx="109" cy="228"/>
            </a:xfrm>
            <a:custGeom>
              <a:avLst/>
              <a:gdLst>
                <a:gd name="T0" fmla="*/ 67 w 70"/>
                <a:gd name="T1" fmla="*/ 137 h 146"/>
                <a:gd name="T2" fmla="*/ 12 w 70"/>
                <a:gd name="T3" fmla="*/ 5 h 146"/>
                <a:gd name="T4" fmla="*/ 4 w 70"/>
                <a:gd name="T5" fmla="*/ 6 h 146"/>
                <a:gd name="T6" fmla="*/ 60 w 70"/>
                <a:gd name="T7" fmla="*/ 142 h 146"/>
                <a:gd name="T8" fmla="*/ 67 w 70"/>
                <a:gd name="T9" fmla="*/ 13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46">
                  <a:moveTo>
                    <a:pt x="67" y="137"/>
                  </a:moveTo>
                  <a:cubicBezTo>
                    <a:pt x="38" y="98"/>
                    <a:pt x="8" y="56"/>
                    <a:pt x="12" y="5"/>
                  </a:cubicBezTo>
                  <a:cubicBezTo>
                    <a:pt x="13" y="0"/>
                    <a:pt x="5" y="1"/>
                    <a:pt x="4" y="6"/>
                  </a:cubicBezTo>
                  <a:cubicBezTo>
                    <a:pt x="0" y="58"/>
                    <a:pt x="30" y="102"/>
                    <a:pt x="60" y="142"/>
                  </a:cubicBezTo>
                  <a:cubicBezTo>
                    <a:pt x="63" y="146"/>
                    <a:pt x="70" y="142"/>
                    <a:pt x="67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9"/>
            <p:cNvSpPr/>
            <p:nvPr/>
          </p:nvSpPr>
          <p:spPr bwMode="auto">
            <a:xfrm>
              <a:off x="923" y="3422"/>
              <a:ext cx="74" cy="134"/>
            </a:xfrm>
            <a:custGeom>
              <a:avLst/>
              <a:gdLst>
                <a:gd name="T0" fmla="*/ 43 w 47"/>
                <a:gd name="T1" fmla="*/ 77 h 86"/>
                <a:gd name="T2" fmla="*/ 9 w 47"/>
                <a:gd name="T3" fmla="*/ 5 h 86"/>
                <a:gd name="T4" fmla="*/ 1 w 47"/>
                <a:gd name="T5" fmla="*/ 5 h 86"/>
                <a:gd name="T6" fmla="*/ 38 w 47"/>
                <a:gd name="T7" fmla="*/ 83 h 86"/>
                <a:gd name="T8" fmla="*/ 43 w 4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6">
                  <a:moveTo>
                    <a:pt x="43" y="77"/>
                  </a:moveTo>
                  <a:cubicBezTo>
                    <a:pt x="25" y="56"/>
                    <a:pt x="13" y="32"/>
                    <a:pt x="9" y="5"/>
                  </a:cubicBezTo>
                  <a:cubicBezTo>
                    <a:pt x="8" y="0"/>
                    <a:pt x="0" y="0"/>
                    <a:pt x="1" y="5"/>
                  </a:cubicBezTo>
                  <a:cubicBezTo>
                    <a:pt x="5" y="34"/>
                    <a:pt x="18" y="60"/>
                    <a:pt x="38" y="83"/>
                  </a:cubicBezTo>
                  <a:cubicBezTo>
                    <a:pt x="41" y="86"/>
                    <a:pt x="47" y="80"/>
                    <a:pt x="43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48" y="981807"/>
            <a:ext cx="8605661" cy="5787516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028913" y="2497679"/>
            <a:ext cx="69487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At first, we could see </a:t>
            </a:r>
            <a:r>
              <a:rPr lang="en-US" altLang="zh-CN" sz="3200" b="1" dirty="0">
                <a:solidFill>
                  <a:srgbClr val="FF0000"/>
                </a:solidFill>
              </a:rPr>
              <a:t>if they are default </a:t>
            </a:r>
          </a:p>
          <a:p>
            <a:r>
              <a:rPr lang="en-US" altLang="zh-CN" sz="3200" b="1" dirty="0"/>
              <a:t>and the </a:t>
            </a:r>
            <a:r>
              <a:rPr lang="en-US" altLang="zh-CN" sz="3200" b="1" dirty="0">
                <a:solidFill>
                  <a:srgbClr val="FF0000"/>
                </a:solidFill>
              </a:rPr>
              <a:t>distribution of year of loan</a:t>
            </a:r>
            <a:r>
              <a:rPr lang="en-US" altLang="zh-CN" sz="3200" b="1" dirty="0"/>
              <a:t>.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表 13"/>
          <p:cNvGraphicFramePr/>
          <p:nvPr/>
        </p:nvGraphicFramePr>
        <p:xfrm>
          <a:off x="1749075" y="605789"/>
          <a:ext cx="8693850" cy="5642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3" name="文本框 102"/>
          <p:cNvSpPr txBox="1"/>
          <p:nvPr/>
        </p:nvSpPr>
        <p:spPr>
          <a:xfrm>
            <a:off x="4658752" y="309435"/>
            <a:ext cx="287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EDA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04" name="任意多边形 103"/>
          <p:cNvSpPr/>
          <p:nvPr/>
        </p:nvSpPr>
        <p:spPr>
          <a:xfrm>
            <a:off x="4315275" y="276479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sp>
        <p:nvSpPr>
          <p:cNvPr id="105" name="任意多边形 104"/>
          <p:cNvSpPr/>
          <p:nvPr/>
        </p:nvSpPr>
        <p:spPr>
          <a:xfrm flipH="1">
            <a:off x="7641889" y="276479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grpSp>
        <p:nvGrpSpPr>
          <p:cNvPr id="161" name="Group 4"/>
          <p:cNvGrpSpPr>
            <a:grpSpLocks noChangeAspect="1"/>
          </p:cNvGrpSpPr>
          <p:nvPr/>
        </p:nvGrpSpPr>
        <p:grpSpPr bwMode="auto">
          <a:xfrm>
            <a:off x="410026" y="5828528"/>
            <a:ext cx="672008" cy="658401"/>
            <a:chOff x="923" y="2960"/>
            <a:chExt cx="642" cy="629"/>
          </a:xfrm>
          <a:solidFill>
            <a:srgbClr val="1F4E79"/>
          </a:solidFill>
        </p:grpSpPr>
        <p:sp>
          <p:nvSpPr>
            <p:cNvPr id="162" name="Freeform 5"/>
            <p:cNvSpPr>
              <a:spLocks noEditPoints="1"/>
            </p:cNvSpPr>
            <p:nvPr/>
          </p:nvSpPr>
          <p:spPr bwMode="auto">
            <a:xfrm>
              <a:off x="1022" y="3044"/>
              <a:ext cx="457" cy="500"/>
            </a:xfrm>
            <a:custGeom>
              <a:avLst/>
              <a:gdLst>
                <a:gd name="T0" fmla="*/ 247 w 293"/>
                <a:gd name="T1" fmla="*/ 165 h 320"/>
                <a:gd name="T2" fmla="*/ 288 w 293"/>
                <a:gd name="T3" fmla="*/ 128 h 320"/>
                <a:gd name="T4" fmla="*/ 281 w 293"/>
                <a:gd name="T5" fmla="*/ 114 h 320"/>
                <a:gd name="T6" fmla="*/ 198 w 293"/>
                <a:gd name="T7" fmla="*/ 105 h 320"/>
                <a:gd name="T8" fmla="*/ 141 w 293"/>
                <a:gd name="T9" fmla="*/ 13 h 320"/>
                <a:gd name="T10" fmla="*/ 125 w 293"/>
                <a:gd name="T11" fmla="*/ 10 h 320"/>
                <a:gd name="T12" fmla="*/ 96 w 293"/>
                <a:gd name="T13" fmla="*/ 124 h 320"/>
                <a:gd name="T14" fmla="*/ 10 w 293"/>
                <a:gd name="T15" fmla="*/ 123 h 320"/>
                <a:gd name="T16" fmla="*/ 5 w 293"/>
                <a:gd name="T17" fmla="*/ 137 h 320"/>
                <a:gd name="T18" fmla="*/ 80 w 293"/>
                <a:gd name="T19" fmla="*/ 196 h 320"/>
                <a:gd name="T20" fmla="*/ 64 w 293"/>
                <a:gd name="T21" fmla="*/ 267 h 320"/>
                <a:gd name="T22" fmla="*/ 78 w 293"/>
                <a:gd name="T23" fmla="*/ 317 h 320"/>
                <a:gd name="T24" fmla="*/ 122 w 293"/>
                <a:gd name="T25" fmla="*/ 280 h 320"/>
                <a:gd name="T26" fmla="*/ 166 w 293"/>
                <a:gd name="T27" fmla="*/ 217 h 320"/>
                <a:gd name="T28" fmla="*/ 235 w 293"/>
                <a:gd name="T29" fmla="*/ 289 h 320"/>
                <a:gd name="T30" fmla="*/ 249 w 293"/>
                <a:gd name="T31" fmla="*/ 284 h 320"/>
                <a:gd name="T32" fmla="*/ 231 w 293"/>
                <a:gd name="T33" fmla="*/ 193 h 320"/>
                <a:gd name="T34" fmla="*/ 229 w 293"/>
                <a:gd name="T35" fmla="*/ 182 h 320"/>
                <a:gd name="T36" fmla="*/ 235 w 293"/>
                <a:gd name="T37" fmla="*/ 174 h 320"/>
                <a:gd name="T38" fmla="*/ 247 w 293"/>
                <a:gd name="T39" fmla="*/ 165 h 320"/>
                <a:gd name="T40" fmla="*/ 221 w 293"/>
                <a:gd name="T41" fmla="*/ 163 h 320"/>
                <a:gd name="T42" fmla="*/ 211 w 293"/>
                <a:gd name="T43" fmla="*/ 175 h 320"/>
                <a:gd name="T44" fmla="*/ 212 w 293"/>
                <a:gd name="T45" fmla="*/ 182 h 320"/>
                <a:gd name="T46" fmla="*/ 212 w 293"/>
                <a:gd name="T47" fmla="*/ 188 h 320"/>
                <a:gd name="T48" fmla="*/ 226 w 293"/>
                <a:gd name="T49" fmla="*/ 232 h 320"/>
                <a:gd name="T50" fmla="*/ 234 w 293"/>
                <a:gd name="T51" fmla="*/ 264 h 320"/>
                <a:gd name="T52" fmla="*/ 176 w 293"/>
                <a:gd name="T53" fmla="*/ 204 h 320"/>
                <a:gd name="T54" fmla="*/ 166 w 293"/>
                <a:gd name="T55" fmla="*/ 203 h 320"/>
                <a:gd name="T56" fmla="*/ 154 w 293"/>
                <a:gd name="T57" fmla="*/ 206 h 320"/>
                <a:gd name="T58" fmla="*/ 123 w 293"/>
                <a:gd name="T59" fmla="*/ 252 h 320"/>
                <a:gd name="T60" fmla="*/ 91 w 293"/>
                <a:gd name="T61" fmla="*/ 291 h 320"/>
                <a:gd name="T62" fmla="*/ 80 w 293"/>
                <a:gd name="T63" fmla="*/ 297 h 320"/>
                <a:gd name="T64" fmla="*/ 80 w 293"/>
                <a:gd name="T65" fmla="*/ 290 h 320"/>
                <a:gd name="T66" fmla="*/ 82 w 293"/>
                <a:gd name="T67" fmla="*/ 254 h 320"/>
                <a:gd name="T68" fmla="*/ 97 w 293"/>
                <a:gd name="T69" fmla="*/ 196 h 320"/>
                <a:gd name="T70" fmla="*/ 94 w 293"/>
                <a:gd name="T71" fmla="*/ 185 h 320"/>
                <a:gd name="T72" fmla="*/ 29 w 293"/>
                <a:gd name="T73" fmla="*/ 138 h 320"/>
                <a:gd name="T74" fmla="*/ 100 w 293"/>
                <a:gd name="T75" fmla="*/ 140 h 320"/>
                <a:gd name="T76" fmla="*/ 107 w 293"/>
                <a:gd name="T77" fmla="*/ 137 h 320"/>
                <a:gd name="T78" fmla="*/ 111 w 293"/>
                <a:gd name="T79" fmla="*/ 132 h 320"/>
                <a:gd name="T80" fmla="*/ 136 w 293"/>
                <a:gd name="T81" fmla="*/ 33 h 320"/>
                <a:gd name="T82" fmla="*/ 185 w 293"/>
                <a:gd name="T83" fmla="*/ 115 h 320"/>
                <a:gd name="T84" fmla="*/ 191 w 293"/>
                <a:gd name="T85" fmla="*/ 119 h 320"/>
                <a:gd name="T86" fmla="*/ 194 w 293"/>
                <a:gd name="T87" fmla="*/ 121 h 320"/>
                <a:gd name="T88" fmla="*/ 263 w 293"/>
                <a:gd name="T89" fmla="*/ 129 h 320"/>
                <a:gd name="T90" fmla="*/ 221 w 293"/>
                <a:gd name="T91" fmla="*/ 16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3" h="320">
                  <a:moveTo>
                    <a:pt x="247" y="165"/>
                  </a:moveTo>
                  <a:cubicBezTo>
                    <a:pt x="261" y="154"/>
                    <a:pt x="275" y="141"/>
                    <a:pt x="288" y="128"/>
                  </a:cubicBezTo>
                  <a:cubicBezTo>
                    <a:pt x="293" y="122"/>
                    <a:pt x="288" y="114"/>
                    <a:pt x="281" y="114"/>
                  </a:cubicBezTo>
                  <a:cubicBezTo>
                    <a:pt x="253" y="113"/>
                    <a:pt x="226" y="110"/>
                    <a:pt x="198" y="105"/>
                  </a:cubicBezTo>
                  <a:cubicBezTo>
                    <a:pt x="182" y="72"/>
                    <a:pt x="163" y="42"/>
                    <a:pt x="141" y="13"/>
                  </a:cubicBezTo>
                  <a:cubicBezTo>
                    <a:pt x="143" y="3"/>
                    <a:pt x="128" y="0"/>
                    <a:pt x="125" y="10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67" y="122"/>
                    <a:pt x="39" y="121"/>
                    <a:pt x="10" y="123"/>
                  </a:cubicBezTo>
                  <a:cubicBezTo>
                    <a:pt x="2" y="123"/>
                    <a:pt x="0" y="132"/>
                    <a:pt x="5" y="137"/>
                  </a:cubicBezTo>
                  <a:cubicBezTo>
                    <a:pt x="27" y="160"/>
                    <a:pt x="52" y="180"/>
                    <a:pt x="80" y="196"/>
                  </a:cubicBezTo>
                  <a:cubicBezTo>
                    <a:pt x="72" y="219"/>
                    <a:pt x="66" y="243"/>
                    <a:pt x="64" y="267"/>
                  </a:cubicBezTo>
                  <a:cubicBezTo>
                    <a:pt x="63" y="281"/>
                    <a:pt x="57" y="314"/>
                    <a:pt x="78" y="317"/>
                  </a:cubicBezTo>
                  <a:cubicBezTo>
                    <a:pt x="96" y="320"/>
                    <a:pt x="113" y="292"/>
                    <a:pt x="122" y="280"/>
                  </a:cubicBezTo>
                  <a:cubicBezTo>
                    <a:pt x="138" y="260"/>
                    <a:pt x="153" y="239"/>
                    <a:pt x="166" y="217"/>
                  </a:cubicBezTo>
                  <a:cubicBezTo>
                    <a:pt x="189" y="241"/>
                    <a:pt x="212" y="265"/>
                    <a:pt x="235" y="289"/>
                  </a:cubicBezTo>
                  <a:cubicBezTo>
                    <a:pt x="240" y="293"/>
                    <a:pt x="247" y="290"/>
                    <a:pt x="249" y="284"/>
                  </a:cubicBezTo>
                  <a:cubicBezTo>
                    <a:pt x="256" y="255"/>
                    <a:pt x="241" y="222"/>
                    <a:pt x="231" y="193"/>
                  </a:cubicBezTo>
                  <a:cubicBezTo>
                    <a:pt x="231" y="189"/>
                    <a:pt x="229" y="187"/>
                    <a:pt x="229" y="182"/>
                  </a:cubicBezTo>
                  <a:cubicBezTo>
                    <a:pt x="229" y="177"/>
                    <a:pt x="230" y="178"/>
                    <a:pt x="235" y="174"/>
                  </a:cubicBezTo>
                  <a:cubicBezTo>
                    <a:pt x="239" y="171"/>
                    <a:pt x="243" y="168"/>
                    <a:pt x="247" y="165"/>
                  </a:cubicBezTo>
                  <a:close/>
                  <a:moveTo>
                    <a:pt x="221" y="163"/>
                  </a:moveTo>
                  <a:cubicBezTo>
                    <a:pt x="217" y="166"/>
                    <a:pt x="212" y="169"/>
                    <a:pt x="211" y="175"/>
                  </a:cubicBezTo>
                  <a:cubicBezTo>
                    <a:pt x="210" y="178"/>
                    <a:pt x="211" y="180"/>
                    <a:pt x="212" y="182"/>
                  </a:cubicBezTo>
                  <a:cubicBezTo>
                    <a:pt x="211" y="184"/>
                    <a:pt x="211" y="186"/>
                    <a:pt x="212" y="188"/>
                  </a:cubicBezTo>
                  <a:cubicBezTo>
                    <a:pt x="216" y="203"/>
                    <a:pt x="221" y="218"/>
                    <a:pt x="226" y="232"/>
                  </a:cubicBezTo>
                  <a:cubicBezTo>
                    <a:pt x="229" y="243"/>
                    <a:pt x="233" y="253"/>
                    <a:pt x="234" y="264"/>
                  </a:cubicBezTo>
                  <a:cubicBezTo>
                    <a:pt x="215" y="244"/>
                    <a:pt x="195" y="224"/>
                    <a:pt x="176" y="204"/>
                  </a:cubicBezTo>
                  <a:cubicBezTo>
                    <a:pt x="173" y="200"/>
                    <a:pt x="169" y="201"/>
                    <a:pt x="166" y="203"/>
                  </a:cubicBezTo>
                  <a:cubicBezTo>
                    <a:pt x="162" y="201"/>
                    <a:pt x="157" y="201"/>
                    <a:pt x="154" y="206"/>
                  </a:cubicBezTo>
                  <a:cubicBezTo>
                    <a:pt x="145" y="222"/>
                    <a:pt x="134" y="237"/>
                    <a:pt x="123" y="252"/>
                  </a:cubicBezTo>
                  <a:cubicBezTo>
                    <a:pt x="114" y="265"/>
                    <a:pt x="103" y="281"/>
                    <a:pt x="91" y="291"/>
                  </a:cubicBezTo>
                  <a:cubicBezTo>
                    <a:pt x="89" y="296"/>
                    <a:pt x="85" y="298"/>
                    <a:pt x="80" y="297"/>
                  </a:cubicBezTo>
                  <a:cubicBezTo>
                    <a:pt x="80" y="290"/>
                    <a:pt x="80" y="290"/>
                    <a:pt x="80" y="290"/>
                  </a:cubicBezTo>
                  <a:cubicBezTo>
                    <a:pt x="77" y="280"/>
                    <a:pt x="81" y="263"/>
                    <a:pt x="82" y="254"/>
                  </a:cubicBezTo>
                  <a:cubicBezTo>
                    <a:pt x="85" y="234"/>
                    <a:pt x="90" y="215"/>
                    <a:pt x="97" y="196"/>
                  </a:cubicBezTo>
                  <a:cubicBezTo>
                    <a:pt x="99" y="192"/>
                    <a:pt x="98" y="188"/>
                    <a:pt x="94" y="185"/>
                  </a:cubicBezTo>
                  <a:cubicBezTo>
                    <a:pt x="70" y="172"/>
                    <a:pt x="49" y="157"/>
                    <a:pt x="29" y="138"/>
                  </a:cubicBezTo>
                  <a:cubicBezTo>
                    <a:pt x="53" y="138"/>
                    <a:pt x="77" y="138"/>
                    <a:pt x="100" y="140"/>
                  </a:cubicBezTo>
                  <a:cubicBezTo>
                    <a:pt x="103" y="140"/>
                    <a:pt x="105" y="139"/>
                    <a:pt x="107" y="137"/>
                  </a:cubicBezTo>
                  <a:cubicBezTo>
                    <a:pt x="109" y="136"/>
                    <a:pt x="110" y="135"/>
                    <a:pt x="111" y="13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55" y="59"/>
                    <a:pt x="171" y="86"/>
                    <a:pt x="185" y="115"/>
                  </a:cubicBezTo>
                  <a:cubicBezTo>
                    <a:pt x="186" y="118"/>
                    <a:pt x="188" y="119"/>
                    <a:pt x="191" y="119"/>
                  </a:cubicBezTo>
                  <a:cubicBezTo>
                    <a:pt x="192" y="120"/>
                    <a:pt x="193" y="120"/>
                    <a:pt x="194" y="121"/>
                  </a:cubicBezTo>
                  <a:cubicBezTo>
                    <a:pt x="217" y="125"/>
                    <a:pt x="240" y="128"/>
                    <a:pt x="263" y="129"/>
                  </a:cubicBezTo>
                  <a:cubicBezTo>
                    <a:pt x="250" y="142"/>
                    <a:pt x="236" y="153"/>
                    <a:pt x="221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6"/>
            <p:cNvSpPr/>
            <p:nvPr/>
          </p:nvSpPr>
          <p:spPr bwMode="auto">
            <a:xfrm>
              <a:off x="1362" y="2975"/>
              <a:ext cx="161" cy="150"/>
            </a:xfrm>
            <a:custGeom>
              <a:avLst/>
              <a:gdLst>
                <a:gd name="T0" fmla="*/ 101 w 103"/>
                <a:gd name="T1" fmla="*/ 89 h 96"/>
                <a:gd name="T2" fmla="*/ 7 w 103"/>
                <a:gd name="T3" fmla="*/ 2 h 96"/>
                <a:gd name="T4" fmla="*/ 5 w 103"/>
                <a:gd name="T5" fmla="*/ 10 h 96"/>
                <a:gd name="T6" fmla="*/ 93 w 103"/>
                <a:gd name="T7" fmla="*/ 91 h 96"/>
                <a:gd name="T8" fmla="*/ 101 w 103"/>
                <a:gd name="T9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96">
                  <a:moveTo>
                    <a:pt x="101" y="89"/>
                  </a:moveTo>
                  <a:cubicBezTo>
                    <a:pt x="82" y="48"/>
                    <a:pt x="50" y="17"/>
                    <a:pt x="7" y="2"/>
                  </a:cubicBezTo>
                  <a:cubicBezTo>
                    <a:pt x="2" y="0"/>
                    <a:pt x="0" y="8"/>
                    <a:pt x="5" y="10"/>
                  </a:cubicBezTo>
                  <a:cubicBezTo>
                    <a:pt x="45" y="24"/>
                    <a:pt x="76" y="53"/>
                    <a:pt x="93" y="91"/>
                  </a:cubicBezTo>
                  <a:cubicBezTo>
                    <a:pt x="95" y="96"/>
                    <a:pt x="103" y="94"/>
                    <a:pt x="101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7"/>
            <p:cNvSpPr/>
            <p:nvPr/>
          </p:nvSpPr>
          <p:spPr bwMode="auto">
            <a:xfrm>
              <a:off x="1465" y="2960"/>
              <a:ext cx="100" cy="108"/>
            </a:xfrm>
            <a:custGeom>
              <a:avLst/>
              <a:gdLst>
                <a:gd name="T0" fmla="*/ 62 w 64"/>
                <a:gd name="T1" fmla="*/ 60 h 69"/>
                <a:gd name="T2" fmla="*/ 8 w 64"/>
                <a:gd name="T3" fmla="*/ 3 h 69"/>
                <a:gd name="T4" fmla="*/ 5 w 64"/>
                <a:gd name="T5" fmla="*/ 10 h 69"/>
                <a:gd name="T6" fmla="*/ 55 w 64"/>
                <a:gd name="T7" fmla="*/ 64 h 69"/>
                <a:gd name="T8" fmla="*/ 62 w 64"/>
                <a:gd name="T9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9">
                  <a:moveTo>
                    <a:pt x="62" y="60"/>
                  </a:moveTo>
                  <a:cubicBezTo>
                    <a:pt x="49" y="36"/>
                    <a:pt x="31" y="17"/>
                    <a:pt x="8" y="3"/>
                  </a:cubicBezTo>
                  <a:cubicBezTo>
                    <a:pt x="4" y="0"/>
                    <a:pt x="0" y="7"/>
                    <a:pt x="5" y="10"/>
                  </a:cubicBezTo>
                  <a:cubicBezTo>
                    <a:pt x="26" y="23"/>
                    <a:pt x="43" y="42"/>
                    <a:pt x="55" y="64"/>
                  </a:cubicBezTo>
                  <a:cubicBezTo>
                    <a:pt x="57" y="69"/>
                    <a:pt x="64" y="65"/>
                    <a:pt x="6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8"/>
            <p:cNvSpPr/>
            <p:nvPr/>
          </p:nvSpPr>
          <p:spPr bwMode="auto">
            <a:xfrm>
              <a:off x="961" y="3361"/>
              <a:ext cx="109" cy="228"/>
            </a:xfrm>
            <a:custGeom>
              <a:avLst/>
              <a:gdLst>
                <a:gd name="T0" fmla="*/ 67 w 70"/>
                <a:gd name="T1" fmla="*/ 137 h 146"/>
                <a:gd name="T2" fmla="*/ 12 w 70"/>
                <a:gd name="T3" fmla="*/ 5 h 146"/>
                <a:gd name="T4" fmla="*/ 4 w 70"/>
                <a:gd name="T5" fmla="*/ 6 h 146"/>
                <a:gd name="T6" fmla="*/ 60 w 70"/>
                <a:gd name="T7" fmla="*/ 142 h 146"/>
                <a:gd name="T8" fmla="*/ 67 w 70"/>
                <a:gd name="T9" fmla="*/ 13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46">
                  <a:moveTo>
                    <a:pt x="67" y="137"/>
                  </a:moveTo>
                  <a:cubicBezTo>
                    <a:pt x="38" y="98"/>
                    <a:pt x="8" y="56"/>
                    <a:pt x="12" y="5"/>
                  </a:cubicBezTo>
                  <a:cubicBezTo>
                    <a:pt x="13" y="0"/>
                    <a:pt x="5" y="1"/>
                    <a:pt x="4" y="6"/>
                  </a:cubicBezTo>
                  <a:cubicBezTo>
                    <a:pt x="0" y="58"/>
                    <a:pt x="30" y="102"/>
                    <a:pt x="60" y="142"/>
                  </a:cubicBezTo>
                  <a:cubicBezTo>
                    <a:pt x="63" y="146"/>
                    <a:pt x="70" y="142"/>
                    <a:pt x="67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9"/>
            <p:cNvSpPr/>
            <p:nvPr/>
          </p:nvSpPr>
          <p:spPr bwMode="auto">
            <a:xfrm>
              <a:off x="923" y="3422"/>
              <a:ext cx="74" cy="134"/>
            </a:xfrm>
            <a:custGeom>
              <a:avLst/>
              <a:gdLst>
                <a:gd name="T0" fmla="*/ 43 w 47"/>
                <a:gd name="T1" fmla="*/ 77 h 86"/>
                <a:gd name="T2" fmla="*/ 9 w 47"/>
                <a:gd name="T3" fmla="*/ 5 h 86"/>
                <a:gd name="T4" fmla="*/ 1 w 47"/>
                <a:gd name="T5" fmla="*/ 5 h 86"/>
                <a:gd name="T6" fmla="*/ 38 w 47"/>
                <a:gd name="T7" fmla="*/ 83 h 86"/>
                <a:gd name="T8" fmla="*/ 43 w 4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6">
                  <a:moveTo>
                    <a:pt x="43" y="77"/>
                  </a:moveTo>
                  <a:cubicBezTo>
                    <a:pt x="25" y="56"/>
                    <a:pt x="13" y="32"/>
                    <a:pt x="9" y="5"/>
                  </a:cubicBezTo>
                  <a:cubicBezTo>
                    <a:pt x="8" y="0"/>
                    <a:pt x="0" y="0"/>
                    <a:pt x="1" y="5"/>
                  </a:cubicBezTo>
                  <a:cubicBezTo>
                    <a:pt x="5" y="34"/>
                    <a:pt x="18" y="60"/>
                    <a:pt x="38" y="83"/>
                  </a:cubicBezTo>
                  <a:cubicBezTo>
                    <a:pt x="41" y="86"/>
                    <a:pt x="47" y="80"/>
                    <a:pt x="43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3034446" y="6312123"/>
            <a:ext cx="685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Arial" panose="020B0704020202020204" pitchFamily="34" charset="0"/>
              </a:rPr>
              <a:t>A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Arial" panose="020B0704020202020204" pitchFamily="34" charset="0"/>
              </a:rPr>
              <a:t> 3-year loan is less than that for a 5-year loan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Arial" panose="020B0704020202020204" pitchFamily="34" charset="0"/>
              </a:rPr>
              <a:t>！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4658752" y="309435"/>
            <a:ext cx="287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EDA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04" name="任意多边形 103"/>
          <p:cNvSpPr/>
          <p:nvPr/>
        </p:nvSpPr>
        <p:spPr>
          <a:xfrm>
            <a:off x="4315275" y="276479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sp>
        <p:nvSpPr>
          <p:cNvPr id="105" name="任意多边形 104"/>
          <p:cNvSpPr/>
          <p:nvPr/>
        </p:nvSpPr>
        <p:spPr>
          <a:xfrm flipH="1">
            <a:off x="7641889" y="276479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427" y="887929"/>
            <a:ext cx="7368145" cy="589451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783580" y="2828835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effectLst/>
                <a:latin typeface="等线" panose="02010600030101010101" pitchFamily="2" charset="-122"/>
                <a:cs typeface="Times New Roman" panose="02020803070505020304" pitchFamily="18" charset="0"/>
              </a:rPr>
              <a:t>Half of the defaulters have 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等线" panose="02010600030101010101" pitchFamily="2" charset="-122"/>
                <a:cs typeface="Times New Roman" panose="02020803070505020304" pitchFamily="18" charset="0"/>
              </a:rPr>
              <a:t>one or even two houses</a:t>
            </a:r>
            <a:r>
              <a:rPr lang="en-US" altLang="zh-CN" sz="3600" b="1" dirty="0">
                <a:effectLst/>
                <a:latin typeface="等线" panose="02010600030101010101" pitchFamily="2" charset="-122"/>
                <a:cs typeface="Times New Roman" panose="02020803070505020304" pitchFamily="18" charset="0"/>
              </a:rPr>
              <a:t>!</a:t>
            </a:r>
            <a:endParaRPr lang="en-US" altLang="zh-CN" sz="36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4658752" y="309435"/>
            <a:ext cx="287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EDA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04" name="任意多边形 103"/>
          <p:cNvSpPr/>
          <p:nvPr/>
        </p:nvSpPr>
        <p:spPr>
          <a:xfrm>
            <a:off x="4315275" y="276479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sp>
        <p:nvSpPr>
          <p:cNvPr id="105" name="任意多边形 104"/>
          <p:cNvSpPr/>
          <p:nvPr/>
        </p:nvSpPr>
        <p:spPr>
          <a:xfrm flipH="1">
            <a:off x="7641889" y="276479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grpSp>
        <p:nvGrpSpPr>
          <p:cNvPr id="161" name="Group 4"/>
          <p:cNvGrpSpPr>
            <a:grpSpLocks noChangeAspect="1"/>
          </p:cNvGrpSpPr>
          <p:nvPr/>
        </p:nvGrpSpPr>
        <p:grpSpPr bwMode="auto">
          <a:xfrm>
            <a:off x="410026" y="5828528"/>
            <a:ext cx="672008" cy="658401"/>
            <a:chOff x="923" y="2960"/>
            <a:chExt cx="642" cy="629"/>
          </a:xfrm>
          <a:solidFill>
            <a:srgbClr val="1F4E79"/>
          </a:solidFill>
        </p:grpSpPr>
        <p:sp>
          <p:nvSpPr>
            <p:cNvPr id="162" name="Freeform 5"/>
            <p:cNvSpPr>
              <a:spLocks noEditPoints="1"/>
            </p:cNvSpPr>
            <p:nvPr/>
          </p:nvSpPr>
          <p:spPr bwMode="auto">
            <a:xfrm>
              <a:off x="1022" y="3044"/>
              <a:ext cx="457" cy="500"/>
            </a:xfrm>
            <a:custGeom>
              <a:avLst/>
              <a:gdLst>
                <a:gd name="T0" fmla="*/ 247 w 293"/>
                <a:gd name="T1" fmla="*/ 165 h 320"/>
                <a:gd name="T2" fmla="*/ 288 w 293"/>
                <a:gd name="T3" fmla="*/ 128 h 320"/>
                <a:gd name="T4" fmla="*/ 281 w 293"/>
                <a:gd name="T5" fmla="*/ 114 h 320"/>
                <a:gd name="T6" fmla="*/ 198 w 293"/>
                <a:gd name="T7" fmla="*/ 105 h 320"/>
                <a:gd name="T8" fmla="*/ 141 w 293"/>
                <a:gd name="T9" fmla="*/ 13 h 320"/>
                <a:gd name="T10" fmla="*/ 125 w 293"/>
                <a:gd name="T11" fmla="*/ 10 h 320"/>
                <a:gd name="T12" fmla="*/ 96 w 293"/>
                <a:gd name="T13" fmla="*/ 124 h 320"/>
                <a:gd name="T14" fmla="*/ 10 w 293"/>
                <a:gd name="T15" fmla="*/ 123 h 320"/>
                <a:gd name="T16" fmla="*/ 5 w 293"/>
                <a:gd name="T17" fmla="*/ 137 h 320"/>
                <a:gd name="T18" fmla="*/ 80 w 293"/>
                <a:gd name="T19" fmla="*/ 196 h 320"/>
                <a:gd name="T20" fmla="*/ 64 w 293"/>
                <a:gd name="T21" fmla="*/ 267 h 320"/>
                <a:gd name="T22" fmla="*/ 78 w 293"/>
                <a:gd name="T23" fmla="*/ 317 h 320"/>
                <a:gd name="T24" fmla="*/ 122 w 293"/>
                <a:gd name="T25" fmla="*/ 280 h 320"/>
                <a:gd name="T26" fmla="*/ 166 w 293"/>
                <a:gd name="T27" fmla="*/ 217 h 320"/>
                <a:gd name="T28" fmla="*/ 235 w 293"/>
                <a:gd name="T29" fmla="*/ 289 h 320"/>
                <a:gd name="T30" fmla="*/ 249 w 293"/>
                <a:gd name="T31" fmla="*/ 284 h 320"/>
                <a:gd name="T32" fmla="*/ 231 w 293"/>
                <a:gd name="T33" fmla="*/ 193 h 320"/>
                <a:gd name="T34" fmla="*/ 229 w 293"/>
                <a:gd name="T35" fmla="*/ 182 h 320"/>
                <a:gd name="T36" fmla="*/ 235 w 293"/>
                <a:gd name="T37" fmla="*/ 174 h 320"/>
                <a:gd name="T38" fmla="*/ 247 w 293"/>
                <a:gd name="T39" fmla="*/ 165 h 320"/>
                <a:gd name="T40" fmla="*/ 221 w 293"/>
                <a:gd name="T41" fmla="*/ 163 h 320"/>
                <a:gd name="T42" fmla="*/ 211 w 293"/>
                <a:gd name="T43" fmla="*/ 175 h 320"/>
                <a:gd name="T44" fmla="*/ 212 w 293"/>
                <a:gd name="T45" fmla="*/ 182 h 320"/>
                <a:gd name="T46" fmla="*/ 212 w 293"/>
                <a:gd name="T47" fmla="*/ 188 h 320"/>
                <a:gd name="T48" fmla="*/ 226 w 293"/>
                <a:gd name="T49" fmla="*/ 232 h 320"/>
                <a:gd name="T50" fmla="*/ 234 w 293"/>
                <a:gd name="T51" fmla="*/ 264 h 320"/>
                <a:gd name="T52" fmla="*/ 176 w 293"/>
                <a:gd name="T53" fmla="*/ 204 h 320"/>
                <a:gd name="T54" fmla="*/ 166 w 293"/>
                <a:gd name="T55" fmla="*/ 203 h 320"/>
                <a:gd name="T56" fmla="*/ 154 w 293"/>
                <a:gd name="T57" fmla="*/ 206 h 320"/>
                <a:gd name="T58" fmla="*/ 123 w 293"/>
                <a:gd name="T59" fmla="*/ 252 h 320"/>
                <a:gd name="T60" fmla="*/ 91 w 293"/>
                <a:gd name="T61" fmla="*/ 291 h 320"/>
                <a:gd name="T62" fmla="*/ 80 w 293"/>
                <a:gd name="T63" fmla="*/ 297 h 320"/>
                <a:gd name="T64" fmla="*/ 80 w 293"/>
                <a:gd name="T65" fmla="*/ 290 h 320"/>
                <a:gd name="T66" fmla="*/ 82 w 293"/>
                <a:gd name="T67" fmla="*/ 254 h 320"/>
                <a:gd name="T68" fmla="*/ 97 w 293"/>
                <a:gd name="T69" fmla="*/ 196 h 320"/>
                <a:gd name="T70" fmla="*/ 94 w 293"/>
                <a:gd name="T71" fmla="*/ 185 h 320"/>
                <a:gd name="T72" fmla="*/ 29 w 293"/>
                <a:gd name="T73" fmla="*/ 138 h 320"/>
                <a:gd name="T74" fmla="*/ 100 w 293"/>
                <a:gd name="T75" fmla="*/ 140 h 320"/>
                <a:gd name="T76" fmla="*/ 107 w 293"/>
                <a:gd name="T77" fmla="*/ 137 h 320"/>
                <a:gd name="T78" fmla="*/ 111 w 293"/>
                <a:gd name="T79" fmla="*/ 132 h 320"/>
                <a:gd name="T80" fmla="*/ 136 w 293"/>
                <a:gd name="T81" fmla="*/ 33 h 320"/>
                <a:gd name="T82" fmla="*/ 185 w 293"/>
                <a:gd name="T83" fmla="*/ 115 h 320"/>
                <a:gd name="T84" fmla="*/ 191 w 293"/>
                <a:gd name="T85" fmla="*/ 119 h 320"/>
                <a:gd name="T86" fmla="*/ 194 w 293"/>
                <a:gd name="T87" fmla="*/ 121 h 320"/>
                <a:gd name="T88" fmla="*/ 263 w 293"/>
                <a:gd name="T89" fmla="*/ 129 h 320"/>
                <a:gd name="T90" fmla="*/ 221 w 293"/>
                <a:gd name="T91" fmla="*/ 16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3" h="320">
                  <a:moveTo>
                    <a:pt x="247" y="165"/>
                  </a:moveTo>
                  <a:cubicBezTo>
                    <a:pt x="261" y="154"/>
                    <a:pt x="275" y="141"/>
                    <a:pt x="288" y="128"/>
                  </a:cubicBezTo>
                  <a:cubicBezTo>
                    <a:pt x="293" y="122"/>
                    <a:pt x="288" y="114"/>
                    <a:pt x="281" y="114"/>
                  </a:cubicBezTo>
                  <a:cubicBezTo>
                    <a:pt x="253" y="113"/>
                    <a:pt x="226" y="110"/>
                    <a:pt x="198" y="105"/>
                  </a:cubicBezTo>
                  <a:cubicBezTo>
                    <a:pt x="182" y="72"/>
                    <a:pt x="163" y="42"/>
                    <a:pt x="141" y="13"/>
                  </a:cubicBezTo>
                  <a:cubicBezTo>
                    <a:pt x="143" y="3"/>
                    <a:pt x="128" y="0"/>
                    <a:pt x="125" y="10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67" y="122"/>
                    <a:pt x="39" y="121"/>
                    <a:pt x="10" y="123"/>
                  </a:cubicBezTo>
                  <a:cubicBezTo>
                    <a:pt x="2" y="123"/>
                    <a:pt x="0" y="132"/>
                    <a:pt x="5" y="137"/>
                  </a:cubicBezTo>
                  <a:cubicBezTo>
                    <a:pt x="27" y="160"/>
                    <a:pt x="52" y="180"/>
                    <a:pt x="80" y="196"/>
                  </a:cubicBezTo>
                  <a:cubicBezTo>
                    <a:pt x="72" y="219"/>
                    <a:pt x="66" y="243"/>
                    <a:pt x="64" y="267"/>
                  </a:cubicBezTo>
                  <a:cubicBezTo>
                    <a:pt x="63" y="281"/>
                    <a:pt x="57" y="314"/>
                    <a:pt x="78" y="317"/>
                  </a:cubicBezTo>
                  <a:cubicBezTo>
                    <a:pt x="96" y="320"/>
                    <a:pt x="113" y="292"/>
                    <a:pt x="122" y="280"/>
                  </a:cubicBezTo>
                  <a:cubicBezTo>
                    <a:pt x="138" y="260"/>
                    <a:pt x="153" y="239"/>
                    <a:pt x="166" y="217"/>
                  </a:cubicBezTo>
                  <a:cubicBezTo>
                    <a:pt x="189" y="241"/>
                    <a:pt x="212" y="265"/>
                    <a:pt x="235" y="289"/>
                  </a:cubicBezTo>
                  <a:cubicBezTo>
                    <a:pt x="240" y="293"/>
                    <a:pt x="247" y="290"/>
                    <a:pt x="249" y="284"/>
                  </a:cubicBezTo>
                  <a:cubicBezTo>
                    <a:pt x="256" y="255"/>
                    <a:pt x="241" y="222"/>
                    <a:pt x="231" y="193"/>
                  </a:cubicBezTo>
                  <a:cubicBezTo>
                    <a:pt x="231" y="189"/>
                    <a:pt x="229" y="187"/>
                    <a:pt x="229" y="182"/>
                  </a:cubicBezTo>
                  <a:cubicBezTo>
                    <a:pt x="229" y="177"/>
                    <a:pt x="230" y="178"/>
                    <a:pt x="235" y="174"/>
                  </a:cubicBezTo>
                  <a:cubicBezTo>
                    <a:pt x="239" y="171"/>
                    <a:pt x="243" y="168"/>
                    <a:pt x="247" y="165"/>
                  </a:cubicBezTo>
                  <a:close/>
                  <a:moveTo>
                    <a:pt x="221" y="163"/>
                  </a:moveTo>
                  <a:cubicBezTo>
                    <a:pt x="217" y="166"/>
                    <a:pt x="212" y="169"/>
                    <a:pt x="211" y="175"/>
                  </a:cubicBezTo>
                  <a:cubicBezTo>
                    <a:pt x="210" y="178"/>
                    <a:pt x="211" y="180"/>
                    <a:pt x="212" y="182"/>
                  </a:cubicBezTo>
                  <a:cubicBezTo>
                    <a:pt x="211" y="184"/>
                    <a:pt x="211" y="186"/>
                    <a:pt x="212" y="188"/>
                  </a:cubicBezTo>
                  <a:cubicBezTo>
                    <a:pt x="216" y="203"/>
                    <a:pt x="221" y="218"/>
                    <a:pt x="226" y="232"/>
                  </a:cubicBezTo>
                  <a:cubicBezTo>
                    <a:pt x="229" y="243"/>
                    <a:pt x="233" y="253"/>
                    <a:pt x="234" y="264"/>
                  </a:cubicBezTo>
                  <a:cubicBezTo>
                    <a:pt x="215" y="244"/>
                    <a:pt x="195" y="224"/>
                    <a:pt x="176" y="204"/>
                  </a:cubicBezTo>
                  <a:cubicBezTo>
                    <a:pt x="173" y="200"/>
                    <a:pt x="169" y="201"/>
                    <a:pt x="166" y="203"/>
                  </a:cubicBezTo>
                  <a:cubicBezTo>
                    <a:pt x="162" y="201"/>
                    <a:pt x="157" y="201"/>
                    <a:pt x="154" y="206"/>
                  </a:cubicBezTo>
                  <a:cubicBezTo>
                    <a:pt x="145" y="222"/>
                    <a:pt x="134" y="237"/>
                    <a:pt x="123" y="252"/>
                  </a:cubicBezTo>
                  <a:cubicBezTo>
                    <a:pt x="114" y="265"/>
                    <a:pt x="103" y="281"/>
                    <a:pt x="91" y="291"/>
                  </a:cubicBezTo>
                  <a:cubicBezTo>
                    <a:pt x="89" y="296"/>
                    <a:pt x="85" y="298"/>
                    <a:pt x="80" y="297"/>
                  </a:cubicBezTo>
                  <a:cubicBezTo>
                    <a:pt x="80" y="290"/>
                    <a:pt x="80" y="290"/>
                    <a:pt x="80" y="290"/>
                  </a:cubicBezTo>
                  <a:cubicBezTo>
                    <a:pt x="77" y="280"/>
                    <a:pt x="81" y="263"/>
                    <a:pt x="82" y="254"/>
                  </a:cubicBezTo>
                  <a:cubicBezTo>
                    <a:pt x="85" y="234"/>
                    <a:pt x="90" y="215"/>
                    <a:pt x="97" y="196"/>
                  </a:cubicBezTo>
                  <a:cubicBezTo>
                    <a:pt x="99" y="192"/>
                    <a:pt x="98" y="188"/>
                    <a:pt x="94" y="185"/>
                  </a:cubicBezTo>
                  <a:cubicBezTo>
                    <a:pt x="70" y="172"/>
                    <a:pt x="49" y="157"/>
                    <a:pt x="29" y="138"/>
                  </a:cubicBezTo>
                  <a:cubicBezTo>
                    <a:pt x="53" y="138"/>
                    <a:pt x="77" y="138"/>
                    <a:pt x="100" y="140"/>
                  </a:cubicBezTo>
                  <a:cubicBezTo>
                    <a:pt x="103" y="140"/>
                    <a:pt x="105" y="139"/>
                    <a:pt x="107" y="137"/>
                  </a:cubicBezTo>
                  <a:cubicBezTo>
                    <a:pt x="109" y="136"/>
                    <a:pt x="110" y="135"/>
                    <a:pt x="111" y="13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55" y="59"/>
                    <a:pt x="171" y="86"/>
                    <a:pt x="185" y="115"/>
                  </a:cubicBezTo>
                  <a:cubicBezTo>
                    <a:pt x="186" y="118"/>
                    <a:pt x="188" y="119"/>
                    <a:pt x="191" y="119"/>
                  </a:cubicBezTo>
                  <a:cubicBezTo>
                    <a:pt x="192" y="120"/>
                    <a:pt x="193" y="120"/>
                    <a:pt x="194" y="121"/>
                  </a:cubicBezTo>
                  <a:cubicBezTo>
                    <a:pt x="217" y="125"/>
                    <a:pt x="240" y="128"/>
                    <a:pt x="263" y="129"/>
                  </a:cubicBezTo>
                  <a:cubicBezTo>
                    <a:pt x="250" y="142"/>
                    <a:pt x="236" y="153"/>
                    <a:pt x="221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6"/>
            <p:cNvSpPr/>
            <p:nvPr/>
          </p:nvSpPr>
          <p:spPr bwMode="auto">
            <a:xfrm>
              <a:off x="1362" y="2975"/>
              <a:ext cx="161" cy="150"/>
            </a:xfrm>
            <a:custGeom>
              <a:avLst/>
              <a:gdLst>
                <a:gd name="T0" fmla="*/ 101 w 103"/>
                <a:gd name="T1" fmla="*/ 89 h 96"/>
                <a:gd name="T2" fmla="*/ 7 w 103"/>
                <a:gd name="T3" fmla="*/ 2 h 96"/>
                <a:gd name="T4" fmla="*/ 5 w 103"/>
                <a:gd name="T5" fmla="*/ 10 h 96"/>
                <a:gd name="T6" fmla="*/ 93 w 103"/>
                <a:gd name="T7" fmla="*/ 91 h 96"/>
                <a:gd name="T8" fmla="*/ 101 w 103"/>
                <a:gd name="T9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96">
                  <a:moveTo>
                    <a:pt x="101" y="89"/>
                  </a:moveTo>
                  <a:cubicBezTo>
                    <a:pt x="82" y="48"/>
                    <a:pt x="50" y="17"/>
                    <a:pt x="7" y="2"/>
                  </a:cubicBezTo>
                  <a:cubicBezTo>
                    <a:pt x="2" y="0"/>
                    <a:pt x="0" y="8"/>
                    <a:pt x="5" y="10"/>
                  </a:cubicBezTo>
                  <a:cubicBezTo>
                    <a:pt x="45" y="24"/>
                    <a:pt x="76" y="53"/>
                    <a:pt x="93" y="91"/>
                  </a:cubicBezTo>
                  <a:cubicBezTo>
                    <a:pt x="95" y="96"/>
                    <a:pt x="103" y="94"/>
                    <a:pt x="101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7"/>
            <p:cNvSpPr/>
            <p:nvPr/>
          </p:nvSpPr>
          <p:spPr bwMode="auto">
            <a:xfrm>
              <a:off x="1465" y="2960"/>
              <a:ext cx="100" cy="108"/>
            </a:xfrm>
            <a:custGeom>
              <a:avLst/>
              <a:gdLst>
                <a:gd name="T0" fmla="*/ 62 w 64"/>
                <a:gd name="T1" fmla="*/ 60 h 69"/>
                <a:gd name="T2" fmla="*/ 8 w 64"/>
                <a:gd name="T3" fmla="*/ 3 h 69"/>
                <a:gd name="T4" fmla="*/ 5 w 64"/>
                <a:gd name="T5" fmla="*/ 10 h 69"/>
                <a:gd name="T6" fmla="*/ 55 w 64"/>
                <a:gd name="T7" fmla="*/ 64 h 69"/>
                <a:gd name="T8" fmla="*/ 62 w 64"/>
                <a:gd name="T9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9">
                  <a:moveTo>
                    <a:pt x="62" y="60"/>
                  </a:moveTo>
                  <a:cubicBezTo>
                    <a:pt x="49" y="36"/>
                    <a:pt x="31" y="17"/>
                    <a:pt x="8" y="3"/>
                  </a:cubicBezTo>
                  <a:cubicBezTo>
                    <a:pt x="4" y="0"/>
                    <a:pt x="0" y="7"/>
                    <a:pt x="5" y="10"/>
                  </a:cubicBezTo>
                  <a:cubicBezTo>
                    <a:pt x="26" y="23"/>
                    <a:pt x="43" y="42"/>
                    <a:pt x="55" y="64"/>
                  </a:cubicBezTo>
                  <a:cubicBezTo>
                    <a:pt x="57" y="69"/>
                    <a:pt x="64" y="65"/>
                    <a:pt x="6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8"/>
            <p:cNvSpPr/>
            <p:nvPr/>
          </p:nvSpPr>
          <p:spPr bwMode="auto">
            <a:xfrm>
              <a:off x="961" y="3361"/>
              <a:ext cx="109" cy="228"/>
            </a:xfrm>
            <a:custGeom>
              <a:avLst/>
              <a:gdLst>
                <a:gd name="T0" fmla="*/ 67 w 70"/>
                <a:gd name="T1" fmla="*/ 137 h 146"/>
                <a:gd name="T2" fmla="*/ 12 w 70"/>
                <a:gd name="T3" fmla="*/ 5 h 146"/>
                <a:gd name="T4" fmla="*/ 4 w 70"/>
                <a:gd name="T5" fmla="*/ 6 h 146"/>
                <a:gd name="T6" fmla="*/ 60 w 70"/>
                <a:gd name="T7" fmla="*/ 142 h 146"/>
                <a:gd name="T8" fmla="*/ 67 w 70"/>
                <a:gd name="T9" fmla="*/ 13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46">
                  <a:moveTo>
                    <a:pt x="67" y="137"/>
                  </a:moveTo>
                  <a:cubicBezTo>
                    <a:pt x="38" y="98"/>
                    <a:pt x="8" y="56"/>
                    <a:pt x="12" y="5"/>
                  </a:cubicBezTo>
                  <a:cubicBezTo>
                    <a:pt x="13" y="0"/>
                    <a:pt x="5" y="1"/>
                    <a:pt x="4" y="6"/>
                  </a:cubicBezTo>
                  <a:cubicBezTo>
                    <a:pt x="0" y="58"/>
                    <a:pt x="30" y="102"/>
                    <a:pt x="60" y="142"/>
                  </a:cubicBezTo>
                  <a:cubicBezTo>
                    <a:pt x="63" y="146"/>
                    <a:pt x="70" y="142"/>
                    <a:pt x="67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9"/>
            <p:cNvSpPr/>
            <p:nvPr/>
          </p:nvSpPr>
          <p:spPr bwMode="auto">
            <a:xfrm>
              <a:off x="923" y="3422"/>
              <a:ext cx="74" cy="134"/>
            </a:xfrm>
            <a:custGeom>
              <a:avLst/>
              <a:gdLst>
                <a:gd name="T0" fmla="*/ 43 w 47"/>
                <a:gd name="T1" fmla="*/ 77 h 86"/>
                <a:gd name="T2" fmla="*/ 9 w 47"/>
                <a:gd name="T3" fmla="*/ 5 h 86"/>
                <a:gd name="T4" fmla="*/ 1 w 47"/>
                <a:gd name="T5" fmla="*/ 5 h 86"/>
                <a:gd name="T6" fmla="*/ 38 w 47"/>
                <a:gd name="T7" fmla="*/ 83 h 86"/>
                <a:gd name="T8" fmla="*/ 43 w 4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6">
                  <a:moveTo>
                    <a:pt x="43" y="77"/>
                  </a:moveTo>
                  <a:cubicBezTo>
                    <a:pt x="25" y="56"/>
                    <a:pt x="13" y="32"/>
                    <a:pt x="9" y="5"/>
                  </a:cubicBezTo>
                  <a:cubicBezTo>
                    <a:pt x="8" y="0"/>
                    <a:pt x="0" y="0"/>
                    <a:pt x="1" y="5"/>
                  </a:cubicBezTo>
                  <a:cubicBezTo>
                    <a:pt x="5" y="34"/>
                    <a:pt x="18" y="60"/>
                    <a:pt x="38" y="83"/>
                  </a:cubicBezTo>
                  <a:cubicBezTo>
                    <a:pt x="41" y="86"/>
                    <a:pt x="47" y="80"/>
                    <a:pt x="43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25" y="1226588"/>
            <a:ext cx="7409524" cy="37333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839" y="1822473"/>
            <a:ext cx="4725436" cy="239819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86714" y="5148930"/>
            <a:ext cx="101414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The vast majority of the data is </a:t>
            </a:r>
            <a:r>
              <a:rPr lang="en-US" altLang="zh-CN" sz="2800" dirty="0">
                <a:solidFill>
                  <a:srgbClr val="FF0000"/>
                </a:solidFill>
              </a:rPr>
              <a:t>0</a:t>
            </a:r>
            <a:r>
              <a:rPr lang="en-US" altLang="zh-CN" sz="2800" dirty="0"/>
              <a:t>. </a:t>
            </a:r>
          </a:p>
          <a:p>
            <a:r>
              <a:rPr lang="en-US" altLang="zh-CN" sz="2800" dirty="0"/>
              <a:t>This indicates that their </a:t>
            </a:r>
            <a:r>
              <a:rPr lang="en-US" altLang="zh-CN" sz="2800" dirty="0">
                <a:solidFill>
                  <a:srgbClr val="FF0000"/>
                </a:solidFill>
              </a:rPr>
              <a:t>recent credit is good</a:t>
            </a:r>
            <a:r>
              <a:rPr lang="en-US" altLang="zh-CN" sz="2800" dirty="0"/>
              <a:t>, </a:t>
            </a:r>
          </a:p>
          <a:p>
            <a:r>
              <a:rPr lang="en-US" altLang="zh-CN" sz="2800" dirty="0"/>
              <a:t>and the majority of them did not default on their loans </a:t>
            </a:r>
            <a:r>
              <a:rPr lang="en-US" altLang="zh-CN" sz="2800" dirty="0">
                <a:solidFill>
                  <a:srgbClr val="FF0000"/>
                </a:solidFill>
              </a:rPr>
              <a:t>intentionally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4658752" y="309435"/>
            <a:ext cx="287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EDA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04" name="任意多边形 103"/>
          <p:cNvSpPr/>
          <p:nvPr/>
        </p:nvSpPr>
        <p:spPr>
          <a:xfrm>
            <a:off x="4315275" y="276479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sp>
        <p:nvSpPr>
          <p:cNvPr id="105" name="任意多边形 104"/>
          <p:cNvSpPr/>
          <p:nvPr/>
        </p:nvSpPr>
        <p:spPr>
          <a:xfrm flipH="1">
            <a:off x="7641889" y="276479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grpSp>
        <p:nvGrpSpPr>
          <p:cNvPr id="161" name="Group 4"/>
          <p:cNvGrpSpPr>
            <a:grpSpLocks noChangeAspect="1"/>
          </p:cNvGrpSpPr>
          <p:nvPr/>
        </p:nvGrpSpPr>
        <p:grpSpPr bwMode="auto">
          <a:xfrm>
            <a:off x="410026" y="5828528"/>
            <a:ext cx="672008" cy="658401"/>
            <a:chOff x="923" y="2960"/>
            <a:chExt cx="642" cy="629"/>
          </a:xfrm>
          <a:solidFill>
            <a:srgbClr val="1F4E79"/>
          </a:solidFill>
        </p:grpSpPr>
        <p:sp>
          <p:nvSpPr>
            <p:cNvPr id="162" name="Freeform 5"/>
            <p:cNvSpPr>
              <a:spLocks noEditPoints="1"/>
            </p:cNvSpPr>
            <p:nvPr/>
          </p:nvSpPr>
          <p:spPr bwMode="auto">
            <a:xfrm>
              <a:off x="1022" y="3044"/>
              <a:ext cx="457" cy="500"/>
            </a:xfrm>
            <a:custGeom>
              <a:avLst/>
              <a:gdLst>
                <a:gd name="T0" fmla="*/ 247 w 293"/>
                <a:gd name="T1" fmla="*/ 165 h 320"/>
                <a:gd name="T2" fmla="*/ 288 w 293"/>
                <a:gd name="T3" fmla="*/ 128 h 320"/>
                <a:gd name="T4" fmla="*/ 281 w 293"/>
                <a:gd name="T5" fmla="*/ 114 h 320"/>
                <a:gd name="T6" fmla="*/ 198 w 293"/>
                <a:gd name="T7" fmla="*/ 105 h 320"/>
                <a:gd name="T8" fmla="*/ 141 w 293"/>
                <a:gd name="T9" fmla="*/ 13 h 320"/>
                <a:gd name="T10" fmla="*/ 125 w 293"/>
                <a:gd name="T11" fmla="*/ 10 h 320"/>
                <a:gd name="T12" fmla="*/ 96 w 293"/>
                <a:gd name="T13" fmla="*/ 124 h 320"/>
                <a:gd name="T14" fmla="*/ 10 w 293"/>
                <a:gd name="T15" fmla="*/ 123 h 320"/>
                <a:gd name="T16" fmla="*/ 5 w 293"/>
                <a:gd name="T17" fmla="*/ 137 h 320"/>
                <a:gd name="T18" fmla="*/ 80 w 293"/>
                <a:gd name="T19" fmla="*/ 196 h 320"/>
                <a:gd name="T20" fmla="*/ 64 w 293"/>
                <a:gd name="T21" fmla="*/ 267 h 320"/>
                <a:gd name="T22" fmla="*/ 78 w 293"/>
                <a:gd name="T23" fmla="*/ 317 h 320"/>
                <a:gd name="T24" fmla="*/ 122 w 293"/>
                <a:gd name="T25" fmla="*/ 280 h 320"/>
                <a:gd name="T26" fmla="*/ 166 w 293"/>
                <a:gd name="T27" fmla="*/ 217 h 320"/>
                <a:gd name="T28" fmla="*/ 235 w 293"/>
                <a:gd name="T29" fmla="*/ 289 h 320"/>
                <a:gd name="T30" fmla="*/ 249 w 293"/>
                <a:gd name="T31" fmla="*/ 284 h 320"/>
                <a:gd name="T32" fmla="*/ 231 w 293"/>
                <a:gd name="T33" fmla="*/ 193 h 320"/>
                <a:gd name="T34" fmla="*/ 229 w 293"/>
                <a:gd name="T35" fmla="*/ 182 h 320"/>
                <a:gd name="T36" fmla="*/ 235 w 293"/>
                <a:gd name="T37" fmla="*/ 174 h 320"/>
                <a:gd name="T38" fmla="*/ 247 w 293"/>
                <a:gd name="T39" fmla="*/ 165 h 320"/>
                <a:gd name="T40" fmla="*/ 221 w 293"/>
                <a:gd name="T41" fmla="*/ 163 h 320"/>
                <a:gd name="T42" fmla="*/ 211 w 293"/>
                <a:gd name="T43" fmla="*/ 175 h 320"/>
                <a:gd name="T44" fmla="*/ 212 w 293"/>
                <a:gd name="T45" fmla="*/ 182 h 320"/>
                <a:gd name="T46" fmla="*/ 212 w 293"/>
                <a:gd name="T47" fmla="*/ 188 h 320"/>
                <a:gd name="T48" fmla="*/ 226 w 293"/>
                <a:gd name="T49" fmla="*/ 232 h 320"/>
                <a:gd name="T50" fmla="*/ 234 w 293"/>
                <a:gd name="T51" fmla="*/ 264 h 320"/>
                <a:gd name="T52" fmla="*/ 176 w 293"/>
                <a:gd name="T53" fmla="*/ 204 h 320"/>
                <a:gd name="T54" fmla="*/ 166 w 293"/>
                <a:gd name="T55" fmla="*/ 203 h 320"/>
                <a:gd name="T56" fmla="*/ 154 w 293"/>
                <a:gd name="T57" fmla="*/ 206 h 320"/>
                <a:gd name="T58" fmla="*/ 123 w 293"/>
                <a:gd name="T59" fmla="*/ 252 h 320"/>
                <a:gd name="T60" fmla="*/ 91 w 293"/>
                <a:gd name="T61" fmla="*/ 291 h 320"/>
                <a:gd name="T62" fmla="*/ 80 w 293"/>
                <a:gd name="T63" fmla="*/ 297 h 320"/>
                <a:gd name="T64" fmla="*/ 80 w 293"/>
                <a:gd name="T65" fmla="*/ 290 h 320"/>
                <a:gd name="T66" fmla="*/ 82 w 293"/>
                <a:gd name="T67" fmla="*/ 254 h 320"/>
                <a:gd name="T68" fmla="*/ 97 w 293"/>
                <a:gd name="T69" fmla="*/ 196 h 320"/>
                <a:gd name="T70" fmla="*/ 94 w 293"/>
                <a:gd name="T71" fmla="*/ 185 h 320"/>
                <a:gd name="T72" fmla="*/ 29 w 293"/>
                <a:gd name="T73" fmla="*/ 138 h 320"/>
                <a:gd name="T74" fmla="*/ 100 w 293"/>
                <a:gd name="T75" fmla="*/ 140 h 320"/>
                <a:gd name="T76" fmla="*/ 107 w 293"/>
                <a:gd name="T77" fmla="*/ 137 h 320"/>
                <a:gd name="T78" fmla="*/ 111 w 293"/>
                <a:gd name="T79" fmla="*/ 132 h 320"/>
                <a:gd name="T80" fmla="*/ 136 w 293"/>
                <a:gd name="T81" fmla="*/ 33 h 320"/>
                <a:gd name="T82" fmla="*/ 185 w 293"/>
                <a:gd name="T83" fmla="*/ 115 h 320"/>
                <a:gd name="T84" fmla="*/ 191 w 293"/>
                <a:gd name="T85" fmla="*/ 119 h 320"/>
                <a:gd name="T86" fmla="*/ 194 w 293"/>
                <a:gd name="T87" fmla="*/ 121 h 320"/>
                <a:gd name="T88" fmla="*/ 263 w 293"/>
                <a:gd name="T89" fmla="*/ 129 h 320"/>
                <a:gd name="T90" fmla="*/ 221 w 293"/>
                <a:gd name="T91" fmla="*/ 16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3" h="320">
                  <a:moveTo>
                    <a:pt x="247" y="165"/>
                  </a:moveTo>
                  <a:cubicBezTo>
                    <a:pt x="261" y="154"/>
                    <a:pt x="275" y="141"/>
                    <a:pt x="288" y="128"/>
                  </a:cubicBezTo>
                  <a:cubicBezTo>
                    <a:pt x="293" y="122"/>
                    <a:pt x="288" y="114"/>
                    <a:pt x="281" y="114"/>
                  </a:cubicBezTo>
                  <a:cubicBezTo>
                    <a:pt x="253" y="113"/>
                    <a:pt x="226" y="110"/>
                    <a:pt x="198" y="105"/>
                  </a:cubicBezTo>
                  <a:cubicBezTo>
                    <a:pt x="182" y="72"/>
                    <a:pt x="163" y="42"/>
                    <a:pt x="141" y="13"/>
                  </a:cubicBezTo>
                  <a:cubicBezTo>
                    <a:pt x="143" y="3"/>
                    <a:pt x="128" y="0"/>
                    <a:pt x="125" y="10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67" y="122"/>
                    <a:pt x="39" y="121"/>
                    <a:pt x="10" y="123"/>
                  </a:cubicBezTo>
                  <a:cubicBezTo>
                    <a:pt x="2" y="123"/>
                    <a:pt x="0" y="132"/>
                    <a:pt x="5" y="137"/>
                  </a:cubicBezTo>
                  <a:cubicBezTo>
                    <a:pt x="27" y="160"/>
                    <a:pt x="52" y="180"/>
                    <a:pt x="80" y="196"/>
                  </a:cubicBezTo>
                  <a:cubicBezTo>
                    <a:pt x="72" y="219"/>
                    <a:pt x="66" y="243"/>
                    <a:pt x="64" y="267"/>
                  </a:cubicBezTo>
                  <a:cubicBezTo>
                    <a:pt x="63" y="281"/>
                    <a:pt x="57" y="314"/>
                    <a:pt x="78" y="317"/>
                  </a:cubicBezTo>
                  <a:cubicBezTo>
                    <a:pt x="96" y="320"/>
                    <a:pt x="113" y="292"/>
                    <a:pt x="122" y="280"/>
                  </a:cubicBezTo>
                  <a:cubicBezTo>
                    <a:pt x="138" y="260"/>
                    <a:pt x="153" y="239"/>
                    <a:pt x="166" y="217"/>
                  </a:cubicBezTo>
                  <a:cubicBezTo>
                    <a:pt x="189" y="241"/>
                    <a:pt x="212" y="265"/>
                    <a:pt x="235" y="289"/>
                  </a:cubicBezTo>
                  <a:cubicBezTo>
                    <a:pt x="240" y="293"/>
                    <a:pt x="247" y="290"/>
                    <a:pt x="249" y="284"/>
                  </a:cubicBezTo>
                  <a:cubicBezTo>
                    <a:pt x="256" y="255"/>
                    <a:pt x="241" y="222"/>
                    <a:pt x="231" y="193"/>
                  </a:cubicBezTo>
                  <a:cubicBezTo>
                    <a:pt x="231" y="189"/>
                    <a:pt x="229" y="187"/>
                    <a:pt x="229" y="182"/>
                  </a:cubicBezTo>
                  <a:cubicBezTo>
                    <a:pt x="229" y="177"/>
                    <a:pt x="230" y="178"/>
                    <a:pt x="235" y="174"/>
                  </a:cubicBezTo>
                  <a:cubicBezTo>
                    <a:pt x="239" y="171"/>
                    <a:pt x="243" y="168"/>
                    <a:pt x="247" y="165"/>
                  </a:cubicBezTo>
                  <a:close/>
                  <a:moveTo>
                    <a:pt x="221" y="163"/>
                  </a:moveTo>
                  <a:cubicBezTo>
                    <a:pt x="217" y="166"/>
                    <a:pt x="212" y="169"/>
                    <a:pt x="211" y="175"/>
                  </a:cubicBezTo>
                  <a:cubicBezTo>
                    <a:pt x="210" y="178"/>
                    <a:pt x="211" y="180"/>
                    <a:pt x="212" y="182"/>
                  </a:cubicBezTo>
                  <a:cubicBezTo>
                    <a:pt x="211" y="184"/>
                    <a:pt x="211" y="186"/>
                    <a:pt x="212" y="188"/>
                  </a:cubicBezTo>
                  <a:cubicBezTo>
                    <a:pt x="216" y="203"/>
                    <a:pt x="221" y="218"/>
                    <a:pt x="226" y="232"/>
                  </a:cubicBezTo>
                  <a:cubicBezTo>
                    <a:pt x="229" y="243"/>
                    <a:pt x="233" y="253"/>
                    <a:pt x="234" y="264"/>
                  </a:cubicBezTo>
                  <a:cubicBezTo>
                    <a:pt x="215" y="244"/>
                    <a:pt x="195" y="224"/>
                    <a:pt x="176" y="204"/>
                  </a:cubicBezTo>
                  <a:cubicBezTo>
                    <a:pt x="173" y="200"/>
                    <a:pt x="169" y="201"/>
                    <a:pt x="166" y="203"/>
                  </a:cubicBezTo>
                  <a:cubicBezTo>
                    <a:pt x="162" y="201"/>
                    <a:pt x="157" y="201"/>
                    <a:pt x="154" y="206"/>
                  </a:cubicBezTo>
                  <a:cubicBezTo>
                    <a:pt x="145" y="222"/>
                    <a:pt x="134" y="237"/>
                    <a:pt x="123" y="252"/>
                  </a:cubicBezTo>
                  <a:cubicBezTo>
                    <a:pt x="114" y="265"/>
                    <a:pt x="103" y="281"/>
                    <a:pt x="91" y="291"/>
                  </a:cubicBezTo>
                  <a:cubicBezTo>
                    <a:pt x="89" y="296"/>
                    <a:pt x="85" y="298"/>
                    <a:pt x="80" y="297"/>
                  </a:cubicBezTo>
                  <a:cubicBezTo>
                    <a:pt x="80" y="290"/>
                    <a:pt x="80" y="290"/>
                    <a:pt x="80" y="290"/>
                  </a:cubicBezTo>
                  <a:cubicBezTo>
                    <a:pt x="77" y="280"/>
                    <a:pt x="81" y="263"/>
                    <a:pt x="82" y="254"/>
                  </a:cubicBezTo>
                  <a:cubicBezTo>
                    <a:pt x="85" y="234"/>
                    <a:pt x="90" y="215"/>
                    <a:pt x="97" y="196"/>
                  </a:cubicBezTo>
                  <a:cubicBezTo>
                    <a:pt x="99" y="192"/>
                    <a:pt x="98" y="188"/>
                    <a:pt x="94" y="185"/>
                  </a:cubicBezTo>
                  <a:cubicBezTo>
                    <a:pt x="70" y="172"/>
                    <a:pt x="49" y="157"/>
                    <a:pt x="29" y="138"/>
                  </a:cubicBezTo>
                  <a:cubicBezTo>
                    <a:pt x="53" y="138"/>
                    <a:pt x="77" y="138"/>
                    <a:pt x="100" y="140"/>
                  </a:cubicBezTo>
                  <a:cubicBezTo>
                    <a:pt x="103" y="140"/>
                    <a:pt x="105" y="139"/>
                    <a:pt x="107" y="137"/>
                  </a:cubicBezTo>
                  <a:cubicBezTo>
                    <a:pt x="109" y="136"/>
                    <a:pt x="110" y="135"/>
                    <a:pt x="111" y="13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55" y="59"/>
                    <a:pt x="171" y="86"/>
                    <a:pt x="185" y="115"/>
                  </a:cubicBezTo>
                  <a:cubicBezTo>
                    <a:pt x="186" y="118"/>
                    <a:pt x="188" y="119"/>
                    <a:pt x="191" y="119"/>
                  </a:cubicBezTo>
                  <a:cubicBezTo>
                    <a:pt x="192" y="120"/>
                    <a:pt x="193" y="120"/>
                    <a:pt x="194" y="121"/>
                  </a:cubicBezTo>
                  <a:cubicBezTo>
                    <a:pt x="217" y="125"/>
                    <a:pt x="240" y="128"/>
                    <a:pt x="263" y="129"/>
                  </a:cubicBezTo>
                  <a:cubicBezTo>
                    <a:pt x="250" y="142"/>
                    <a:pt x="236" y="153"/>
                    <a:pt x="221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6"/>
            <p:cNvSpPr/>
            <p:nvPr/>
          </p:nvSpPr>
          <p:spPr bwMode="auto">
            <a:xfrm>
              <a:off x="1362" y="2975"/>
              <a:ext cx="161" cy="150"/>
            </a:xfrm>
            <a:custGeom>
              <a:avLst/>
              <a:gdLst>
                <a:gd name="T0" fmla="*/ 101 w 103"/>
                <a:gd name="T1" fmla="*/ 89 h 96"/>
                <a:gd name="T2" fmla="*/ 7 w 103"/>
                <a:gd name="T3" fmla="*/ 2 h 96"/>
                <a:gd name="T4" fmla="*/ 5 w 103"/>
                <a:gd name="T5" fmla="*/ 10 h 96"/>
                <a:gd name="T6" fmla="*/ 93 w 103"/>
                <a:gd name="T7" fmla="*/ 91 h 96"/>
                <a:gd name="T8" fmla="*/ 101 w 103"/>
                <a:gd name="T9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96">
                  <a:moveTo>
                    <a:pt x="101" y="89"/>
                  </a:moveTo>
                  <a:cubicBezTo>
                    <a:pt x="82" y="48"/>
                    <a:pt x="50" y="17"/>
                    <a:pt x="7" y="2"/>
                  </a:cubicBezTo>
                  <a:cubicBezTo>
                    <a:pt x="2" y="0"/>
                    <a:pt x="0" y="8"/>
                    <a:pt x="5" y="10"/>
                  </a:cubicBezTo>
                  <a:cubicBezTo>
                    <a:pt x="45" y="24"/>
                    <a:pt x="76" y="53"/>
                    <a:pt x="93" y="91"/>
                  </a:cubicBezTo>
                  <a:cubicBezTo>
                    <a:pt x="95" y="96"/>
                    <a:pt x="103" y="94"/>
                    <a:pt x="101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7"/>
            <p:cNvSpPr/>
            <p:nvPr/>
          </p:nvSpPr>
          <p:spPr bwMode="auto">
            <a:xfrm>
              <a:off x="1465" y="2960"/>
              <a:ext cx="100" cy="108"/>
            </a:xfrm>
            <a:custGeom>
              <a:avLst/>
              <a:gdLst>
                <a:gd name="T0" fmla="*/ 62 w 64"/>
                <a:gd name="T1" fmla="*/ 60 h 69"/>
                <a:gd name="T2" fmla="*/ 8 w 64"/>
                <a:gd name="T3" fmla="*/ 3 h 69"/>
                <a:gd name="T4" fmla="*/ 5 w 64"/>
                <a:gd name="T5" fmla="*/ 10 h 69"/>
                <a:gd name="T6" fmla="*/ 55 w 64"/>
                <a:gd name="T7" fmla="*/ 64 h 69"/>
                <a:gd name="T8" fmla="*/ 62 w 64"/>
                <a:gd name="T9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9">
                  <a:moveTo>
                    <a:pt x="62" y="60"/>
                  </a:moveTo>
                  <a:cubicBezTo>
                    <a:pt x="49" y="36"/>
                    <a:pt x="31" y="17"/>
                    <a:pt x="8" y="3"/>
                  </a:cubicBezTo>
                  <a:cubicBezTo>
                    <a:pt x="4" y="0"/>
                    <a:pt x="0" y="7"/>
                    <a:pt x="5" y="10"/>
                  </a:cubicBezTo>
                  <a:cubicBezTo>
                    <a:pt x="26" y="23"/>
                    <a:pt x="43" y="42"/>
                    <a:pt x="55" y="64"/>
                  </a:cubicBezTo>
                  <a:cubicBezTo>
                    <a:pt x="57" y="69"/>
                    <a:pt x="64" y="65"/>
                    <a:pt x="6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8"/>
            <p:cNvSpPr/>
            <p:nvPr/>
          </p:nvSpPr>
          <p:spPr bwMode="auto">
            <a:xfrm>
              <a:off x="961" y="3361"/>
              <a:ext cx="109" cy="228"/>
            </a:xfrm>
            <a:custGeom>
              <a:avLst/>
              <a:gdLst>
                <a:gd name="T0" fmla="*/ 67 w 70"/>
                <a:gd name="T1" fmla="*/ 137 h 146"/>
                <a:gd name="T2" fmla="*/ 12 w 70"/>
                <a:gd name="T3" fmla="*/ 5 h 146"/>
                <a:gd name="T4" fmla="*/ 4 w 70"/>
                <a:gd name="T5" fmla="*/ 6 h 146"/>
                <a:gd name="T6" fmla="*/ 60 w 70"/>
                <a:gd name="T7" fmla="*/ 142 h 146"/>
                <a:gd name="T8" fmla="*/ 67 w 70"/>
                <a:gd name="T9" fmla="*/ 13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46">
                  <a:moveTo>
                    <a:pt x="67" y="137"/>
                  </a:moveTo>
                  <a:cubicBezTo>
                    <a:pt x="38" y="98"/>
                    <a:pt x="8" y="56"/>
                    <a:pt x="12" y="5"/>
                  </a:cubicBezTo>
                  <a:cubicBezTo>
                    <a:pt x="13" y="0"/>
                    <a:pt x="5" y="1"/>
                    <a:pt x="4" y="6"/>
                  </a:cubicBezTo>
                  <a:cubicBezTo>
                    <a:pt x="0" y="58"/>
                    <a:pt x="30" y="102"/>
                    <a:pt x="60" y="142"/>
                  </a:cubicBezTo>
                  <a:cubicBezTo>
                    <a:pt x="63" y="146"/>
                    <a:pt x="70" y="142"/>
                    <a:pt x="67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9"/>
            <p:cNvSpPr/>
            <p:nvPr/>
          </p:nvSpPr>
          <p:spPr bwMode="auto">
            <a:xfrm>
              <a:off x="923" y="3422"/>
              <a:ext cx="74" cy="134"/>
            </a:xfrm>
            <a:custGeom>
              <a:avLst/>
              <a:gdLst>
                <a:gd name="T0" fmla="*/ 43 w 47"/>
                <a:gd name="T1" fmla="*/ 77 h 86"/>
                <a:gd name="T2" fmla="*/ 9 w 47"/>
                <a:gd name="T3" fmla="*/ 5 h 86"/>
                <a:gd name="T4" fmla="*/ 1 w 47"/>
                <a:gd name="T5" fmla="*/ 5 h 86"/>
                <a:gd name="T6" fmla="*/ 38 w 47"/>
                <a:gd name="T7" fmla="*/ 83 h 86"/>
                <a:gd name="T8" fmla="*/ 43 w 4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6">
                  <a:moveTo>
                    <a:pt x="43" y="77"/>
                  </a:moveTo>
                  <a:cubicBezTo>
                    <a:pt x="25" y="56"/>
                    <a:pt x="13" y="32"/>
                    <a:pt x="9" y="5"/>
                  </a:cubicBezTo>
                  <a:cubicBezTo>
                    <a:pt x="8" y="0"/>
                    <a:pt x="0" y="0"/>
                    <a:pt x="1" y="5"/>
                  </a:cubicBezTo>
                  <a:cubicBezTo>
                    <a:pt x="5" y="34"/>
                    <a:pt x="18" y="60"/>
                    <a:pt x="38" y="83"/>
                  </a:cubicBezTo>
                  <a:cubicBezTo>
                    <a:pt x="41" y="86"/>
                    <a:pt x="47" y="80"/>
                    <a:pt x="43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199" y="1092162"/>
            <a:ext cx="6838019" cy="5470416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7223760" y="1131399"/>
            <a:ext cx="1874520" cy="5784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Employer Type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9834" y="2388870"/>
            <a:ext cx="50102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Employees in </a:t>
            </a:r>
            <a:r>
              <a:rPr lang="en-US" altLang="zh-CN" sz="2400" dirty="0">
                <a:solidFill>
                  <a:srgbClr val="0070C0"/>
                </a:solidFill>
              </a:rPr>
              <a:t>ordinary company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often loan</a:t>
            </a:r>
            <a:r>
              <a:rPr lang="en-US" altLang="zh-CN" sz="2400" dirty="0"/>
              <a:t> and have </a:t>
            </a:r>
            <a:r>
              <a:rPr lang="en-US" altLang="zh-CN" sz="2400" dirty="0">
                <a:solidFill>
                  <a:srgbClr val="FF0000"/>
                </a:solidFill>
              </a:rPr>
              <a:t>high default rates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en-US" altLang="zh-CN" sz="2400" dirty="0"/>
              <a:t> Employees of </a:t>
            </a:r>
            <a:r>
              <a:rPr lang="en-US" altLang="zh-CN" sz="2400" dirty="0">
                <a:solidFill>
                  <a:srgbClr val="0070C0"/>
                </a:solidFill>
              </a:rPr>
              <a:t>Fortune 500 companies </a:t>
            </a:r>
          </a:p>
          <a:p>
            <a:r>
              <a:rPr lang="en-US" altLang="zh-CN" sz="2400" dirty="0"/>
              <a:t>and </a:t>
            </a:r>
            <a:r>
              <a:rPr lang="en-US" altLang="zh-CN" sz="2400" dirty="0">
                <a:solidFill>
                  <a:srgbClr val="0070C0"/>
                </a:solidFill>
              </a:rPr>
              <a:t>higher education </a:t>
            </a:r>
            <a:r>
              <a:rPr lang="en-US" altLang="zh-CN" sz="2400" dirty="0">
                <a:solidFill>
                  <a:srgbClr val="FF0000"/>
                </a:solidFill>
              </a:rPr>
              <a:t>rarely loan </a:t>
            </a:r>
          </a:p>
          <a:p>
            <a:r>
              <a:rPr lang="en-US" altLang="zh-CN" sz="2400" dirty="0"/>
              <a:t>and have </a:t>
            </a:r>
            <a:r>
              <a:rPr lang="en-US" altLang="zh-CN" sz="2400" dirty="0">
                <a:solidFill>
                  <a:srgbClr val="FF0000"/>
                </a:solidFill>
              </a:rPr>
              <a:t>low default rates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4658752" y="309435"/>
            <a:ext cx="287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EDA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04" name="任意多边形 103"/>
          <p:cNvSpPr/>
          <p:nvPr/>
        </p:nvSpPr>
        <p:spPr>
          <a:xfrm>
            <a:off x="4315275" y="276479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sp>
        <p:nvSpPr>
          <p:cNvPr id="105" name="任意多边形 104"/>
          <p:cNvSpPr/>
          <p:nvPr/>
        </p:nvSpPr>
        <p:spPr>
          <a:xfrm flipH="1">
            <a:off x="7641889" y="276479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grpSp>
        <p:nvGrpSpPr>
          <p:cNvPr id="161" name="Group 4"/>
          <p:cNvGrpSpPr>
            <a:grpSpLocks noChangeAspect="1"/>
          </p:cNvGrpSpPr>
          <p:nvPr/>
        </p:nvGrpSpPr>
        <p:grpSpPr bwMode="auto">
          <a:xfrm>
            <a:off x="410026" y="5828528"/>
            <a:ext cx="672008" cy="658401"/>
            <a:chOff x="923" y="2960"/>
            <a:chExt cx="642" cy="629"/>
          </a:xfrm>
          <a:solidFill>
            <a:srgbClr val="1F4E79"/>
          </a:solidFill>
        </p:grpSpPr>
        <p:sp>
          <p:nvSpPr>
            <p:cNvPr id="162" name="Freeform 5"/>
            <p:cNvSpPr>
              <a:spLocks noEditPoints="1"/>
            </p:cNvSpPr>
            <p:nvPr/>
          </p:nvSpPr>
          <p:spPr bwMode="auto">
            <a:xfrm>
              <a:off x="1022" y="3044"/>
              <a:ext cx="457" cy="500"/>
            </a:xfrm>
            <a:custGeom>
              <a:avLst/>
              <a:gdLst>
                <a:gd name="T0" fmla="*/ 247 w 293"/>
                <a:gd name="T1" fmla="*/ 165 h 320"/>
                <a:gd name="T2" fmla="*/ 288 w 293"/>
                <a:gd name="T3" fmla="*/ 128 h 320"/>
                <a:gd name="T4" fmla="*/ 281 w 293"/>
                <a:gd name="T5" fmla="*/ 114 h 320"/>
                <a:gd name="T6" fmla="*/ 198 w 293"/>
                <a:gd name="T7" fmla="*/ 105 h 320"/>
                <a:gd name="T8" fmla="*/ 141 w 293"/>
                <a:gd name="T9" fmla="*/ 13 h 320"/>
                <a:gd name="T10" fmla="*/ 125 w 293"/>
                <a:gd name="T11" fmla="*/ 10 h 320"/>
                <a:gd name="T12" fmla="*/ 96 w 293"/>
                <a:gd name="T13" fmla="*/ 124 h 320"/>
                <a:gd name="T14" fmla="*/ 10 w 293"/>
                <a:gd name="T15" fmla="*/ 123 h 320"/>
                <a:gd name="T16" fmla="*/ 5 w 293"/>
                <a:gd name="T17" fmla="*/ 137 h 320"/>
                <a:gd name="T18" fmla="*/ 80 w 293"/>
                <a:gd name="T19" fmla="*/ 196 h 320"/>
                <a:gd name="T20" fmla="*/ 64 w 293"/>
                <a:gd name="T21" fmla="*/ 267 h 320"/>
                <a:gd name="T22" fmla="*/ 78 w 293"/>
                <a:gd name="T23" fmla="*/ 317 h 320"/>
                <a:gd name="T24" fmla="*/ 122 w 293"/>
                <a:gd name="T25" fmla="*/ 280 h 320"/>
                <a:gd name="T26" fmla="*/ 166 w 293"/>
                <a:gd name="T27" fmla="*/ 217 h 320"/>
                <a:gd name="T28" fmla="*/ 235 w 293"/>
                <a:gd name="T29" fmla="*/ 289 h 320"/>
                <a:gd name="T30" fmla="*/ 249 w 293"/>
                <a:gd name="T31" fmla="*/ 284 h 320"/>
                <a:gd name="T32" fmla="*/ 231 w 293"/>
                <a:gd name="T33" fmla="*/ 193 h 320"/>
                <a:gd name="T34" fmla="*/ 229 w 293"/>
                <a:gd name="T35" fmla="*/ 182 h 320"/>
                <a:gd name="T36" fmla="*/ 235 w 293"/>
                <a:gd name="T37" fmla="*/ 174 h 320"/>
                <a:gd name="T38" fmla="*/ 247 w 293"/>
                <a:gd name="T39" fmla="*/ 165 h 320"/>
                <a:gd name="T40" fmla="*/ 221 w 293"/>
                <a:gd name="T41" fmla="*/ 163 h 320"/>
                <a:gd name="T42" fmla="*/ 211 w 293"/>
                <a:gd name="T43" fmla="*/ 175 h 320"/>
                <a:gd name="T44" fmla="*/ 212 w 293"/>
                <a:gd name="T45" fmla="*/ 182 h 320"/>
                <a:gd name="T46" fmla="*/ 212 w 293"/>
                <a:gd name="T47" fmla="*/ 188 h 320"/>
                <a:gd name="T48" fmla="*/ 226 w 293"/>
                <a:gd name="T49" fmla="*/ 232 h 320"/>
                <a:gd name="T50" fmla="*/ 234 w 293"/>
                <a:gd name="T51" fmla="*/ 264 h 320"/>
                <a:gd name="T52" fmla="*/ 176 w 293"/>
                <a:gd name="T53" fmla="*/ 204 h 320"/>
                <a:gd name="T54" fmla="*/ 166 w 293"/>
                <a:gd name="T55" fmla="*/ 203 h 320"/>
                <a:gd name="T56" fmla="*/ 154 w 293"/>
                <a:gd name="T57" fmla="*/ 206 h 320"/>
                <a:gd name="T58" fmla="*/ 123 w 293"/>
                <a:gd name="T59" fmla="*/ 252 h 320"/>
                <a:gd name="T60" fmla="*/ 91 w 293"/>
                <a:gd name="T61" fmla="*/ 291 h 320"/>
                <a:gd name="T62" fmla="*/ 80 w 293"/>
                <a:gd name="T63" fmla="*/ 297 h 320"/>
                <a:gd name="T64" fmla="*/ 80 w 293"/>
                <a:gd name="T65" fmla="*/ 290 h 320"/>
                <a:gd name="T66" fmla="*/ 82 w 293"/>
                <a:gd name="T67" fmla="*/ 254 h 320"/>
                <a:gd name="T68" fmla="*/ 97 w 293"/>
                <a:gd name="T69" fmla="*/ 196 h 320"/>
                <a:gd name="T70" fmla="*/ 94 w 293"/>
                <a:gd name="T71" fmla="*/ 185 h 320"/>
                <a:gd name="T72" fmla="*/ 29 w 293"/>
                <a:gd name="T73" fmla="*/ 138 h 320"/>
                <a:gd name="T74" fmla="*/ 100 w 293"/>
                <a:gd name="T75" fmla="*/ 140 h 320"/>
                <a:gd name="T76" fmla="*/ 107 w 293"/>
                <a:gd name="T77" fmla="*/ 137 h 320"/>
                <a:gd name="T78" fmla="*/ 111 w 293"/>
                <a:gd name="T79" fmla="*/ 132 h 320"/>
                <a:gd name="T80" fmla="*/ 136 w 293"/>
                <a:gd name="T81" fmla="*/ 33 h 320"/>
                <a:gd name="T82" fmla="*/ 185 w 293"/>
                <a:gd name="T83" fmla="*/ 115 h 320"/>
                <a:gd name="T84" fmla="*/ 191 w 293"/>
                <a:gd name="T85" fmla="*/ 119 h 320"/>
                <a:gd name="T86" fmla="*/ 194 w 293"/>
                <a:gd name="T87" fmla="*/ 121 h 320"/>
                <a:gd name="T88" fmla="*/ 263 w 293"/>
                <a:gd name="T89" fmla="*/ 129 h 320"/>
                <a:gd name="T90" fmla="*/ 221 w 293"/>
                <a:gd name="T91" fmla="*/ 16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3" h="320">
                  <a:moveTo>
                    <a:pt x="247" y="165"/>
                  </a:moveTo>
                  <a:cubicBezTo>
                    <a:pt x="261" y="154"/>
                    <a:pt x="275" y="141"/>
                    <a:pt x="288" y="128"/>
                  </a:cubicBezTo>
                  <a:cubicBezTo>
                    <a:pt x="293" y="122"/>
                    <a:pt x="288" y="114"/>
                    <a:pt x="281" y="114"/>
                  </a:cubicBezTo>
                  <a:cubicBezTo>
                    <a:pt x="253" y="113"/>
                    <a:pt x="226" y="110"/>
                    <a:pt x="198" y="105"/>
                  </a:cubicBezTo>
                  <a:cubicBezTo>
                    <a:pt x="182" y="72"/>
                    <a:pt x="163" y="42"/>
                    <a:pt x="141" y="13"/>
                  </a:cubicBezTo>
                  <a:cubicBezTo>
                    <a:pt x="143" y="3"/>
                    <a:pt x="128" y="0"/>
                    <a:pt x="125" y="10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67" y="122"/>
                    <a:pt x="39" y="121"/>
                    <a:pt x="10" y="123"/>
                  </a:cubicBezTo>
                  <a:cubicBezTo>
                    <a:pt x="2" y="123"/>
                    <a:pt x="0" y="132"/>
                    <a:pt x="5" y="137"/>
                  </a:cubicBezTo>
                  <a:cubicBezTo>
                    <a:pt x="27" y="160"/>
                    <a:pt x="52" y="180"/>
                    <a:pt x="80" y="196"/>
                  </a:cubicBezTo>
                  <a:cubicBezTo>
                    <a:pt x="72" y="219"/>
                    <a:pt x="66" y="243"/>
                    <a:pt x="64" y="267"/>
                  </a:cubicBezTo>
                  <a:cubicBezTo>
                    <a:pt x="63" y="281"/>
                    <a:pt x="57" y="314"/>
                    <a:pt x="78" y="317"/>
                  </a:cubicBezTo>
                  <a:cubicBezTo>
                    <a:pt x="96" y="320"/>
                    <a:pt x="113" y="292"/>
                    <a:pt x="122" y="280"/>
                  </a:cubicBezTo>
                  <a:cubicBezTo>
                    <a:pt x="138" y="260"/>
                    <a:pt x="153" y="239"/>
                    <a:pt x="166" y="217"/>
                  </a:cubicBezTo>
                  <a:cubicBezTo>
                    <a:pt x="189" y="241"/>
                    <a:pt x="212" y="265"/>
                    <a:pt x="235" y="289"/>
                  </a:cubicBezTo>
                  <a:cubicBezTo>
                    <a:pt x="240" y="293"/>
                    <a:pt x="247" y="290"/>
                    <a:pt x="249" y="284"/>
                  </a:cubicBezTo>
                  <a:cubicBezTo>
                    <a:pt x="256" y="255"/>
                    <a:pt x="241" y="222"/>
                    <a:pt x="231" y="193"/>
                  </a:cubicBezTo>
                  <a:cubicBezTo>
                    <a:pt x="231" y="189"/>
                    <a:pt x="229" y="187"/>
                    <a:pt x="229" y="182"/>
                  </a:cubicBezTo>
                  <a:cubicBezTo>
                    <a:pt x="229" y="177"/>
                    <a:pt x="230" y="178"/>
                    <a:pt x="235" y="174"/>
                  </a:cubicBezTo>
                  <a:cubicBezTo>
                    <a:pt x="239" y="171"/>
                    <a:pt x="243" y="168"/>
                    <a:pt x="247" y="165"/>
                  </a:cubicBezTo>
                  <a:close/>
                  <a:moveTo>
                    <a:pt x="221" y="163"/>
                  </a:moveTo>
                  <a:cubicBezTo>
                    <a:pt x="217" y="166"/>
                    <a:pt x="212" y="169"/>
                    <a:pt x="211" y="175"/>
                  </a:cubicBezTo>
                  <a:cubicBezTo>
                    <a:pt x="210" y="178"/>
                    <a:pt x="211" y="180"/>
                    <a:pt x="212" y="182"/>
                  </a:cubicBezTo>
                  <a:cubicBezTo>
                    <a:pt x="211" y="184"/>
                    <a:pt x="211" y="186"/>
                    <a:pt x="212" y="188"/>
                  </a:cubicBezTo>
                  <a:cubicBezTo>
                    <a:pt x="216" y="203"/>
                    <a:pt x="221" y="218"/>
                    <a:pt x="226" y="232"/>
                  </a:cubicBezTo>
                  <a:cubicBezTo>
                    <a:pt x="229" y="243"/>
                    <a:pt x="233" y="253"/>
                    <a:pt x="234" y="264"/>
                  </a:cubicBezTo>
                  <a:cubicBezTo>
                    <a:pt x="215" y="244"/>
                    <a:pt x="195" y="224"/>
                    <a:pt x="176" y="204"/>
                  </a:cubicBezTo>
                  <a:cubicBezTo>
                    <a:pt x="173" y="200"/>
                    <a:pt x="169" y="201"/>
                    <a:pt x="166" y="203"/>
                  </a:cubicBezTo>
                  <a:cubicBezTo>
                    <a:pt x="162" y="201"/>
                    <a:pt x="157" y="201"/>
                    <a:pt x="154" y="206"/>
                  </a:cubicBezTo>
                  <a:cubicBezTo>
                    <a:pt x="145" y="222"/>
                    <a:pt x="134" y="237"/>
                    <a:pt x="123" y="252"/>
                  </a:cubicBezTo>
                  <a:cubicBezTo>
                    <a:pt x="114" y="265"/>
                    <a:pt x="103" y="281"/>
                    <a:pt x="91" y="291"/>
                  </a:cubicBezTo>
                  <a:cubicBezTo>
                    <a:pt x="89" y="296"/>
                    <a:pt x="85" y="298"/>
                    <a:pt x="80" y="297"/>
                  </a:cubicBezTo>
                  <a:cubicBezTo>
                    <a:pt x="80" y="290"/>
                    <a:pt x="80" y="290"/>
                    <a:pt x="80" y="290"/>
                  </a:cubicBezTo>
                  <a:cubicBezTo>
                    <a:pt x="77" y="280"/>
                    <a:pt x="81" y="263"/>
                    <a:pt x="82" y="254"/>
                  </a:cubicBezTo>
                  <a:cubicBezTo>
                    <a:pt x="85" y="234"/>
                    <a:pt x="90" y="215"/>
                    <a:pt x="97" y="196"/>
                  </a:cubicBezTo>
                  <a:cubicBezTo>
                    <a:pt x="99" y="192"/>
                    <a:pt x="98" y="188"/>
                    <a:pt x="94" y="185"/>
                  </a:cubicBezTo>
                  <a:cubicBezTo>
                    <a:pt x="70" y="172"/>
                    <a:pt x="49" y="157"/>
                    <a:pt x="29" y="138"/>
                  </a:cubicBezTo>
                  <a:cubicBezTo>
                    <a:pt x="53" y="138"/>
                    <a:pt x="77" y="138"/>
                    <a:pt x="100" y="140"/>
                  </a:cubicBezTo>
                  <a:cubicBezTo>
                    <a:pt x="103" y="140"/>
                    <a:pt x="105" y="139"/>
                    <a:pt x="107" y="137"/>
                  </a:cubicBezTo>
                  <a:cubicBezTo>
                    <a:pt x="109" y="136"/>
                    <a:pt x="110" y="135"/>
                    <a:pt x="111" y="13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55" y="59"/>
                    <a:pt x="171" y="86"/>
                    <a:pt x="185" y="115"/>
                  </a:cubicBezTo>
                  <a:cubicBezTo>
                    <a:pt x="186" y="118"/>
                    <a:pt x="188" y="119"/>
                    <a:pt x="191" y="119"/>
                  </a:cubicBezTo>
                  <a:cubicBezTo>
                    <a:pt x="192" y="120"/>
                    <a:pt x="193" y="120"/>
                    <a:pt x="194" y="121"/>
                  </a:cubicBezTo>
                  <a:cubicBezTo>
                    <a:pt x="217" y="125"/>
                    <a:pt x="240" y="128"/>
                    <a:pt x="263" y="129"/>
                  </a:cubicBezTo>
                  <a:cubicBezTo>
                    <a:pt x="250" y="142"/>
                    <a:pt x="236" y="153"/>
                    <a:pt x="221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6"/>
            <p:cNvSpPr/>
            <p:nvPr/>
          </p:nvSpPr>
          <p:spPr bwMode="auto">
            <a:xfrm>
              <a:off x="1362" y="2975"/>
              <a:ext cx="161" cy="150"/>
            </a:xfrm>
            <a:custGeom>
              <a:avLst/>
              <a:gdLst>
                <a:gd name="T0" fmla="*/ 101 w 103"/>
                <a:gd name="T1" fmla="*/ 89 h 96"/>
                <a:gd name="T2" fmla="*/ 7 w 103"/>
                <a:gd name="T3" fmla="*/ 2 h 96"/>
                <a:gd name="T4" fmla="*/ 5 w 103"/>
                <a:gd name="T5" fmla="*/ 10 h 96"/>
                <a:gd name="T6" fmla="*/ 93 w 103"/>
                <a:gd name="T7" fmla="*/ 91 h 96"/>
                <a:gd name="T8" fmla="*/ 101 w 103"/>
                <a:gd name="T9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96">
                  <a:moveTo>
                    <a:pt x="101" y="89"/>
                  </a:moveTo>
                  <a:cubicBezTo>
                    <a:pt x="82" y="48"/>
                    <a:pt x="50" y="17"/>
                    <a:pt x="7" y="2"/>
                  </a:cubicBezTo>
                  <a:cubicBezTo>
                    <a:pt x="2" y="0"/>
                    <a:pt x="0" y="8"/>
                    <a:pt x="5" y="10"/>
                  </a:cubicBezTo>
                  <a:cubicBezTo>
                    <a:pt x="45" y="24"/>
                    <a:pt x="76" y="53"/>
                    <a:pt x="93" y="91"/>
                  </a:cubicBezTo>
                  <a:cubicBezTo>
                    <a:pt x="95" y="96"/>
                    <a:pt x="103" y="94"/>
                    <a:pt x="101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7"/>
            <p:cNvSpPr/>
            <p:nvPr/>
          </p:nvSpPr>
          <p:spPr bwMode="auto">
            <a:xfrm>
              <a:off x="1465" y="2960"/>
              <a:ext cx="100" cy="108"/>
            </a:xfrm>
            <a:custGeom>
              <a:avLst/>
              <a:gdLst>
                <a:gd name="T0" fmla="*/ 62 w 64"/>
                <a:gd name="T1" fmla="*/ 60 h 69"/>
                <a:gd name="T2" fmla="*/ 8 w 64"/>
                <a:gd name="T3" fmla="*/ 3 h 69"/>
                <a:gd name="T4" fmla="*/ 5 w 64"/>
                <a:gd name="T5" fmla="*/ 10 h 69"/>
                <a:gd name="T6" fmla="*/ 55 w 64"/>
                <a:gd name="T7" fmla="*/ 64 h 69"/>
                <a:gd name="T8" fmla="*/ 62 w 64"/>
                <a:gd name="T9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9">
                  <a:moveTo>
                    <a:pt x="62" y="60"/>
                  </a:moveTo>
                  <a:cubicBezTo>
                    <a:pt x="49" y="36"/>
                    <a:pt x="31" y="17"/>
                    <a:pt x="8" y="3"/>
                  </a:cubicBezTo>
                  <a:cubicBezTo>
                    <a:pt x="4" y="0"/>
                    <a:pt x="0" y="7"/>
                    <a:pt x="5" y="10"/>
                  </a:cubicBezTo>
                  <a:cubicBezTo>
                    <a:pt x="26" y="23"/>
                    <a:pt x="43" y="42"/>
                    <a:pt x="55" y="64"/>
                  </a:cubicBezTo>
                  <a:cubicBezTo>
                    <a:pt x="57" y="69"/>
                    <a:pt x="64" y="65"/>
                    <a:pt x="6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8"/>
            <p:cNvSpPr/>
            <p:nvPr/>
          </p:nvSpPr>
          <p:spPr bwMode="auto">
            <a:xfrm>
              <a:off x="961" y="3361"/>
              <a:ext cx="109" cy="228"/>
            </a:xfrm>
            <a:custGeom>
              <a:avLst/>
              <a:gdLst>
                <a:gd name="T0" fmla="*/ 67 w 70"/>
                <a:gd name="T1" fmla="*/ 137 h 146"/>
                <a:gd name="T2" fmla="*/ 12 w 70"/>
                <a:gd name="T3" fmla="*/ 5 h 146"/>
                <a:gd name="T4" fmla="*/ 4 w 70"/>
                <a:gd name="T5" fmla="*/ 6 h 146"/>
                <a:gd name="T6" fmla="*/ 60 w 70"/>
                <a:gd name="T7" fmla="*/ 142 h 146"/>
                <a:gd name="T8" fmla="*/ 67 w 70"/>
                <a:gd name="T9" fmla="*/ 13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46">
                  <a:moveTo>
                    <a:pt x="67" y="137"/>
                  </a:moveTo>
                  <a:cubicBezTo>
                    <a:pt x="38" y="98"/>
                    <a:pt x="8" y="56"/>
                    <a:pt x="12" y="5"/>
                  </a:cubicBezTo>
                  <a:cubicBezTo>
                    <a:pt x="13" y="0"/>
                    <a:pt x="5" y="1"/>
                    <a:pt x="4" y="6"/>
                  </a:cubicBezTo>
                  <a:cubicBezTo>
                    <a:pt x="0" y="58"/>
                    <a:pt x="30" y="102"/>
                    <a:pt x="60" y="142"/>
                  </a:cubicBezTo>
                  <a:cubicBezTo>
                    <a:pt x="63" y="146"/>
                    <a:pt x="70" y="142"/>
                    <a:pt x="67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9"/>
            <p:cNvSpPr/>
            <p:nvPr/>
          </p:nvSpPr>
          <p:spPr bwMode="auto">
            <a:xfrm>
              <a:off x="923" y="3422"/>
              <a:ext cx="74" cy="134"/>
            </a:xfrm>
            <a:custGeom>
              <a:avLst/>
              <a:gdLst>
                <a:gd name="T0" fmla="*/ 43 w 47"/>
                <a:gd name="T1" fmla="*/ 77 h 86"/>
                <a:gd name="T2" fmla="*/ 9 w 47"/>
                <a:gd name="T3" fmla="*/ 5 h 86"/>
                <a:gd name="T4" fmla="*/ 1 w 47"/>
                <a:gd name="T5" fmla="*/ 5 h 86"/>
                <a:gd name="T6" fmla="*/ 38 w 47"/>
                <a:gd name="T7" fmla="*/ 83 h 86"/>
                <a:gd name="T8" fmla="*/ 43 w 4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6">
                  <a:moveTo>
                    <a:pt x="43" y="77"/>
                  </a:moveTo>
                  <a:cubicBezTo>
                    <a:pt x="25" y="56"/>
                    <a:pt x="13" y="32"/>
                    <a:pt x="9" y="5"/>
                  </a:cubicBezTo>
                  <a:cubicBezTo>
                    <a:pt x="8" y="0"/>
                    <a:pt x="0" y="0"/>
                    <a:pt x="1" y="5"/>
                  </a:cubicBezTo>
                  <a:cubicBezTo>
                    <a:pt x="5" y="34"/>
                    <a:pt x="18" y="60"/>
                    <a:pt x="38" y="83"/>
                  </a:cubicBezTo>
                  <a:cubicBezTo>
                    <a:pt x="41" y="86"/>
                    <a:pt x="47" y="80"/>
                    <a:pt x="43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1"/>
          <a:stretch>
            <a:fillRect/>
          </a:stretch>
        </p:blipFill>
        <p:spPr>
          <a:xfrm>
            <a:off x="366998" y="1650014"/>
            <a:ext cx="11458003" cy="45000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 flipH="1">
            <a:off x="6286499" y="2800350"/>
            <a:ext cx="5383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Cities</a:t>
            </a:r>
            <a:r>
              <a:rPr lang="en-US" altLang="zh-CN" sz="3200" b="1" dirty="0"/>
              <a:t> with </a:t>
            </a:r>
            <a:r>
              <a:rPr lang="en-US" altLang="zh-CN" sz="3200" b="1" dirty="0">
                <a:solidFill>
                  <a:srgbClr val="FF0000"/>
                </a:solidFill>
              </a:rPr>
              <a:t>low interest </a:t>
            </a:r>
            <a:r>
              <a:rPr lang="en-US" altLang="zh-CN" sz="3200" b="1" dirty="0"/>
              <a:t>rates will have </a:t>
            </a:r>
            <a:r>
              <a:rPr lang="en-US" altLang="zh-CN" sz="3200" b="1" dirty="0">
                <a:solidFill>
                  <a:srgbClr val="FF0000"/>
                </a:solidFill>
              </a:rPr>
              <a:t>lower default </a:t>
            </a:r>
            <a:r>
              <a:rPr lang="en-US" altLang="zh-CN" sz="3200" b="1" dirty="0"/>
              <a:t>rates !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1004157"/>
            <a:ext cx="6959066" cy="5853843"/>
          </a:xfrm>
          <a:prstGeom prst="rect">
            <a:avLst/>
          </a:prstGeom>
        </p:spPr>
      </p:pic>
      <p:sp>
        <p:nvSpPr>
          <p:cNvPr id="103" name="文本框 102"/>
          <p:cNvSpPr txBox="1"/>
          <p:nvPr/>
        </p:nvSpPr>
        <p:spPr>
          <a:xfrm>
            <a:off x="4658752" y="309435"/>
            <a:ext cx="287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Summary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04" name="任意多边形 103"/>
          <p:cNvSpPr/>
          <p:nvPr/>
        </p:nvSpPr>
        <p:spPr>
          <a:xfrm>
            <a:off x="4315275" y="276479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sp>
        <p:nvSpPr>
          <p:cNvPr id="105" name="任意多边形 104"/>
          <p:cNvSpPr/>
          <p:nvPr/>
        </p:nvSpPr>
        <p:spPr>
          <a:xfrm flipH="1">
            <a:off x="7641889" y="276479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grpSp>
        <p:nvGrpSpPr>
          <p:cNvPr id="161" name="Group 4"/>
          <p:cNvGrpSpPr>
            <a:grpSpLocks noChangeAspect="1"/>
          </p:cNvGrpSpPr>
          <p:nvPr/>
        </p:nvGrpSpPr>
        <p:grpSpPr bwMode="auto">
          <a:xfrm>
            <a:off x="410026" y="5828528"/>
            <a:ext cx="672008" cy="658401"/>
            <a:chOff x="923" y="2960"/>
            <a:chExt cx="642" cy="629"/>
          </a:xfrm>
          <a:solidFill>
            <a:srgbClr val="1F4E79"/>
          </a:solidFill>
        </p:grpSpPr>
        <p:sp>
          <p:nvSpPr>
            <p:cNvPr id="162" name="Freeform 5"/>
            <p:cNvSpPr>
              <a:spLocks noEditPoints="1"/>
            </p:cNvSpPr>
            <p:nvPr/>
          </p:nvSpPr>
          <p:spPr bwMode="auto">
            <a:xfrm>
              <a:off x="1022" y="3044"/>
              <a:ext cx="457" cy="500"/>
            </a:xfrm>
            <a:custGeom>
              <a:avLst/>
              <a:gdLst>
                <a:gd name="T0" fmla="*/ 247 w 293"/>
                <a:gd name="T1" fmla="*/ 165 h 320"/>
                <a:gd name="T2" fmla="*/ 288 w 293"/>
                <a:gd name="T3" fmla="*/ 128 h 320"/>
                <a:gd name="T4" fmla="*/ 281 w 293"/>
                <a:gd name="T5" fmla="*/ 114 h 320"/>
                <a:gd name="T6" fmla="*/ 198 w 293"/>
                <a:gd name="T7" fmla="*/ 105 h 320"/>
                <a:gd name="T8" fmla="*/ 141 w 293"/>
                <a:gd name="T9" fmla="*/ 13 h 320"/>
                <a:gd name="T10" fmla="*/ 125 w 293"/>
                <a:gd name="T11" fmla="*/ 10 h 320"/>
                <a:gd name="T12" fmla="*/ 96 w 293"/>
                <a:gd name="T13" fmla="*/ 124 h 320"/>
                <a:gd name="T14" fmla="*/ 10 w 293"/>
                <a:gd name="T15" fmla="*/ 123 h 320"/>
                <a:gd name="T16" fmla="*/ 5 w 293"/>
                <a:gd name="T17" fmla="*/ 137 h 320"/>
                <a:gd name="T18" fmla="*/ 80 w 293"/>
                <a:gd name="T19" fmla="*/ 196 h 320"/>
                <a:gd name="T20" fmla="*/ 64 w 293"/>
                <a:gd name="T21" fmla="*/ 267 h 320"/>
                <a:gd name="T22" fmla="*/ 78 w 293"/>
                <a:gd name="T23" fmla="*/ 317 h 320"/>
                <a:gd name="T24" fmla="*/ 122 w 293"/>
                <a:gd name="T25" fmla="*/ 280 h 320"/>
                <a:gd name="T26" fmla="*/ 166 w 293"/>
                <a:gd name="T27" fmla="*/ 217 h 320"/>
                <a:gd name="T28" fmla="*/ 235 w 293"/>
                <a:gd name="T29" fmla="*/ 289 h 320"/>
                <a:gd name="T30" fmla="*/ 249 w 293"/>
                <a:gd name="T31" fmla="*/ 284 h 320"/>
                <a:gd name="T32" fmla="*/ 231 w 293"/>
                <a:gd name="T33" fmla="*/ 193 h 320"/>
                <a:gd name="T34" fmla="*/ 229 w 293"/>
                <a:gd name="T35" fmla="*/ 182 h 320"/>
                <a:gd name="T36" fmla="*/ 235 w 293"/>
                <a:gd name="T37" fmla="*/ 174 h 320"/>
                <a:gd name="T38" fmla="*/ 247 w 293"/>
                <a:gd name="T39" fmla="*/ 165 h 320"/>
                <a:gd name="T40" fmla="*/ 221 w 293"/>
                <a:gd name="T41" fmla="*/ 163 h 320"/>
                <a:gd name="T42" fmla="*/ 211 w 293"/>
                <a:gd name="T43" fmla="*/ 175 h 320"/>
                <a:gd name="T44" fmla="*/ 212 w 293"/>
                <a:gd name="T45" fmla="*/ 182 h 320"/>
                <a:gd name="T46" fmla="*/ 212 w 293"/>
                <a:gd name="T47" fmla="*/ 188 h 320"/>
                <a:gd name="T48" fmla="*/ 226 w 293"/>
                <a:gd name="T49" fmla="*/ 232 h 320"/>
                <a:gd name="T50" fmla="*/ 234 w 293"/>
                <a:gd name="T51" fmla="*/ 264 h 320"/>
                <a:gd name="T52" fmla="*/ 176 w 293"/>
                <a:gd name="T53" fmla="*/ 204 h 320"/>
                <a:gd name="T54" fmla="*/ 166 w 293"/>
                <a:gd name="T55" fmla="*/ 203 h 320"/>
                <a:gd name="T56" fmla="*/ 154 w 293"/>
                <a:gd name="T57" fmla="*/ 206 h 320"/>
                <a:gd name="T58" fmla="*/ 123 w 293"/>
                <a:gd name="T59" fmla="*/ 252 h 320"/>
                <a:gd name="T60" fmla="*/ 91 w 293"/>
                <a:gd name="T61" fmla="*/ 291 h 320"/>
                <a:gd name="T62" fmla="*/ 80 w 293"/>
                <a:gd name="T63" fmla="*/ 297 h 320"/>
                <a:gd name="T64" fmla="*/ 80 w 293"/>
                <a:gd name="T65" fmla="*/ 290 h 320"/>
                <a:gd name="T66" fmla="*/ 82 w 293"/>
                <a:gd name="T67" fmla="*/ 254 h 320"/>
                <a:gd name="T68" fmla="*/ 97 w 293"/>
                <a:gd name="T69" fmla="*/ 196 h 320"/>
                <a:gd name="T70" fmla="*/ 94 w 293"/>
                <a:gd name="T71" fmla="*/ 185 h 320"/>
                <a:gd name="T72" fmla="*/ 29 w 293"/>
                <a:gd name="T73" fmla="*/ 138 h 320"/>
                <a:gd name="T74" fmla="*/ 100 w 293"/>
                <a:gd name="T75" fmla="*/ 140 h 320"/>
                <a:gd name="T76" fmla="*/ 107 w 293"/>
                <a:gd name="T77" fmla="*/ 137 h 320"/>
                <a:gd name="T78" fmla="*/ 111 w 293"/>
                <a:gd name="T79" fmla="*/ 132 h 320"/>
                <a:gd name="T80" fmla="*/ 136 w 293"/>
                <a:gd name="T81" fmla="*/ 33 h 320"/>
                <a:gd name="T82" fmla="*/ 185 w 293"/>
                <a:gd name="T83" fmla="*/ 115 h 320"/>
                <a:gd name="T84" fmla="*/ 191 w 293"/>
                <a:gd name="T85" fmla="*/ 119 h 320"/>
                <a:gd name="T86" fmla="*/ 194 w 293"/>
                <a:gd name="T87" fmla="*/ 121 h 320"/>
                <a:gd name="T88" fmla="*/ 263 w 293"/>
                <a:gd name="T89" fmla="*/ 129 h 320"/>
                <a:gd name="T90" fmla="*/ 221 w 293"/>
                <a:gd name="T91" fmla="*/ 16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3" h="320">
                  <a:moveTo>
                    <a:pt x="247" y="165"/>
                  </a:moveTo>
                  <a:cubicBezTo>
                    <a:pt x="261" y="154"/>
                    <a:pt x="275" y="141"/>
                    <a:pt x="288" y="128"/>
                  </a:cubicBezTo>
                  <a:cubicBezTo>
                    <a:pt x="293" y="122"/>
                    <a:pt x="288" y="114"/>
                    <a:pt x="281" y="114"/>
                  </a:cubicBezTo>
                  <a:cubicBezTo>
                    <a:pt x="253" y="113"/>
                    <a:pt x="226" y="110"/>
                    <a:pt x="198" y="105"/>
                  </a:cubicBezTo>
                  <a:cubicBezTo>
                    <a:pt x="182" y="72"/>
                    <a:pt x="163" y="42"/>
                    <a:pt x="141" y="13"/>
                  </a:cubicBezTo>
                  <a:cubicBezTo>
                    <a:pt x="143" y="3"/>
                    <a:pt x="128" y="0"/>
                    <a:pt x="125" y="10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67" y="122"/>
                    <a:pt x="39" y="121"/>
                    <a:pt x="10" y="123"/>
                  </a:cubicBezTo>
                  <a:cubicBezTo>
                    <a:pt x="2" y="123"/>
                    <a:pt x="0" y="132"/>
                    <a:pt x="5" y="137"/>
                  </a:cubicBezTo>
                  <a:cubicBezTo>
                    <a:pt x="27" y="160"/>
                    <a:pt x="52" y="180"/>
                    <a:pt x="80" y="196"/>
                  </a:cubicBezTo>
                  <a:cubicBezTo>
                    <a:pt x="72" y="219"/>
                    <a:pt x="66" y="243"/>
                    <a:pt x="64" y="267"/>
                  </a:cubicBezTo>
                  <a:cubicBezTo>
                    <a:pt x="63" y="281"/>
                    <a:pt x="57" y="314"/>
                    <a:pt x="78" y="317"/>
                  </a:cubicBezTo>
                  <a:cubicBezTo>
                    <a:pt x="96" y="320"/>
                    <a:pt x="113" y="292"/>
                    <a:pt x="122" y="280"/>
                  </a:cubicBezTo>
                  <a:cubicBezTo>
                    <a:pt x="138" y="260"/>
                    <a:pt x="153" y="239"/>
                    <a:pt x="166" y="217"/>
                  </a:cubicBezTo>
                  <a:cubicBezTo>
                    <a:pt x="189" y="241"/>
                    <a:pt x="212" y="265"/>
                    <a:pt x="235" y="289"/>
                  </a:cubicBezTo>
                  <a:cubicBezTo>
                    <a:pt x="240" y="293"/>
                    <a:pt x="247" y="290"/>
                    <a:pt x="249" y="284"/>
                  </a:cubicBezTo>
                  <a:cubicBezTo>
                    <a:pt x="256" y="255"/>
                    <a:pt x="241" y="222"/>
                    <a:pt x="231" y="193"/>
                  </a:cubicBezTo>
                  <a:cubicBezTo>
                    <a:pt x="231" y="189"/>
                    <a:pt x="229" y="187"/>
                    <a:pt x="229" y="182"/>
                  </a:cubicBezTo>
                  <a:cubicBezTo>
                    <a:pt x="229" y="177"/>
                    <a:pt x="230" y="178"/>
                    <a:pt x="235" y="174"/>
                  </a:cubicBezTo>
                  <a:cubicBezTo>
                    <a:pt x="239" y="171"/>
                    <a:pt x="243" y="168"/>
                    <a:pt x="247" y="165"/>
                  </a:cubicBezTo>
                  <a:close/>
                  <a:moveTo>
                    <a:pt x="221" y="163"/>
                  </a:moveTo>
                  <a:cubicBezTo>
                    <a:pt x="217" y="166"/>
                    <a:pt x="212" y="169"/>
                    <a:pt x="211" y="175"/>
                  </a:cubicBezTo>
                  <a:cubicBezTo>
                    <a:pt x="210" y="178"/>
                    <a:pt x="211" y="180"/>
                    <a:pt x="212" y="182"/>
                  </a:cubicBezTo>
                  <a:cubicBezTo>
                    <a:pt x="211" y="184"/>
                    <a:pt x="211" y="186"/>
                    <a:pt x="212" y="188"/>
                  </a:cubicBezTo>
                  <a:cubicBezTo>
                    <a:pt x="216" y="203"/>
                    <a:pt x="221" y="218"/>
                    <a:pt x="226" y="232"/>
                  </a:cubicBezTo>
                  <a:cubicBezTo>
                    <a:pt x="229" y="243"/>
                    <a:pt x="233" y="253"/>
                    <a:pt x="234" y="264"/>
                  </a:cubicBezTo>
                  <a:cubicBezTo>
                    <a:pt x="215" y="244"/>
                    <a:pt x="195" y="224"/>
                    <a:pt x="176" y="204"/>
                  </a:cubicBezTo>
                  <a:cubicBezTo>
                    <a:pt x="173" y="200"/>
                    <a:pt x="169" y="201"/>
                    <a:pt x="166" y="203"/>
                  </a:cubicBezTo>
                  <a:cubicBezTo>
                    <a:pt x="162" y="201"/>
                    <a:pt x="157" y="201"/>
                    <a:pt x="154" y="206"/>
                  </a:cubicBezTo>
                  <a:cubicBezTo>
                    <a:pt x="145" y="222"/>
                    <a:pt x="134" y="237"/>
                    <a:pt x="123" y="252"/>
                  </a:cubicBezTo>
                  <a:cubicBezTo>
                    <a:pt x="114" y="265"/>
                    <a:pt x="103" y="281"/>
                    <a:pt x="91" y="291"/>
                  </a:cubicBezTo>
                  <a:cubicBezTo>
                    <a:pt x="89" y="296"/>
                    <a:pt x="85" y="298"/>
                    <a:pt x="80" y="297"/>
                  </a:cubicBezTo>
                  <a:cubicBezTo>
                    <a:pt x="80" y="290"/>
                    <a:pt x="80" y="290"/>
                    <a:pt x="80" y="290"/>
                  </a:cubicBezTo>
                  <a:cubicBezTo>
                    <a:pt x="77" y="280"/>
                    <a:pt x="81" y="263"/>
                    <a:pt x="82" y="254"/>
                  </a:cubicBezTo>
                  <a:cubicBezTo>
                    <a:pt x="85" y="234"/>
                    <a:pt x="90" y="215"/>
                    <a:pt x="97" y="196"/>
                  </a:cubicBezTo>
                  <a:cubicBezTo>
                    <a:pt x="99" y="192"/>
                    <a:pt x="98" y="188"/>
                    <a:pt x="94" y="185"/>
                  </a:cubicBezTo>
                  <a:cubicBezTo>
                    <a:pt x="70" y="172"/>
                    <a:pt x="49" y="157"/>
                    <a:pt x="29" y="138"/>
                  </a:cubicBezTo>
                  <a:cubicBezTo>
                    <a:pt x="53" y="138"/>
                    <a:pt x="77" y="138"/>
                    <a:pt x="100" y="140"/>
                  </a:cubicBezTo>
                  <a:cubicBezTo>
                    <a:pt x="103" y="140"/>
                    <a:pt x="105" y="139"/>
                    <a:pt x="107" y="137"/>
                  </a:cubicBezTo>
                  <a:cubicBezTo>
                    <a:pt x="109" y="136"/>
                    <a:pt x="110" y="135"/>
                    <a:pt x="111" y="13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55" y="59"/>
                    <a:pt x="171" y="86"/>
                    <a:pt x="185" y="115"/>
                  </a:cubicBezTo>
                  <a:cubicBezTo>
                    <a:pt x="186" y="118"/>
                    <a:pt x="188" y="119"/>
                    <a:pt x="191" y="119"/>
                  </a:cubicBezTo>
                  <a:cubicBezTo>
                    <a:pt x="192" y="120"/>
                    <a:pt x="193" y="120"/>
                    <a:pt x="194" y="121"/>
                  </a:cubicBezTo>
                  <a:cubicBezTo>
                    <a:pt x="217" y="125"/>
                    <a:pt x="240" y="128"/>
                    <a:pt x="263" y="129"/>
                  </a:cubicBezTo>
                  <a:cubicBezTo>
                    <a:pt x="250" y="142"/>
                    <a:pt x="236" y="153"/>
                    <a:pt x="221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6"/>
            <p:cNvSpPr/>
            <p:nvPr/>
          </p:nvSpPr>
          <p:spPr bwMode="auto">
            <a:xfrm>
              <a:off x="1362" y="2975"/>
              <a:ext cx="161" cy="150"/>
            </a:xfrm>
            <a:custGeom>
              <a:avLst/>
              <a:gdLst>
                <a:gd name="T0" fmla="*/ 101 w 103"/>
                <a:gd name="T1" fmla="*/ 89 h 96"/>
                <a:gd name="T2" fmla="*/ 7 w 103"/>
                <a:gd name="T3" fmla="*/ 2 h 96"/>
                <a:gd name="T4" fmla="*/ 5 w 103"/>
                <a:gd name="T5" fmla="*/ 10 h 96"/>
                <a:gd name="T6" fmla="*/ 93 w 103"/>
                <a:gd name="T7" fmla="*/ 91 h 96"/>
                <a:gd name="T8" fmla="*/ 101 w 103"/>
                <a:gd name="T9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96">
                  <a:moveTo>
                    <a:pt x="101" y="89"/>
                  </a:moveTo>
                  <a:cubicBezTo>
                    <a:pt x="82" y="48"/>
                    <a:pt x="50" y="17"/>
                    <a:pt x="7" y="2"/>
                  </a:cubicBezTo>
                  <a:cubicBezTo>
                    <a:pt x="2" y="0"/>
                    <a:pt x="0" y="8"/>
                    <a:pt x="5" y="10"/>
                  </a:cubicBezTo>
                  <a:cubicBezTo>
                    <a:pt x="45" y="24"/>
                    <a:pt x="76" y="53"/>
                    <a:pt x="93" y="91"/>
                  </a:cubicBezTo>
                  <a:cubicBezTo>
                    <a:pt x="95" y="96"/>
                    <a:pt x="103" y="94"/>
                    <a:pt x="101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7"/>
            <p:cNvSpPr/>
            <p:nvPr/>
          </p:nvSpPr>
          <p:spPr bwMode="auto">
            <a:xfrm>
              <a:off x="1465" y="2960"/>
              <a:ext cx="100" cy="108"/>
            </a:xfrm>
            <a:custGeom>
              <a:avLst/>
              <a:gdLst>
                <a:gd name="T0" fmla="*/ 62 w 64"/>
                <a:gd name="T1" fmla="*/ 60 h 69"/>
                <a:gd name="T2" fmla="*/ 8 w 64"/>
                <a:gd name="T3" fmla="*/ 3 h 69"/>
                <a:gd name="T4" fmla="*/ 5 w 64"/>
                <a:gd name="T5" fmla="*/ 10 h 69"/>
                <a:gd name="T6" fmla="*/ 55 w 64"/>
                <a:gd name="T7" fmla="*/ 64 h 69"/>
                <a:gd name="T8" fmla="*/ 62 w 64"/>
                <a:gd name="T9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9">
                  <a:moveTo>
                    <a:pt x="62" y="60"/>
                  </a:moveTo>
                  <a:cubicBezTo>
                    <a:pt x="49" y="36"/>
                    <a:pt x="31" y="17"/>
                    <a:pt x="8" y="3"/>
                  </a:cubicBezTo>
                  <a:cubicBezTo>
                    <a:pt x="4" y="0"/>
                    <a:pt x="0" y="7"/>
                    <a:pt x="5" y="10"/>
                  </a:cubicBezTo>
                  <a:cubicBezTo>
                    <a:pt x="26" y="23"/>
                    <a:pt x="43" y="42"/>
                    <a:pt x="55" y="64"/>
                  </a:cubicBezTo>
                  <a:cubicBezTo>
                    <a:pt x="57" y="69"/>
                    <a:pt x="64" y="65"/>
                    <a:pt x="6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8"/>
            <p:cNvSpPr/>
            <p:nvPr/>
          </p:nvSpPr>
          <p:spPr bwMode="auto">
            <a:xfrm>
              <a:off x="961" y="3361"/>
              <a:ext cx="109" cy="228"/>
            </a:xfrm>
            <a:custGeom>
              <a:avLst/>
              <a:gdLst>
                <a:gd name="T0" fmla="*/ 67 w 70"/>
                <a:gd name="T1" fmla="*/ 137 h 146"/>
                <a:gd name="T2" fmla="*/ 12 w 70"/>
                <a:gd name="T3" fmla="*/ 5 h 146"/>
                <a:gd name="T4" fmla="*/ 4 w 70"/>
                <a:gd name="T5" fmla="*/ 6 h 146"/>
                <a:gd name="T6" fmla="*/ 60 w 70"/>
                <a:gd name="T7" fmla="*/ 142 h 146"/>
                <a:gd name="T8" fmla="*/ 67 w 70"/>
                <a:gd name="T9" fmla="*/ 13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46">
                  <a:moveTo>
                    <a:pt x="67" y="137"/>
                  </a:moveTo>
                  <a:cubicBezTo>
                    <a:pt x="38" y="98"/>
                    <a:pt x="8" y="56"/>
                    <a:pt x="12" y="5"/>
                  </a:cubicBezTo>
                  <a:cubicBezTo>
                    <a:pt x="13" y="0"/>
                    <a:pt x="5" y="1"/>
                    <a:pt x="4" y="6"/>
                  </a:cubicBezTo>
                  <a:cubicBezTo>
                    <a:pt x="0" y="58"/>
                    <a:pt x="30" y="102"/>
                    <a:pt x="60" y="142"/>
                  </a:cubicBezTo>
                  <a:cubicBezTo>
                    <a:pt x="63" y="146"/>
                    <a:pt x="70" y="142"/>
                    <a:pt x="67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9"/>
            <p:cNvSpPr/>
            <p:nvPr/>
          </p:nvSpPr>
          <p:spPr bwMode="auto">
            <a:xfrm>
              <a:off x="923" y="3422"/>
              <a:ext cx="74" cy="134"/>
            </a:xfrm>
            <a:custGeom>
              <a:avLst/>
              <a:gdLst>
                <a:gd name="T0" fmla="*/ 43 w 47"/>
                <a:gd name="T1" fmla="*/ 77 h 86"/>
                <a:gd name="T2" fmla="*/ 9 w 47"/>
                <a:gd name="T3" fmla="*/ 5 h 86"/>
                <a:gd name="T4" fmla="*/ 1 w 47"/>
                <a:gd name="T5" fmla="*/ 5 h 86"/>
                <a:gd name="T6" fmla="*/ 38 w 47"/>
                <a:gd name="T7" fmla="*/ 83 h 86"/>
                <a:gd name="T8" fmla="*/ 43 w 4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6">
                  <a:moveTo>
                    <a:pt x="43" y="77"/>
                  </a:moveTo>
                  <a:cubicBezTo>
                    <a:pt x="25" y="56"/>
                    <a:pt x="13" y="32"/>
                    <a:pt x="9" y="5"/>
                  </a:cubicBezTo>
                  <a:cubicBezTo>
                    <a:pt x="8" y="0"/>
                    <a:pt x="0" y="0"/>
                    <a:pt x="1" y="5"/>
                  </a:cubicBezTo>
                  <a:cubicBezTo>
                    <a:pt x="5" y="34"/>
                    <a:pt x="18" y="60"/>
                    <a:pt x="38" y="83"/>
                  </a:cubicBezTo>
                  <a:cubicBezTo>
                    <a:pt x="41" y="86"/>
                    <a:pt x="47" y="80"/>
                    <a:pt x="43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4"/>
          <p:cNvGrpSpPr>
            <a:grpSpLocks noChangeAspect="1"/>
          </p:cNvGrpSpPr>
          <p:nvPr/>
        </p:nvGrpSpPr>
        <p:grpSpPr bwMode="auto">
          <a:xfrm>
            <a:off x="2830717" y="1483903"/>
            <a:ext cx="6530566" cy="3890194"/>
            <a:chOff x="1813" y="1069"/>
            <a:chExt cx="3527" cy="2101"/>
          </a:xfrm>
          <a:solidFill>
            <a:srgbClr val="1F4E79"/>
          </a:solidFill>
        </p:grpSpPr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3092" y="1069"/>
              <a:ext cx="223" cy="240"/>
            </a:xfrm>
            <a:custGeom>
              <a:avLst/>
              <a:gdLst>
                <a:gd name="T0" fmla="*/ 100 w 140"/>
                <a:gd name="T1" fmla="*/ 140 h 151"/>
                <a:gd name="T2" fmla="*/ 100 w 140"/>
                <a:gd name="T3" fmla="*/ 140 h 151"/>
                <a:gd name="T4" fmla="*/ 123 w 140"/>
                <a:gd name="T5" fmla="*/ 12 h 151"/>
                <a:gd name="T6" fmla="*/ 92 w 140"/>
                <a:gd name="T7" fmla="*/ 7 h 151"/>
                <a:gd name="T8" fmla="*/ 68 w 140"/>
                <a:gd name="T9" fmla="*/ 44 h 151"/>
                <a:gd name="T10" fmla="*/ 4 w 140"/>
                <a:gd name="T11" fmla="*/ 57 h 151"/>
                <a:gd name="T12" fmla="*/ 35 w 140"/>
                <a:gd name="T13" fmla="*/ 98 h 151"/>
                <a:gd name="T14" fmla="*/ 96 w 140"/>
                <a:gd name="T15" fmla="*/ 148 h 151"/>
                <a:gd name="T16" fmla="*/ 102 w 140"/>
                <a:gd name="T17" fmla="*/ 142 h 151"/>
                <a:gd name="T18" fmla="*/ 100 w 140"/>
                <a:gd name="T19" fmla="*/ 140 h 151"/>
                <a:gd name="T20" fmla="*/ 31 w 140"/>
                <a:gd name="T21" fmla="*/ 84 h 151"/>
                <a:gd name="T22" fmla="*/ 18 w 140"/>
                <a:gd name="T23" fmla="*/ 41 h 151"/>
                <a:gd name="T24" fmla="*/ 67 w 140"/>
                <a:gd name="T25" fmla="*/ 54 h 151"/>
                <a:gd name="T26" fmla="*/ 68 w 140"/>
                <a:gd name="T27" fmla="*/ 54 h 151"/>
                <a:gd name="T28" fmla="*/ 75 w 140"/>
                <a:gd name="T29" fmla="*/ 52 h 151"/>
                <a:gd name="T30" fmla="*/ 99 w 140"/>
                <a:gd name="T31" fmla="*/ 13 h 151"/>
                <a:gd name="T32" fmla="*/ 116 w 140"/>
                <a:gd name="T33" fmla="*/ 55 h 151"/>
                <a:gd name="T34" fmla="*/ 93 w 140"/>
                <a:gd name="T35" fmla="*/ 134 h 151"/>
                <a:gd name="T36" fmla="*/ 31 w 140"/>
                <a:gd name="T37" fmla="*/ 8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151">
                  <a:moveTo>
                    <a:pt x="100" y="140"/>
                  </a:moveTo>
                  <a:cubicBezTo>
                    <a:pt x="100" y="140"/>
                    <a:pt x="100" y="140"/>
                    <a:pt x="100" y="140"/>
                  </a:cubicBezTo>
                  <a:cubicBezTo>
                    <a:pt x="104" y="100"/>
                    <a:pt x="140" y="53"/>
                    <a:pt x="123" y="12"/>
                  </a:cubicBezTo>
                  <a:cubicBezTo>
                    <a:pt x="117" y="0"/>
                    <a:pt x="102" y="1"/>
                    <a:pt x="92" y="7"/>
                  </a:cubicBezTo>
                  <a:cubicBezTo>
                    <a:pt x="79" y="15"/>
                    <a:pt x="72" y="30"/>
                    <a:pt x="68" y="44"/>
                  </a:cubicBezTo>
                  <a:cubicBezTo>
                    <a:pt x="47" y="30"/>
                    <a:pt x="1" y="19"/>
                    <a:pt x="4" y="57"/>
                  </a:cubicBezTo>
                  <a:cubicBezTo>
                    <a:pt x="5" y="75"/>
                    <a:pt x="22" y="87"/>
                    <a:pt x="35" y="98"/>
                  </a:cubicBezTo>
                  <a:cubicBezTo>
                    <a:pt x="56" y="114"/>
                    <a:pt x="76" y="131"/>
                    <a:pt x="96" y="148"/>
                  </a:cubicBezTo>
                  <a:cubicBezTo>
                    <a:pt x="100" y="151"/>
                    <a:pt x="106" y="145"/>
                    <a:pt x="102" y="142"/>
                  </a:cubicBezTo>
                  <a:cubicBezTo>
                    <a:pt x="101" y="141"/>
                    <a:pt x="101" y="141"/>
                    <a:pt x="100" y="140"/>
                  </a:cubicBezTo>
                  <a:close/>
                  <a:moveTo>
                    <a:pt x="31" y="84"/>
                  </a:moveTo>
                  <a:cubicBezTo>
                    <a:pt x="21" y="75"/>
                    <a:pt x="0" y="53"/>
                    <a:pt x="18" y="41"/>
                  </a:cubicBezTo>
                  <a:cubicBezTo>
                    <a:pt x="33" y="32"/>
                    <a:pt x="56" y="44"/>
                    <a:pt x="67" y="54"/>
                  </a:cubicBezTo>
                  <a:cubicBezTo>
                    <a:pt x="67" y="54"/>
                    <a:pt x="68" y="54"/>
                    <a:pt x="68" y="54"/>
                  </a:cubicBezTo>
                  <a:cubicBezTo>
                    <a:pt x="70" y="56"/>
                    <a:pt x="74" y="56"/>
                    <a:pt x="75" y="52"/>
                  </a:cubicBezTo>
                  <a:cubicBezTo>
                    <a:pt x="78" y="38"/>
                    <a:pt x="84" y="20"/>
                    <a:pt x="99" y="13"/>
                  </a:cubicBezTo>
                  <a:cubicBezTo>
                    <a:pt x="123" y="2"/>
                    <a:pt x="118" y="42"/>
                    <a:pt x="116" y="55"/>
                  </a:cubicBezTo>
                  <a:cubicBezTo>
                    <a:pt x="110" y="82"/>
                    <a:pt x="96" y="107"/>
                    <a:pt x="93" y="134"/>
                  </a:cubicBezTo>
                  <a:cubicBezTo>
                    <a:pt x="72" y="117"/>
                    <a:pt x="52" y="101"/>
                    <a:pt x="31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1994" y="1136"/>
              <a:ext cx="3303" cy="1821"/>
            </a:xfrm>
            <a:custGeom>
              <a:avLst/>
              <a:gdLst>
                <a:gd name="T0" fmla="*/ 1617 w 2081"/>
                <a:gd name="T1" fmla="*/ 237 h 1146"/>
                <a:gd name="T2" fmla="*/ 1256 w 2081"/>
                <a:gd name="T3" fmla="*/ 29 h 1146"/>
                <a:gd name="T4" fmla="*/ 923 w 2081"/>
                <a:gd name="T5" fmla="*/ 153 h 1146"/>
                <a:gd name="T6" fmla="*/ 825 w 2081"/>
                <a:gd name="T7" fmla="*/ 199 h 1146"/>
                <a:gd name="T8" fmla="*/ 583 w 2081"/>
                <a:gd name="T9" fmla="*/ 218 h 1146"/>
                <a:gd name="T10" fmla="*/ 325 w 2081"/>
                <a:gd name="T11" fmla="*/ 168 h 1146"/>
                <a:gd name="T12" fmla="*/ 64 w 2081"/>
                <a:gd name="T13" fmla="*/ 579 h 1146"/>
                <a:gd name="T14" fmla="*/ 319 w 2081"/>
                <a:gd name="T15" fmla="*/ 876 h 1146"/>
                <a:gd name="T16" fmla="*/ 686 w 2081"/>
                <a:gd name="T17" fmla="*/ 1004 h 1146"/>
                <a:gd name="T18" fmla="*/ 1153 w 2081"/>
                <a:gd name="T19" fmla="*/ 975 h 1146"/>
                <a:gd name="T20" fmla="*/ 1367 w 2081"/>
                <a:gd name="T21" fmla="*/ 887 h 1146"/>
                <a:gd name="T22" fmla="*/ 1529 w 2081"/>
                <a:gd name="T23" fmla="*/ 906 h 1146"/>
                <a:gd name="T24" fmla="*/ 1807 w 2081"/>
                <a:gd name="T25" fmla="*/ 863 h 1146"/>
                <a:gd name="T26" fmla="*/ 2043 w 2081"/>
                <a:gd name="T27" fmla="*/ 222 h 1146"/>
                <a:gd name="T28" fmla="*/ 60 w 2081"/>
                <a:gd name="T29" fmla="*/ 422 h 1146"/>
                <a:gd name="T30" fmla="*/ 468 w 2081"/>
                <a:gd name="T31" fmla="*/ 1047 h 1146"/>
                <a:gd name="T32" fmla="*/ 548 w 2081"/>
                <a:gd name="T33" fmla="*/ 1054 h 1146"/>
                <a:gd name="T34" fmla="*/ 1124 w 2081"/>
                <a:gd name="T35" fmla="*/ 969 h 1146"/>
                <a:gd name="T36" fmla="*/ 1385 w 2081"/>
                <a:gd name="T37" fmla="*/ 834 h 1146"/>
                <a:gd name="T38" fmla="*/ 1273 w 2081"/>
                <a:gd name="T39" fmla="*/ 983 h 1146"/>
                <a:gd name="T40" fmla="*/ 1165 w 2081"/>
                <a:gd name="T41" fmla="*/ 936 h 1146"/>
                <a:gd name="T42" fmla="*/ 1127 w 2081"/>
                <a:gd name="T43" fmla="*/ 920 h 1146"/>
                <a:gd name="T44" fmla="*/ 856 w 2081"/>
                <a:gd name="T45" fmla="*/ 1097 h 1146"/>
                <a:gd name="T46" fmla="*/ 686 w 2081"/>
                <a:gd name="T47" fmla="*/ 974 h 1146"/>
                <a:gd name="T48" fmla="*/ 470 w 2081"/>
                <a:gd name="T49" fmla="*/ 1030 h 1146"/>
                <a:gd name="T50" fmla="*/ 329 w 2081"/>
                <a:gd name="T51" fmla="*/ 850 h 1146"/>
                <a:gd name="T52" fmla="*/ 186 w 2081"/>
                <a:gd name="T53" fmla="*/ 800 h 1146"/>
                <a:gd name="T54" fmla="*/ 210 w 2081"/>
                <a:gd name="T55" fmla="*/ 650 h 1146"/>
                <a:gd name="T56" fmla="*/ 177 w 2081"/>
                <a:gd name="T57" fmla="*/ 274 h 1146"/>
                <a:gd name="T58" fmla="*/ 289 w 2081"/>
                <a:gd name="T59" fmla="*/ 254 h 1146"/>
                <a:gd name="T60" fmla="*/ 295 w 2081"/>
                <a:gd name="T61" fmla="*/ 244 h 1146"/>
                <a:gd name="T62" fmla="*/ 356 w 2081"/>
                <a:gd name="T63" fmla="*/ 185 h 1146"/>
                <a:gd name="T64" fmla="*/ 544 w 2081"/>
                <a:gd name="T65" fmla="*/ 218 h 1146"/>
                <a:gd name="T66" fmla="*/ 607 w 2081"/>
                <a:gd name="T67" fmla="*/ 253 h 1146"/>
                <a:gd name="T68" fmla="*/ 818 w 2081"/>
                <a:gd name="T69" fmla="*/ 240 h 1146"/>
                <a:gd name="T70" fmla="*/ 943 w 2081"/>
                <a:gd name="T71" fmla="*/ 177 h 1146"/>
                <a:gd name="T72" fmla="*/ 1165 w 2081"/>
                <a:gd name="T73" fmla="*/ 215 h 1146"/>
                <a:gd name="T74" fmla="*/ 1593 w 2081"/>
                <a:gd name="T75" fmla="*/ 269 h 1146"/>
                <a:gd name="T76" fmla="*/ 1632 w 2081"/>
                <a:gd name="T77" fmla="*/ 270 h 1146"/>
                <a:gd name="T78" fmla="*/ 1831 w 2081"/>
                <a:gd name="T79" fmla="*/ 103 h 1146"/>
                <a:gd name="T80" fmla="*/ 2002 w 2081"/>
                <a:gd name="T81" fmla="*/ 580 h 1146"/>
                <a:gd name="T82" fmla="*/ 1758 w 2081"/>
                <a:gd name="T83" fmla="*/ 822 h 1146"/>
                <a:gd name="T84" fmla="*/ 1625 w 2081"/>
                <a:gd name="T85" fmla="*/ 785 h 1146"/>
                <a:gd name="T86" fmla="*/ 1658 w 2081"/>
                <a:gd name="T87" fmla="*/ 803 h 1146"/>
                <a:gd name="T88" fmla="*/ 2016 w 2081"/>
                <a:gd name="T89" fmla="*/ 562 h 1146"/>
                <a:gd name="T90" fmla="*/ 1908 w 2081"/>
                <a:gd name="T91" fmla="*/ 115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81" h="1146">
                  <a:moveTo>
                    <a:pt x="2043" y="222"/>
                  </a:moveTo>
                  <a:cubicBezTo>
                    <a:pt x="2011" y="129"/>
                    <a:pt x="1931" y="69"/>
                    <a:pt x="1834" y="73"/>
                  </a:cubicBezTo>
                  <a:cubicBezTo>
                    <a:pt x="1736" y="77"/>
                    <a:pt x="1656" y="148"/>
                    <a:pt x="1617" y="237"/>
                  </a:cubicBezTo>
                  <a:cubicBezTo>
                    <a:pt x="1597" y="201"/>
                    <a:pt x="1574" y="167"/>
                    <a:pt x="1547" y="135"/>
                  </a:cubicBezTo>
                  <a:cubicBezTo>
                    <a:pt x="1508" y="76"/>
                    <a:pt x="1461" y="24"/>
                    <a:pt x="1389" y="10"/>
                  </a:cubicBezTo>
                  <a:cubicBezTo>
                    <a:pt x="1341" y="0"/>
                    <a:pt x="1295" y="8"/>
                    <a:pt x="1256" y="29"/>
                  </a:cubicBezTo>
                  <a:cubicBezTo>
                    <a:pt x="1233" y="38"/>
                    <a:pt x="1212" y="51"/>
                    <a:pt x="1194" y="69"/>
                  </a:cubicBezTo>
                  <a:cubicBezTo>
                    <a:pt x="1172" y="91"/>
                    <a:pt x="1156" y="117"/>
                    <a:pt x="1148" y="147"/>
                  </a:cubicBezTo>
                  <a:cubicBezTo>
                    <a:pt x="1099" y="87"/>
                    <a:pt x="968" y="92"/>
                    <a:pt x="923" y="153"/>
                  </a:cubicBezTo>
                  <a:cubicBezTo>
                    <a:pt x="913" y="167"/>
                    <a:pt x="910" y="184"/>
                    <a:pt x="905" y="200"/>
                  </a:cubicBezTo>
                  <a:cubicBezTo>
                    <a:pt x="899" y="212"/>
                    <a:pt x="893" y="224"/>
                    <a:pt x="889" y="237"/>
                  </a:cubicBezTo>
                  <a:cubicBezTo>
                    <a:pt x="865" y="264"/>
                    <a:pt x="839" y="217"/>
                    <a:pt x="825" y="199"/>
                  </a:cubicBezTo>
                  <a:cubicBezTo>
                    <a:pt x="790" y="157"/>
                    <a:pt x="736" y="127"/>
                    <a:pt x="682" y="135"/>
                  </a:cubicBezTo>
                  <a:cubicBezTo>
                    <a:pt x="673" y="136"/>
                    <a:pt x="664" y="139"/>
                    <a:pt x="655" y="142"/>
                  </a:cubicBezTo>
                  <a:cubicBezTo>
                    <a:pt x="619" y="151"/>
                    <a:pt x="587" y="182"/>
                    <a:pt x="583" y="218"/>
                  </a:cubicBezTo>
                  <a:cubicBezTo>
                    <a:pt x="583" y="220"/>
                    <a:pt x="582" y="222"/>
                    <a:pt x="582" y="224"/>
                  </a:cubicBezTo>
                  <a:cubicBezTo>
                    <a:pt x="556" y="168"/>
                    <a:pt x="497" y="136"/>
                    <a:pt x="437" y="136"/>
                  </a:cubicBezTo>
                  <a:cubicBezTo>
                    <a:pt x="398" y="136"/>
                    <a:pt x="359" y="149"/>
                    <a:pt x="325" y="168"/>
                  </a:cubicBezTo>
                  <a:cubicBezTo>
                    <a:pt x="302" y="180"/>
                    <a:pt x="278" y="196"/>
                    <a:pt x="269" y="220"/>
                  </a:cubicBezTo>
                  <a:cubicBezTo>
                    <a:pt x="163" y="241"/>
                    <a:pt x="28" y="281"/>
                    <a:pt x="9" y="410"/>
                  </a:cubicBezTo>
                  <a:cubicBezTo>
                    <a:pt x="0" y="471"/>
                    <a:pt x="28" y="531"/>
                    <a:pt x="64" y="579"/>
                  </a:cubicBezTo>
                  <a:cubicBezTo>
                    <a:pt x="94" y="619"/>
                    <a:pt x="131" y="654"/>
                    <a:pt x="177" y="671"/>
                  </a:cubicBezTo>
                  <a:cubicBezTo>
                    <a:pt x="143" y="714"/>
                    <a:pt x="137" y="779"/>
                    <a:pt x="167" y="827"/>
                  </a:cubicBezTo>
                  <a:cubicBezTo>
                    <a:pt x="200" y="878"/>
                    <a:pt x="265" y="896"/>
                    <a:pt x="319" y="876"/>
                  </a:cubicBezTo>
                  <a:cubicBezTo>
                    <a:pt x="321" y="883"/>
                    <a:pt x="324" y="890"/>
                    <a:pt x="326" y="898"/>
                  </a:cubicBezTo>
                  <a:cubicBezTo>
                    <a:pt x="334" y="977"/>
                    <a:pt x="387" y="1049"/>
                    <a:pt x="460" y="1076"/>
                  </a:cubicBezTo>
                  <a:cubicBezTo>
                    <a:pt x="541" y="1105"/>
                    <a:pt x="634" y="1072"/>
                    <a:pt x="686" y="1004"/>
                  </a:cubicBezTo>
                  <a:cubicBezTo>
                    <a:pt x="739" y="1094"/>
                    <a:pt x="838" y="1146"/>
                    <a:pt x="940" y="1126"/>
                  </a:cubicBezTo>
                  <a:cubicBezTo>
                    <a:pt x="992" y="1116"/>
                    <a:pt x="1046" y="1091"/>
                    <a:pt x="1089" y="1060"/>
                  </a:cubicBezTo>
                  <a:cubicBezTo>
                    <a:pt x="1118" y="1038"/>
                    <a:pt x="1142" y="1009"/>
                    <a:pt x="1153" y="975"/>
                  </a:cubicBezTo>
                  <a:cubicBezTo>
                    <a:pt x="1180" y="1010"/>
                    <a:pt x="1227" y="1028"/>
                    <a:pt x="1270" y="1016"/>
                  </a:cubicBezTo>
                  <a:cubicBezTo>
                    <a:pt x="1304" y="1006"/>
                    <a:pt x="1327" y="981"/>
                    <a:pt x="1343" y="949"/>
                  </a:cubicBezTo>
                  <a:cubicBezTo>
                    <a:pt x="1356" y="931"/>
                    <a:pt x="1364" y="910"/>
                    <a:pt x="1367" y="887"/>
                  </a:cubicBezTo>
                  <a:cubicBezTo>
                    <a:pt x="1369" y="882"/>
                    <a:pt x="1370" y="877"/>
                    <a:pt x="1371" y="873"/>
                  </a:cubicBezTo>
                  <a:cubicBezTo>
                    <a:pt x="1401" y="911"/>
                    <a:pt x="1465" y="919"/>
                    <a:pt x="1509" y="911"/>
                  </a:cubicBezTo>
                  <a:cubicBezTo>
                    <a:pt x="1516" y="910"/>
                    <a:pt x="1522" y="908"/>
                    <a:pt x="1529" y="906"/>
                  </a:cubicBezTo>
                  <a:cubicBezTo>
                    <a:pt x="1534" y="905"/>
                    <a:pt x="1538" y="905"/>
                    <a:pt x="1543" y="903"/>
                  </a:cubicBezTo>
                  <a:cubicBezTo>
                    <a:pt x="1590" y="892"/>
                    <a:pt x="1633" y="859"/>
                    <a:pt x="1647" y="811"/>
                  </a:cubicBezTo>
                  <a:cubicBezTo>
                    <a:pt x="1691" y="850"/>
                    <a:pt x="1750" y="868"/>
                    <a:pt x="1807" y="863"/>
                  </a:cubicBezTo>
                  <a:cubicBezTo>
                    <a:pt x="1840" y="863"/>
                    <a:pt x="1873" y="851"/>
                    <a:pt x="1901" y="833"/>
                  </a:cubicBezTo>
                  <a:cubicBezTo>
                    <a:pt x="1989" y="776"/>
                    <a:pt x="2023" y="659"/>
                    <a:pt x="2046" y="561"/>
                  </a:cubicBezTo>
                  <a:cubicBezTo>
                    <a:pt x="2071" y="452"/>
                    <a:pt x="2081" y="329"/>
                    <a:pt x="2043" y="222"/>
                  </a:cubicBezTo>
                  <a:close/>
                  <a:moveTo>
                    <a:pt x="40" y="406"/>
                  </a:moveTo>
                  <a:cubicBezTo>
                    <a:pt x="51" y="353"/>
                    <a:pt x="85" y="319"/>
                    <a:pt x="128" y="296"/>
                  </a:cubicBezTo>
                  <a:cubicBezTo>
                    <a:pt x="93" y="329"/>
                    <a:pt x="68" y="373"/>
                    <a:pt x="60" y="422"/>
                  </a:cubicBezTo>
                  <a:cubicBezTo>
                    <a:pt x="54" y="464"/>
                    <a:pt x="60" y="507"/>
                    <a:pt x="76" y="546"/>
                  </a:cubicBezTo>
                  <a:cubicBezTo>
                    <a:pt x="49" y="505"/>
                    <a:pt x="29" y="455"/>
                    <a:pt x="40" y="406"/>
                  </a:cubicBezTo>
                  <a:close/>
                  <a:moveTo>
                    <a:pt x="468" y="1047"/>
                  </a:moveTo>
                  <a:cubicBezTo>
                    <a:pt x="450" y="1040"/>
                    <a:pt x="433" y="1030"/>
                    <a:pt x="419" y="1018"/>
                  </a:cubicBezTo>
                  <a:cubicBezTo>
                    <a:pt x="434" y="1028"/>
                    <a:pt x="450" y="1036"/>
                    <a:pt x="467" y="1042"/>
                  </a:cubicBezTo>
                  <a:cubicBezTo>
                    <a:pt x="493" y="1052"/>
                    <a:pt x="521" y="1056"/>
                    <a:pt x="548" y="1054"/>
                  </a:cubicBezTo>
                  <a:cubicBezTo>
                    <a:pt x="521" y="1058"/>
                    <a:pt x="494" y="1056"/>
                    <a:pt x="468" y="1047"/>
                  </a:cubicBezTo>
                  <a:close/>
                  <a:moveTo>
                    <a:pt x="1108" y="999"/>
                  </a:moveTo>
                  <a:cubicBezTo>
                    <a:pt x="1114" y="990"/>
                    <a:pt x="1120" y="979"/>
                    <a:pt x="1124" y="969"/>
                  </a:cubicBezTo>
                  <a:cubicBezTo>
                    <a:pt x="1121" y="980"/>
                    <a:pt x="1115" y="990"/>
                    <a:pt x="1108" y="999"/>
                  </a:cubicBezTo>
                  <a:close/>
                  <a:moveTo>
                    <a:pt x="1517" y="878"/>
                  </a:moveTo>
                  <a:cubicBezTo>
                    <a:pt x="1477" y="889"/>
                    <a:pt x="1397" y="888"/>
                    <a:pt x="1385" y="834"/>
                  </a:cubicBezTo>
                  <a:cubicBezTo>
                    <a:pt x="1382" y="821"/>
                    <a:pt x="1367" y="821"/>
                    <a:pt x="1360" y="829"/>
                  </a:cubicBezTo>
                  <a:cubicBezTo>
                    <a:pt x="1355" y="830"/>
                    <a:pt x="1351" y="833"/>
                    <a:pt x="1349" y="840"/>
                  </a:cubicBezTo>
                  <a:cubicBezTo>
                    <a:pt x="1338" y="888"/>
                    <a:pt x="1322" y="960"/>
                    <a:pt x="1273" y="983"/>
                  </a:cubicBezTo>
                  <a:cubicBezTo>
                    <a:pt x="1265" y="987"/>
                    <a:pt x="1256" y="989"/>
                    <a:pt x="1247" y="990"/>
                  </a:cubicBezTo>
                  <a:cubicBezTo>
                    <a:pt x="1238" y="990"/>
                    <a:pt x="1228" y="988"/>
                    <a:pt x="1220" y="986"/>
                  </a:cubicBezTo>
                  <a:cubicBezTo>
                    <a:pt x="1195" y="979"/>
                    <a:pt x="1174" y="961"/>
                    <a:pt x="1165" y="936"/>
                  </a:cubicBezTo>
                  <a:cubicBezTo>
                    <a:pt x="1164" y="933"/>
                    <a:pt x="1161" y="930"/>
                    <a:pt x="1159" y="928"/>
                  </a:cubicBezTo>
                  <a:cubicBezTo>
                    <a:pt x="1158" y="916"/>
                    <a:pt x="1145" y="912"/>
                    <a:pt x="1136" y="916"/>
                  </a:cubicBezTo>
                  <a:cubicBezTo>
                    <a:pt x="1133" y="914"/>
                    <a:pt x="1128" y="916"/>
                    <a:pt x="1127" y="920"/>
                  </a:cubicBezTo>
                  <a:cubicBezTo>
                    <a:pt x="1116" y="972"/>
                    <a:pt x="1086" y="1019"/>
                    <a:pt x="1046" y="1052"/>
                  </a:cubicBezTo>
                  <a:cubicBezTo>
                    <a:pt x="1011" y="1073"/>
                    <a:pt x="972" y="1090"/>
                    <a:pt x="932" y="1097"/>
                  </a:cubicBezTo>
                  <a:cubicBezTo>
                    <a:pt x="906" y="1102"/>
                    <a:pt x="881" y="1102"/>
                    <a:pt x="856" y="1097"/>
                  </a:cubicBezTo>
                  <a:cubicBezTo>
                    <a:pt x="793" y="1081"/>
                    <a:pt x="736" y="1037"/>
                    <a:pt x="705" y="976"/>
                  </a:cubicBezTo>
                  <a:cubicBezTo>
                    <a:pt x="704" y="975"/>
                    <a:pt x="703" y="974"/>
                    <a:pt x="701" y="974"/>
                  </a:cubicBezTo>
                  <a:cubicBezTo>
                    <a:pt x="697" y="970"/>
                    <a:pt x="691" y="971"/>
                    <a:pt x="686" y="974"/>
                  </a:cubicBezTo>
                  <a:cubicBezTo>
                    <a:pt x="680" y="971"/>
                    <a:pt x="673" y="972"/>
                    <a:pt x="668" y="979"/>
                  </a:cubicBezTo>
                  <a:cubicBezTo>
                    <a:pt x="656" y="997"/>
                    <a:pt x="642" y="1012"/>
                    <a:pt x="625" y="1023"/>
                  </a:cubicBezTo>
                  <a:cubicBezTo>
                    <a:pt x="576" y="1045"/>
                    <a:pt x="521" y="1048"/>
                    <a:pt x="470" y="1030"/>
                  </a:cubicBezTo>
                  <a:cubicBezTo>
                    <a:pt x="432" y="1016"/>
                    <a:pt x="399" y="991"/>
                    <a:pt x="374" y="959"/>
                  </a:cubicBezTo>
                  <a:cubicBezTo>
                    <a:pt x="359" y="928"/>
                    <a:pt x="352" y="893"/>
                    <a:pt x="355" y="858"/>
                  </a:cubicBezTo>
                  <a:cubicBezTo>
                    <a:pt x="356" y="842"/>
                    <a:pt x="336" y="839"/>
                    <a:pt x="329" y="850"/>
                  </a:cubicBezTo>
                  <a:cubicBezTo>
                    <a:pt x="325" y="846"/>
                    <a:pt x="318" y="844"/>
                    <a:pt x="312" y="847"/>
                  </a:cubicBezTo>
                  <a:cubicBezTo>
                    <a:pt x="269" y="866"/>
                    <a:pt x="213" y="849"/>
                    <a:pt x="189" y="807"/>
                  </a:cubicBezTo>
                  <a:cubicBezTo>
                    <a:pt x="188" y="805"/>
                    <a:pt x="187" y="803"/>
                    <a:pt x="186" y="800"/>
                  </a:cubicBezTo>
                  <a:cubicBezTo>
                    <a:pt x="168" y="758"/>
                    <a:pt x="182" y="705"/>
                    <a:pt x="217" y="676"/>
                  </a:cubicBezTo>
                  <a:cubicBezTo>
                    <a:pt x="218" y="675"/>
                    <a:pt x="219" y="673"/>
                    <a:pt x="219" y="671"/>
                  </a:cubicBezTo>
                  <a:cubicBezTo>
                    <a:pt x="222" y="663"/>
                    <a:pt x="220" y="653"/>
                    <a:pt x="210" y="650"/>
                  </a:cubicBezTo>
                  <a:cubicBezTo>
                    <a:pt x="179" y="643"/>
                    <a:pt x="152" y="627"/>
                    <a:pt x="128" y="606"/>
                  </a:cubicBezTo>
                  <a:cubicBezTo>
                    <a:pt x="84" y="557"/>
                    <a:pt x="61" y="487"/>
                    <a:pt x="73" y="420"/>
                  </a:cubicBezTo>
                  <a:cubicBezTo>
                    <a:pt x="85" y="358"/>
                    <a:pt x="125" y="305"/>
                    <a:pt x="177" y="274"/>
                  </a:cubicBezTo>
                  <a:cubicBezTo>
                    <a:pt x="207" y="264"/>
                    <a:pt x="239" y="257"/>
                    <a:pt x="268" y="251"/>
                  </a:cubicBezTo>
                  <a:cubicBezTo>
                    <a:pt x="270" y="253"/>
                    <a:pt x="274" y="255"/>
                    <a:pt x="277" y="255"/>
                  </a:cubicBezTo>
                  <a:cubicBezTo>
                    <a:pt x="277" y="262"/>
                    <a:pt x="289" y="262"/>
                    <a:pt x="289" y="254"/>
                  </a:cubicBezTo>
                  <a:cubicBezTo>
                    <a:pt x="290" y="253"/>
                    <a:pt x="290" y="251"/>
                    <a:pt x="290" y="250"/>
                  </a:cubicBezTo>
                  <a:cubicBezTo>
                    <a:pt x="291" y="249"/>
                    <a:pt x="292" y="247"/>
                    <a:pt x="293" y="245"/>
                  </a:cubicBezTo>
                  <a:cubicBezTo>
                    <a:pt x="294" y="245"/>
                    <a:pt x="294" y="245"/>
                    <a:pt x="295" y="244"/>
                  </a:cubicBezTo>
                  <a:cubicBezTo>
                    <a:pt x="298" y="243"/>
                    <a:pt x="299" y="241"/>
                    <a:pt x="299" y="238"/>
                  </a:cubicBezTo>
                  <a:cubicBezTo>
                    <a:pt x="300" y="234"/>
                    <a:pt x="299" y="230"/>
                    <a:pt x="298" y="227"/>
                  </a:cubicBezTo>
                  <a:cubicBezTo>
                    <a:pt x="308" y="206"/>
                    <a:pt x="338" y="194"/>
                    <a:pt x="356" y="185"/>
                  </a:cubicBezTo>
                  <a:cubicBezTo>
                    <a:pt x="384" y="173"/>
                    <a:pt x="414" y="165"/>
                    <a:pt x="444" y="166"/>
                  </a:cubicBezTo>
                  <a:cubicBezTo>
                    <a:pt x="448" y="166"/>
                    <a:pt x="453" y="167"/>
                    <a:pt x="457" y="167"/>
                  </a:cubicBezTo>
                  <a:cubicBezTo>
                    <a:pt x="488" y="178"/>
                    <a:pt x="517" y="197"/>
                    <a:pt x="544" y="218"/>
                  </a:cubicBezTo>
                  <a:cubicBezTo>
                    <a:pt x="552" y="228"/>
                    <a:pt x="557" y="239"/>
                    <a:pt x="561" y="252"/>
                  </a:cubicBezTo>
                  <a:cubicBezTo>
                    <a:pt x="564" y="261"/>
                    <a:pt x="573" y="264"/>
                    <a:pt x="580" y="261"/>
                  </a:cubicBezTo>
                  <a:cubicBezTo>
                    <a:pt x="587" y="271"/>
                    <a:pt x="607" y="269"/>
                    <a:pt x="607" y="253"/>
                  </a:cubicBezTo>
                  <a:cubicBezTo>
                    <a:pt x="607" y="179"/>
                    <a:pt x="688" y="148"/>
                    <a:pt x="746" y="174"/>
                  </a:cubicBezTo>
                  <a:cubicBezTo>
                    <a:pt x="759" y="182"/>
                    <a:pt x="772" y="190"/>
                    <a:pt x="783" y="199"/>
                  </a:cubicBezTo>
                  <a:cubicBezTo>
                    <a:pt x="796" y="211"/>
                    <a:pt x="807" y="225"/>
                    <a:pt x="818" y="240"/>
                  </a:cubicBezTo>
                  <a:cubicBezTo>
                    <a:pt x="833" y="259"/>
                    <a:pt x="852" y="278"/>
                    <a:pt x="877" y="275"/>
                  </a:cubicBezTo>
                  <a:cubicBezTo>
                    <a:pt x="902" y="273"/>
                    <a:pt x="919" y="251"/>
                    <a:pt x="927" y="228"/>
                  </a:cubicBezTo>
                  <a:cubicBezTo>
                    <a:pt x="932" y="211"/>
                    <a:pt x="934" y="193"/>
                    <a:pt x="943" y="177"/>
                  </a:cubicBezTo>
                  <a:cubicBezTo>
                    <a:pt x="951" y="163"/>
                    <a:pt x="964" y="153"/>
                    <a:pt x="979" y="147"/>
                  </a:cubicBezTo>
                  <a:cubicBezTo>
                    <a:pt x="1029" y="126"/>
                    <a:pt x="1142" y="128"/>
                    <a:pt x="1138" y="208"/>
                  </a:cubicBezTo>
                  <a:cubicBezTo>
                    <a:pt x="1137" y="224"/>
                    <a:pt x="1158" y="226"/>
                    <a:pt x="1165" y="215"/>
                  </a:cubicBezTo>
                  <a:cubicBezTo>
                    <a:pt x="1170" y="213"/>
                    <a:pt x="1175" y="208"/>
                    <a:pt x="1175" y="201"/>
                  </a:cubicBezTo>
                  <a:cubicBezTo>
                    <a:pt x="1184" y="85"/>
                    <a:pt x="1300" y="6"/>
                    <a:pt x="1407" y="46"/>
                  </a:cubicBezTo>
                  <a:cubicBezTo>
                    <a:pt x="1501" y="81"/>
                    <a:pt x="1544" y="189"/>
                    <a:pt x="1593" y="269"/>
                  </a:cubicBezTo>
                  <a:cubicBezTo>
                    <a:pt x="1599" y="279"/>
                    <a:pt x="1611" y="277"/>
                    <a:pt x="1617" y="271"/>
                  </a:cubicBezTo>
                  <a:cubicBezTo>
                    <a:pt x="1619" y="272"/>
                    <a:pt x="1621" y="272"/>
                    <a:pt x="1623" y="272"/>
                  </a:cubicBezTo>
                  <a:cubicBezTo>
                    <a:pt x="1626" y="274"/>
                    <a:pt x="1630" y="273"/>
                    <a:pt x="1632" y="270"/>
                  </a:cubicBezTo>
                  <a:cubicBezTo>
                    <a:pt x="1634" y="268"/>
                    <a:pt x="1637" y="266"/>
                    <a:pt x="1638" y="262"/>
                  </a:cubicBezTo>
                  <a:cubicBezTo>
                    <a:pt x="1668" y="183"/>
                    <a:pt x="1735" y="115"/>
                    <a:pt x="1819" y="104"/>
                  </a:cubicBezTo>
                  <a:cubicBezTo>
                    <a:pt x="1823" y="104"/>
                    <a:pt x="1827" y="103"/>
                    <a:pt x="1831" y="103"/>
                  </a:cubicBezTo>
                  <a:cubicBezTo>
                    <a:pt x="1916" y="112"/>
                    <a:pt x="1982" y="181"/>
                    <a:pt x="1998" y="268"/>
                  </a:cubicBezTo>
                  <a:cubicBezTo>
                    <a:pt x="2008" y="320"/>
                    <a:pt x="2006" y="375"/>
                    <a:pt x="2005" y="428"/>
                  </a:cubicBezTo>
                  <a:cubicBezTo>
                    <a:pt x="2005" y="478"/>
                    <a:pt x="2005" y="529"/>
                    <a:pt x="2002" y="580"/>
                  </a:cubicBezTo>
                  <a:cubicBezTo>
                    <a:pt x="2001" y="597"/>
                    <a:pt x="2000" y="615"/>
                    <a:pt x="1997" y="633"/>
                  </a:cubicBezTo>
                  <a:cubicBezTo>
                    <a:pt x="1977" y="697"/>
                    <a:pt x="1948" y="761"/>
                    <a:pt x="1897" y="800"/>
                  </a:cubicBezTo>
                  <a:cubicBezTo>
                    <a:pt x="1857" y="830"/>
                    <a:pt x="1804" y="844"/>
                    <a:pt x="1758" y="822"/>
                  </a:cubicBezTo>
                  <a:cubicBezTo>
                    <a:pt x="1719" y="803"/>
                    <a:pt x="1687" y="770"/>
                    <a:pt x="1641" y="771"/>
                  </a:cubicBezTo>
                  <a:cubicBezTo>
                    <a:pt x="1636" y="771"/>
                    <a:pt x="1632" y="774"/>
                    <a:pt x="1629" y="779"/>
                  </a:cubicBezTo>
                  <a:cubicBezTo>
                    <a:pt x="1628" y="780"/>
                    <a:pt x="1626" y="782"/>
                    <a:pt x="1625" y="785"/>
                  </a:cubicBezTo>
                  <a:cubicBezTo>
                    <a:pt x="1605" y="831"/>
                    <a:pt x="1565" y="865"/>
                    <a:pt x="1517" y="878"/>
                  </a:cubicBezTo>
                  <a:close/>
                  <a:moveTo>
                    <a:pt x="1739" y="845"/>
                  </a:moveTo>
                  <a:cubicBezTo>
                    <a:pt x="1709" y="837"/>
                    <a:pt x="1681" y="823"/>
                    <a:pt x="1658" y="803"/>
                  </a:cubicBezTo>
                  <a:cubicBezTo>
                    <a:pt x="1687" y="809"/>
                    <a:pt x="1712" y="830"/>
                    <a:pt x="1739" y="845"/>
                  </a:cubicBezTo>
                  <a:close/>
                  <a:moveTo>
                    <a:pt x="2020" y="541"/>
                  </a:moveTo>
                  <a:cubicBezTo>
                    <a:pt x="2019" y="548"/>
                    <a:pt x="2017" y="555"/>
                    <a:pt x="2016" y="562"/>
                  </a:cubicBezTo>
                  <a:cubicBezTo>
                    <a:pt x="2017" y="527"/>
                    <a:pt x="2017" y="491"/>
                    <a:pt x="2017" y="456"/>
                  </a:cubicBezTo>
                  <a:cubicBezTo>
                    <a:pt x="2018" y="397"/>
                    <a:pt x="2021" y="337"/>
                    <a:pt x="2013" y="279"/>
                  </a:cubicBezTo>
                  <a:cubicBezTo>
                    <a:pt x="2003" y="208"/>
                    <a:pt x="1965" y="148"/>
                    <a:pt x="1908" y="115"/>
                  </a:cubicBezTo>
                  <a:cubicBezTo>
                    <a:pt x="1959" y="135"/>
                    <a:pt x="1998" y="178"/>
                    <a:pt x="2018" y="236"/>
                  </a:cubicBezTo>
                  <a:cubicBezTo>
                    <a:pt x="2049" y="333"/>
                    <a:pt x="2042" y="443"/>
                    <a:pt x="2020" y="5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7"/>
            <p:cNvSpPr/>
            <p:nvPr/>
          </p:nvSpPr>
          <p:spPr bwMode="auto">
            <a:xfrm>
              <a:off x="2394" y="2661"/>
              <a:ext cx="398" cy="356"/>
            </a:xfrm>
            <a:custGeom>
              <a:avLst/>
              <a:gdLst>
                <a:gd name="T0" fmla="*/ 241 w 251"/>
                <a:gd name="T1" fmla="*/ 206 h 224"/>
                <a:gd name="T2" fmla="*/ 17 w 251"/>
                <a:gd name="T3" fmla="*/ 10 h 224"/>
                <a:gd name="T4" fmla="*/ 1 w 251"/>
                <a:gd name="T5" fmla="*/ 10 h 224"/>
                <a:gd name="T6" fmla="*/ 241 w 251"/>
                <a:gd name="T7" fmla="*/ 222 h 224"/>
                <a:gd name="T8" fmla="*/ 241 w 251"/>
                <a:gd name="T9" fmla="*/ 20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224">
                  <a:moveTo>
                    <a:pt x="241" y="206"/>
                  </a:moveTo>
                  <a:cubicBezTo>
                    <a:pt x="131" y="208"/>
                    <a:pt x="29" y="120"/>
                    <a:pt x="17" y="10"/>
                  </a:cubicBezTo>
                  <a:cubicBezTo>
                    <a:pt x="16" y="0"/>
                    <a:pt x="0" y="0"/>
                    <a:pt x="1" y="10"/>
                  </a:cubicBezTo>
                  <a:cubicBezTo>
                    <a:pt x="14" y="128"/>
                    <a:pt x="122" y="224"/>
                    <a:pt x="241" y="222"/>
                  </a:cubicBezTo>
                  <a:cubicBezTo>
                    <a:pt x="251" y="221"/>
                    <a:pt x="251" y="205"/>
                    <a:pt x="241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8"/>
            <p:cNvSpPr/>
            <p:nvPr/>
          </p:nvSpPr>
          <p:spPr bwMode="auto">
            <a:xfrm>
              <a:off x="2346" y="2820"/>
              <a:ext cx="222" cy="239"/>
            </a:xfrm>
            <a:custGeom>
              <a:avLst/>
              <a:gdLst>
                <a:gd name="T0" fmla="*/ 130 w 140"/>
                <a:gd name="T1" fmla="*/ 132 h 150"/>
                <a:gd name="T2" fmla="*/ 18 w 140"/>
                <a:gd name="T3" fmla="*/ 10 h 150"/>
                <a:gd name="T4" fmla="*/ 2 w 140"/>
                <a:gd name="T5" fmla="*/ 14 h 150"/>
                <a:gd name="T6" fmla="*/ 126 w 140"/>
                <a:gd name="T7" fmla="*/ 147 h 150"/>
                <a:gd name="T8" fmla="*/ 130 w 140"/>
                <a:gd name="T9" fmla="*/ 13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50">
                  <a:moveTo>
                    <a:pt x="130" y="132"/>
                  </a:moveTo>
                  <a:cubicBezTo>
                    <a:pt x="74" y="114"/>
                    <a:pt x="31" y="67"/>
                    <a:pt x="18" y="10"/>
                  </a:cubicBezTo>
                  <a:cubicBezTo>
                    <a:pt x="15" y="0"/>
                    <a:pt x="0" y="4"/>
                    <a:pt x="2" y="14"/>
                  </a:cubicBezTo>
                  <a:cubicBezTo>
                    <a:pt x="17" y="77"/>
                    <a:pt x="65" y="128"/>
                    <a:pt x="126" y="147"/>
                  </a:cubicBezTo>
                  <a:cubicBezTo>
                    <a:pt x="136" y="150"/>
                    <a:pt x="140" y="135"/>
                    <a:pt x="13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9"/>
            <p:cNvSpPr/>
            <p:nvPr/>
          </p:nvSpPr>
          <p:spPr bwMode="auto">
            <a:xfrm>
              <a:off x="4902" y="2345"/>
              <a:ext cx="346" cy="308"/>
            </a:xfrm>
            <a:custGeom>
              <a:avLst/>
              <a:gdLst>
                <a:gd name="T0" fmla="*/ 200 w 218"/>
                <a:gd name="T1" fmla="*/ 10 h 194"/>
                <a:gd name="T2" fmla="*/ 11 w 218"/>
                <a:gd name="T3" fmla="*/ 165 h 194"/>
                <a:gd name="T4" fmla="*/ 11 w 218"/>
                <a:gd name="T5" fmla="*/ 181 h 194"/>
                <a:gd name="T6" fmla="*/ 213 w 218"/>
                <a:gd name="T7" fmla="*/ 18 h 194"/>
                <a:gd name="T8" fmla="*/ 200 w 218"/>
                <a:gd name="T9" fmla="*/ 1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94">
                  <a:moveTo>
                    <a:pt x="200" y="10"/>
                  </a:moveTo>
                  <a:cubicBezTo>
                    <a:pt x="162" y="83"/>
                    <a:pt x="107" y="177"/>
                    <a:pt x="11" y="165"/>
                  </a:cubicBezTo>
                  <a:cubicBezTo>
                    <a:pt x="0" y="163"/>
                    <a:pt x="0" y="179"/>
                    <a:pt x="11" y="181"/>
                  </a:cubicBezTo>
                  <a:cubicBezTo>
                    <a:pt x="113" y="194"/>
                    <a:pt x="173" y="96"/>
                    <a:pt x="213" y="18"/>
                  </a:cubicBezTo>
                  <a:cubicBezTo>
                    <a:pt x="218" y="9"/>
                    <a:pt x="204" y="0"/>
                    <a:pt x="20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"/>
            <p:cNvSpPr/>
            <p:nvPr/>
          </p:nvSpPr>
          <p:spPr bwMode="auto">
            <a:xfrm>
              <a:off x="3396" y="2877"/>
              <a:ext cx="436" cy="293"/>
            </a:xfrm>
            <a:custGeom>
              <a:avLst/>
              <a:gdLst>
                <a:gd name="T0" fmla="*/ 256 w 275"/>
                <a:gd name="T1" fmla="*/ 9 h 184"/>
                <a:gd name="T2" fmla="*/ 14 w 275"/>
                <a:gd name="T3" fmla="*/ 153 h 184"/>
                <a:gd name="T4" fmla="*/ 10 w 275"/>
                <a:gd name="T5" fmla="*/ 168 h 184"/>
                <a:gd name="T6" fmla="*/ 272 w 275"/>
                <a:gd name="T7" fmla="*/ 13 h 184"/>
                <a:gd name="T8" fmla="*/ 256 w 275"/>
                <a:gd name="T9" fmla="*/ 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84">
                  <a:moveTo>
                    <a:pt x="256" y="9"/>
                  </a:moveTo>
                  <a:cubicBezTo>
                    <a:pt x="220" y="105"/>
                    <a:pt x="116" y="167"/>
                    <a:pt x="14" y="153"/>
                  </a:cubicBezTo>
                  <a:cubicBezTo>
                    <a:pt x="4" y="151"/>
                    <a:pt x="0" y="167"/>
                    <a:pt x="10" y="168"/>
                  </a:cubicBezTo>
                  <a:cubicBezTo>
                    <a:pt x="121" y="184"/>
                    <a:pt x="232" y="118"/>
                    <a:pt x="272" y="13"/>
                  </a:cubicBezTo>
                  <a:cubicBezTo>
                    <a:pt x="275" y="4"/>
                    <a:pt x="260" y="0"/>
                    <a:pt x="25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1"/>
            <p:cNvSpPr/>
            <p:nvPr/>
          </p:nvSpPr>
          <p:spPr bwMode="auto">
            <a:xfrm>
              <a:off x="3756" y="3035"/>
              <a:ext cx="97" cy="109"/>
            </a:xfrm>
            <a:custGeom>
              <a:avLst/>
              <a:gdLst>
                <a:gd name="T0" fmla="*/ 43 w 61"/>
                <a:gd name="T1" fmla="*/ 8 h 69"/>
                <a:gd name="T2" fmla="*/ 7 w 61"/>
                <a:gd name="T3" fmla="*/ 50 h 69"/>
                <a:gd name="T4" fmla="*/ 18 w 61"/>
                <a:gd name="T5" fmla="*/ 62 h 69"/>
                <a:gd name="T6" fmla="*/ 54 w 61"/>
                <a:gd name="T7" fmla="*/ 20 h 69"/>
                <a:gd name="T8" fmla="*/ 43 w 61"/>
                <a:gd name="T9" fmla="*/ 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9">
                  <a:moveTo>
                    <a:pt x="43" y="8"/>
                  </a:moveTo>
                  <a:cubicBezTo>
                    <a:pt x="31" y="22"/>
                    <a:pt x="19" y="36"/>
                    <a:pt x="7" y="50"/>
                  </a:cubicBezTo>
                  <a:cubicBezTo>
                    <a:pt x="0" y="58"/>
                    <a:pt x="12" y="69"/>
                    <a:pt x="18" y="62"/>
                  </a:cubicBezTo>
                  <a:cubicBezTo>
                    <a:pt x="30" y="48"/>
                    <a:pt x="42" y="34"/>
                    <a:pt x="54" y="20"/>
                  </a:cubicBezTo>
                  <a:cubicBezTo>
                    <a:pt x="61" y="12"/>
                    <a:pt x="50" y="0"/>
                    <a:pt x="4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2"/>
            <p:cNvSpPr/>
            <p:nvPr/>
          </p:nvSpPr>
          <p:spPr bwMode="auto">
            <a:xfrm>
              <a:off x="1813" y="1460"/>
              <a:ext cx="228" cy="500"/>
            </a:xfrm>
            <a:custGeom>
              <a:avLst/>
              <a:gdLst>
                <a:gd name="T0" fmla="*/ 125 w 144"/>
                <a:gd name="T1" fmla="*/ 6 h 315"/>
                <a:gd name="T2" fmla="*/ 35 w 144"/>
                <a:gd name="T3" fmla="*/ 306 h 315"/>
                <a:gd name="T4" fmla="*/ 51 w 144"/>
                <a:gd name="T5" fmla="*/ 301 h 315"/>
                <a:gd name="T6" fmla="*/ 136 w 144"/>
                <a:gd name="T7" fmla="*/ 17 h 315"/>
                <a:gd name="T8" fmla="*/ 125 w 144"/>
                <a:gd name="T9" fmla="*/ 6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315">
                  <a:moveTo>
                    <a:pt x="125" y="6"/>
                  </a:moveTo>
                  <a:cubicBezTo>
                    <a:pt x="37" y="76"/>
                    <a:pt x="0" y="199"/>
                    <a:pt x="35" y="306"/>
                  </a:cubicBezTo>
                  <a:cubicBezTo>
                    <a:pt x="39" y="315"/>
                    <a:pt x="54" y="311"/>
                    <a:pt x="51" y="301"/>
                  </a:cubicBezTo>
                  <a:cubicBezTo>
                    <a:pt x="17" y="200"/>
                    <a:pt x="52" y="84"/>
                    <a:pt x="136" y="17"/>
                  </a:cubicBezTo>
                  <a:cubicBezTo>
                    <a:pt x="144" y="11"/>
                    <a:pt x="133" y="0"/>
                    <a:pt x="12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3"/>
            <p:cNvSpPr/>
            <p:nvPr/>
          </p:nvSpPr>
          <p:spPr bwMode="auto">
            <a:xfrm>
              <a:off x="5036" y="1072"/>
              <a:ext cx="304" cy="372"/>
            </a:xfrm>
            <a:custGeom>
              <a:avLst/>
              <a:gdLst>
                <a:gd name="T0" fmla="*/ 14 w 192"/>
                <a:gd name="T1" fmla="*/ 3 h 234"/>
                <a:gd name="T2" fmla="*/ 10 w 192"/>
                <a:gd name="T3" fmla="*/ 19 h 234"/>
                <a:gd name="T4" fmla="*/ 175 w 192"/>
                <a:gd name="T5" fmla="*/ 223 h 234"/>
                <a:gd name="T6" fmla="*/ 191 w 192"/>
                <a:gd name="T7" fmla="*/ 223 h 234"/>
                <a:gd name="T8" fmla="*/ 14 w 192"/>
                <a:gd name="T9" fmla="*/ 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4">
                  <a:moveTo>
                    <a:pt x="14" y="3"/>
                  </a:moveTo>
                  <a:cubicBezTo>
                    <a:pt x="4" y="0"/>
                    <a:pt x="0" y="16"/>
                    <a:pt x="10" y="19"/>
                  </a:cubicBezTo>
                  <a:cubicBezTo>
                    <a:pt x="101" y="45"/>
                    <a:pt x="169" y="129"/>
                    <a:pt x="175" y="223"/>
                  </a:cubicBezTo>
                  <a:cubicBezTo>
                    <a:pt x="176" y="234"/>
                    <a:pt x="192" y="234"/>
                    <a:pt x="191" y="223"/>
                  </a:cubicBezTo>
                  <a:cubicBezTo>
                    <a:pt x="184" y="122"/>
                    <a:pt x="112" y="32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4091305" y="3293745"/>
            <a:ext cx="4911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1F4E79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Making the Data Confess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501021" y="2370504"/>
            <a:ext cx="1289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1F4E79"/>
                </a:solidFill>
                <a:latin typeface="新蒂黑板报" panose="03000600000000000000" pitchFamily="66" charset="-122"/>
                <a:ea typeface="新蒂黑板报" panose="03000600000000000000" pitchFamily="66" charset="-122"/>
              </a:rPr>
              <a:t>04</a:t>
            </a:r>
            <a:endParaRPr lang="zh-CN" altLang="en-US" sz="5400">
              <a:solidFill>
                <a:srgbClr val="1F4E79"/>
              </a:solidFill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grpSp>
        <p:nvGrpSpPr>
          <p:cNvPr id="58" name="Group 37"/>
          <p:cNvGrpSpPr>
            <a:grpSpLocks noChangeAspect="1"/>
          </p:cNvGrpSpPr>
          <p:nvPr/>
        </p:nvGrpSpPr>
        <p:grpSpPr bwMode="auto">
          <a:xfrm>
            <a:off x="9828499" y="858356"/>
            <a:ext cx="1671421" cy="1069929"/>
            <a:chOff x="6092" y="720"/>
            <a:chExt cx="917" cy="587"/>
          </a:xfrm>
          <a:solidFill>
            <a:srgbClr val="1F4E79"/>
          </a:solidFill>
        </p:grpSpPr>
        <p:sp>
          <p:nvSpPr>
            <p:cNvPr id="60" name="Freeform 38"/>
            <p:cNvSpPr>
              <a:spLocks noEditPoints="1"/>
            </p:cNvSpPr>
            <p:nvPr/>
          </p:nvSpPr>
          <p:spPr bwMode="auto">
            <a:xfrm>
              <a:off x="6092" y="720"/>
              <a:ext cx="917" cy="587"/>
            </a:xfrm>
            <a:custGeom>
              <a:avLst/>
              <a:gdLst>
                <a:gd name="T0" fmla="*/ 986 w 1077"/>
                <a:gd name="T1" fmla="*/ 3 h 686"/>
                <a:gd name="T2" fmla="*/ 808 w 1077"/>
                <a:gd name="T3" fmla="*/ 180 h 686"/>
                <a:gd name="T4" fmla="*/ 697 w 1077"/>
                <a:gd name="T5" fmla="*/ 245 h 686"/>
                <a:gd name="T6" fmla="*/ 669 w 1077"/>
                <a:gd name="T7" fmla="*/ 212 h 686"/>
                <a:gd name="T8" fmla="*/ 663 w 1077"/>
                <a:gd name="T9" fmla="*/ 207 h 686"/>
                <a:gd name="T10" fmla="*/ 546 w 1077"/>
                <a:gd name="T11" fmla="*/ 230 h 686"/>
                <a:gd name="T12" fmla="*/ 263 w 1077"/>
                <a:gd name="T13" fmla="*/ 198 h 686"/>
                <a:gd name="T14" fmla="*/ 36 w 1077"/>
                <a:gd name="T15" fmla="*/ 250 h 686"/>
                <a:gd name="T16" fmla="*/ 0 w 1077"/>
                <a:gd name="T17" fmla="*/ 562 h 686"/>
                <a:gd name="T18" fmla="*/ 50 w 1077"/>
                <a:gd name="T19" fmla="*/ 621 h 686"/>
                <a:gd name="T20" fmla="*/ 489 w 1077"/>
                <a:gd name="T21" fmla="*/ 667 h 686"/>
                <a:gd name="T22" fmla="*/ 726 w 1077"/>
                <a:gd name="T23" fmla="*/ 659 h 686"/>
                <a:gd name="T24" fmla="*/ 757 w 1077"/>
                <a:gd name="T25" fmla="*/ 511 h 686"/>
                <a:gd name="T26" fmla="*/ 782 w 1077"/>
                <a:gd name="T27" fmla="*/ 315 h 686"/>
                <a:gd name="T28" fmla="*/ 1000 w 1077"/>
                <a:gd name="T29" fmla="*/ 232 h 686"/>
                <a:gd name="T30" fmla="*/ 653 w 1077"/>
                <a:gd name="T31" fmla="*/ 213 h 686"/>
                <a:gd name="T32" fmla="*/ 660 w 1077"/>
                <a:gd name="T33" fmla="*/ 241 h 686"/>
                <a:gd name="T34" fmla="*/ 653 w 1077"/>
                <a:gd name="T35" fmla="*/ 213 h 686"/>
                <a:gd name="T36" fmla="*/ 647 w 1077"/>
                <a:gd name="T37" fmla="*/ 212 h 686"/>
                <a:gd name="T38" fmla="*/ 633 w 1077"/>
                <a:gd name="T39" fmla="*/ 209 h 686"/>
                <a:gd name="T40" fmla="*/ 624 w 1077"/>
                <a:gd name="T41" fmla="*/ 238 h 686"/>
                <a:gd name="T42" fmla="*/ 595 w 1077"/>
                <a:gd name="T43" fmla="*/ 203 h 686"/>
                <a:gd name="T44" fmla="*/ 600 w 1077"/>
                <a:gd name="T45" fmla="*/ 236 h 686"/>
                <a:gd name="T46" fmla="*/ 595 w 1077"/>
                <a:gd name="T47" fmla="*/ 203 h 686"/>
                <a:gd name="T48" fmla="*/ 581 w 1077"/>
                <a:gd name="T49" fmla="*/ 234 h 686"/>
                <a:gd name="T50" fmla="*/ 589 w 1077"/>
                <a:gd name="T51" fmla="*/ 202 h 686"/>
                <a:gd name="T52" fmla="*/ 562 w 1077"/>
                <a:gd name="T53" fmla="*/ 232 h 686"/>
                <a:gd name="T54" fmla="*/ 424 w 1077"/>
                <a:gd name="T55" fmla="*/ 232 h 686"/>
                <a:gd name="T56" fmla="*/ 656 w 1077"/>
                <a:gd name="T57" fmla="*/ 250 h 686"/>
                <a:gd name="T58" fmla="*/ 766 w 1077"/>
                <a:gd name="T59" fmla="*/ 287 h 686"/>
                <a:gd name="T60" fmla="*/ 42 w 1077"/>
                <a:gd name="T61" fmla="*/ 351 h 686"/>
                <a:gd name="T62" fmla="*/ 288 w 1077"/>
                <a:gd name="T63" fmla="*/ 332 h 686"/>
                <a:gd name="T64" fmla="*/ 265 w 1077"/>
                <a:gd name="T65" fmla="*/ 548 h 686"/>
                <a:gd name="T66" fmla="*/ 364 w 1077"/>
                <a:gd name="T67" fmla="*/ 308 h 686"/>
                <a:gd name="T68" fmla="*/ 503 w 1077"/>
                <a:gd name="T69" fmla="*/ 404 h 686"/>
                <a:gd name="T70" fmla="*/ 283 w 1077"/>
                <a:gd name="T71" fmla="*/ 556 h 686"/>
                <a:gd name="T72" fmla="*/ 721 w 1077"/>
                <a:gd name="T73" fmla="*/ 631 h 686"/>
                <a:gd name="T74" fmla="*/ 575 w 1077"/>
                <a:gd name="T75" fmla="*/ 663 h 686"/>
                <a:gd name="T76" fmla="*/ 172 w 1077"/>
                <a:gd name="T77" fmla="*/ 625 h 686"/>
                <a:gd name="T78" fmla="*/ 10 w 1077"/>
                <a:gd name="T79" fmla="*/ 576 h 686"/>
                <a:gd name="T80" fmla="*/ 272 w 1077"/>
                <a:gd name="T81" fmla="*/ 557 h 686"/>
                <a:gd name="T82" fmla="*/ 727 w 1077"/>
                <a:gd name="T83" fmla="*/ 598 h 686"/>
                <a:gd name="T84" fmla="*/ 728 w 1077"/>
                <a:gd name="T85" fmla="*/ 591 h 686"/>
                <a:gd name="T86" fmla="*/ 523 w 1077"/>
                <a:gd name="T87" fmla="*/ 479 h 686"/>
                <a:gd name="T88" fmla="*/ 764 w 1077"/>
                <a:gd name="T89" fmla="*/ 379 h 686"/>
                <a:gd name="T90" fmla="*/ 771 w 1077"/>
                <a:gd name="T91" fmla="*/ 319 h 686"/>
                <a:gd name="T92" fmla="*/ 765 w 1077"/>
                <a:gd name="T93" fmla="*/ 373 h 686"/>
                <a:gd name="T94" fmla="*/ 295 w 1077"/>
                <a:gd name="T95" fmla="*/ 327 h 686"/>
                <a:gd name="T96" fmla="*/ 47 w 1077"/>
                <a:gd name="T97" fmla="*/ 291 h 686"/>
                <a:gd name="T98" fmla="*/ 67 w 1077"/>
                <a:gd name="T99" fmla="*/ 187 h 686"/>
                <a:gd name="T100" fmla="*/ 222 w 1077"/>
                <a:gd name="T101" fmla="*/ 202 h 686"/>
                <a:gd name="T102" fmla="*/ 518 w 1077"/>
                <a:gd name="T103" fmla="*/ 271 h 686"/>
                <a:gd name="T104" fmla="*/ 775 w 1077"/>
                <a:gd name="T105" fmla="*/ 274 h 686"/>
                <a:gd name="T106" fmla="*/ 849 w 1077"/>
                <a:gd name="T107" fmla="*/ 117 h 686"/>
                <a:gd name="T108" fmla="*/ 1019 w 1077"/>
                <a:gd name="T109" fmla="*/ 26 h 686"/>
                <a:gd name="T110" fmla="*/ 846 w 1077"/>
                <a:gd name="T111" fmla="*/ 157 h 686"/>
                <a:gd name="T112" fmla="*/ 872 w 1077"/>
                <a:gd name="T113" fmla="*/ 272 h 686"/>
                <a:gd name="T114" fmla="*/ 786 w 1077"/>
                <a:gd name="T115" fmla="*/ 285 h 686"/>
                <a:gd name="T116" fmla="*/ 1051 w 1077"/>
                <a:gd name="T117" fmla="*/ 105 h 686"/>
                <a:gd name="T118" fmla="*/ 1037 w 1077"/>
                <a:gd name="T119" fmla="*/ 124 h 686"/>
                <a:gd name="T120" fmla="*/ 785 w 1077"/>
                <a:gd name="T121" fmla="*/ 274 h 686"/>
                <a:gd name="T122" fmla="*/ 1044 w 1077"/>
                <a:gd name="T123" fmla="*/ 51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77" h="686">
                  <a:moveTo>
                    <a:pt x="1061" y="64"/>
                  </a:moveTo>
                  <a:cubicBezTo>
                    <a:pt x="1059" y="58"/>
                    <a:pt x="1056" y="52"/>
                    <a:pt x="1052" y="48"/>
                  </a:cubicBezTo>
                  <a:cubicBezTo>
                    <a:pt x="1037" y="24"/>
                    <a:pt x="1014" y="6"/>
                    <a:pt x="986" y="3"/>
                  </a:cubicBezTo>
                  <a:cubicBezTo>
                    <a:pt x="958" y="0"/>
                    <a:pt x="931" y="18"/>
                    <a:pt x="910" y="35"/>
                  </a:cubicBezTo>
                  <a:cubicBezTo>
                    <a:pt x="888" y="52"/>
                    <a:pt x="869" y="74"/>
                    <a:pt x="854" y="97"/>
                  </a:cubicBezTo>
                  <a:cubicBezTo>
                    <a:pt x="836" y="123"/>
                    <a:pt x="821" y="151"/>
                    <a:pt x="808" y="180"/>
                  </a:cubicBezTo>
                  <a:cubicBezTo>
                    <a:pt x="795" y="209"/>
                    <a:pt x="786" y="240"/>
                    <a:pt x="767" y="265"/>
                  </a:cubicBezTo>
                  <a:cubicBezTo>
                    <a:pt x="755" y="257"/>
                    <a:pt x="736" y="249"/>
                    <a:pt x="705" y="246"/>
                  </a:cubicBezTo>
                  <a:cubicBezTo>
                    <a:pt x="702" y="246"/>
                    <a:pt x="700" y="245"/>
                    <a:pt x="697" y="245"/>
                  </a:cubicBezTo>
                  <a:cubicBezTo>
                    <a:pt x="688" y="244"/>
                    <a:pt x="678" y="243"/>
                    <a:pt x="669" y="242"/>
                  </a:cubicBezTo>
                  <a:cubicBezTo>
                    <a:pt x="670" y="234"/>
                    <a:pt x="672" y="223"/>
                    <a:pt x="669" y="214"/>
                  </a:cubicBezTo>
                  <a:cubicBezTo>
                    <a:pt x="669" y="214"/>
                    <a:pt x="669" y="213"/>
                    <a:pt x="669" y="212"/>
                  </a:cubicBezTo>
                  <a:cubicBezTo>
                    <a:pt x="670" y="210"/>
                    <a:pt x="668" y="208"/>
                    <a:pt x="666" y="208"/>
                  </a:cubicBezTo>
                  <a:cubicBezTo>
                    <a:pt x="665" y="207"/>
                    <a:pt x="664" y="207"/>
                    <a:pt x="663" y="207"/>
                  </a:cubicBezTo>
                  <a:cubicBezTo>
                    <a:pt x="663" y="207"/>
                    <a:pt x="663" y="207"/>
                    <a:pt x="663" y="207"/>
                  </a:cubicBezTo>
                  <a:cubicBezTo>
                    <a:pt x="645" y="203"/>
                    <a:pt x="626" y="201"/>
                    <a:pt x="608" y="198"/>
                  </a:cubicBezTo>
                  <a:cubicBezTo>
                    <a:pt x="596" y="196"/>
                    <a:pt x="571" y="188"/>
                    <a:pt x="558" y="190"/>
                  </a:cubicBezTo>
                  <a:cubicBezTo>
                    <a:pt x="547" y="193"/>
                    <a:pt x="547" y="218"/>
                    <a:pt x="546" y="230"/>
                  </a:cubicBezTo>
                  <a:cubicBezTo>
                    <a:pt x="534" y="229"/>
                    <a:pt x="521" y="228"/>
                    <a:pt x="509" y="226"/>
                  </a:cubicBezTo>
                  <a:cubicBezTo>
                    <a:pt x="460" y="221"/>
                    <a:pt x="301" y="202"/>
                    <a:pt x="273" y="199"/>
                  </a:cubicBezTo>
                  <a:cubicBezTo>
                    <a:pt x="270" y="199"/>
                    <a:pt x="267" y="198"/>
                    <a:pt x="263" y="198"/>
                  </a:cubicBezTo>
                  <a:cubicBezTo>
                    <a:pt x="211" y="186"/>
                    <a:pt x="159" y="177"/>
                    <a:pt x="106" y="176"/>
                  </a:cubicBezTo>
                  <a:cubicBezTo>
                    <a:pt x="81" y="171"/>
                    <a:pt x="48" y="165"/>
                    <a:pt x="41" y="197"/>
                  </a:cubicBezTo>
                  <a:cubicBezTo>
                    <a:pt x="37" y="214"/>
                    <a:pt x="37" y="233"/>
                    <a:pt x="36" y="250"/>
                  </a:cubicBezTo>
                  <a:cubicBezTo>
                    <a:pt x="35" y="261"/>
                    <a:pt x="35" y="271"/>
                    <a:pt x="34" y="282"/>
                  </a:cubicBezTo>
                  <a:cubicBezTo>
                    <a:pt x="27" y="345"/>
                    <a:pt x="12" y="472"/>
                    <a:pt x="5" y="530"/>
                  </a:cubicBezTo>
                  <a:cubicBezTo>
                    <a:pt x="3" y="540"/>
                    <a:pt x="1" y="551"/>
                    <a:pt x="0" y="562"/>
                  </a:cubicBezTo>
                  <a:cubicBezTo>
                    <a:pt x="0" y="566"/>
                    <a:pt x="0" y="570"/>
                    <a:pt x="1" y="574"/>
                  </a:cubicBezTo>
                  <a:cubicBezTo>
                    <a:pt x="1" y="586"/>
                    <a:pt x="1" y="599"/>
                    <a:pt x="1" y="599"/>
                  </a:cubicBezTo>
                  <a:cubicBezTo>
                    <a:pt x="7" y="610"/>
                    <a:pt x="11" y="615"/>
                    <a:pt x="50" y="621"/>
                  </a:cubicBezTo>
                  <a:cubicBezTo>
                    <a:pt x="71" y="624"/>
                    <a:pt x="91" y="626"/>
                    <a:pt x="112" y="629"/>
                  </a:cubicBezTo>
                  <a:cubicBezTo>
                    <a:pt x="137" y="634"/>
                    <a:pt x="163" y="638"/>
                    <a:pt x="188" y="642"/>
                  </a:cubicBezTo>
                  <a:cubicBezTo>
                    <a:pt x="288" y="657"/>
                    <a:pt x="388" y="662"/>
                    <a:pt x="489" y="667"/>
                  </a:cubicBezTo>
                  <a:cubicBezTo>
                    <a:pt x="535" y="671"/>
                    <a:pt x="573" y="675"/>
                    <a:pt x="593" y="676"/>
                  </a:cubicBezTo>
                  <a:cubicBezTo>
                    <a:pt x="628" y="679"/>
                    <a:pt x="666" y="686"/>
                    <a:pt x="700" y="683"/>
                  </a:cubicBezTo>
                  <a:cubicBezTo>
                    <a:pt x="715" y="682"/>
                    <a:pt x="728" y="676"/>
                    <a:pt x="726" y="659"/>
                  </a:cubicBezTo>
                  <a:cubicBezTo>
                    <a:pt x="726" y="659"/>
                    <a:pt x="728" y="648"/>
                    <a:pt x="730" y="630"/>
                  </a:cubicBezTo>
                  <a:cubicBezTo>
                    <a:pt x="734" y="622"/>
                    <a:pt x="737" y="612"/>
                    <a:pt x="739" y="603"/>
                  </a:cubicBezTo>
                  <a:cubicBezTo>
                    <a:pt x="746" y="573"/>
                    <a:pt x="752" y="542"/>
                    <a:pt x="757" y="511"/>
                  </a:cubicBezTo>
                  <a:cubicBezTo>
                    <a:pt x="762" y="474"/>
                    <a:pt x="767" y="437"/>
                    <a:pt x="771" y="400"/>
                  </a:cubicBezTo>
                  <a:cubicBezTo>
                    <a:pt x="773" y="385"/>
                    <a:pt x="776" y="369"/>
                    <a:pt x="778" y="353"/>
                  </a:cubicBezTo>
                  <a:cubicBezTo>
                    <a:pt x="780" y="340"/>
                    <a:pt x="781" y="327"/>
                    <a:pt x="782" y="315"/>
                  </a:cubicBezTo>
                  <a:cubicBezTo>
                    <a:pt x="782" y="313"/>
                    <a:pt x="782" y="312"/>
                    <a:pt x="783" y="311"/>
                  </a:cubicBezTo>
                  <a:cubicBezTo>
                    <a:pt x="783" y="311"/>
                    <a:pt x="784" y="311"/>
                    <a:pt x="785" y="311"/>
                  </a:cubicBezTo>
                  <a:cubicBezTo>
                    <a:pt x="858" y="292"/>
                    <a:pt x="935" y="273"/>
                    <a:pt x="1000" y="232"/>
                  </a:cubicBezTo>
                  <a:cubicBezTo>
                    <a:pt x="1042" y="206"/>
                    <a:pt x="1077" y="164"/>
                    <a:pt x="1074" y="111"/>
                  </a:cubicBezTo>
                  <a:cubicBezTo>
                    <a:pt x="1073" y="95"/>
                    <a:pt x="1069" y="79"/>
                    <a:pt x="1061" y="64"/>
                  </a:cubicBezTo>
                  <a:close/>
                  <a:moveTo>
                    <a:pt x="653" y="213"/>
                  </a:moveTo>
                  <a:cubicBezTo>
                    <a:pt x="654" y="213"/>
                    <a:pt x="655" y="214"/>
                    <a:pt x="656" y="214"/>
                  </a:cubicBezTo>
                  <a:cubicBezTo>
                    <a:pt x="663" y="219"/>
                    <a:pt x="663" y="227"/>
                    <a:pt x="662" y="235"/>
                  </a:cubicBezTo>
                  <a:cubicBezTo>
                    <a:pt x="661" y="237"/>
                    <a:pt x="661" y="239"/>
                    <a:pt x="660" y="241"/>
                  </a:cubicBezTo>
                  <a:cubicBezTo>
                    <a:pt x="657" y="241"/>
                    <a:pt x="653" y="240"/>
                    <a:pt x="649" y="240"/>
                  </a:cubicBezTo>
                  <a:cubicBezTo>
                    <a:pt x="652" y="231"/>
                    <a:pt x="653" y="222"/>
                    <a:pt x="653" y="213"/>
                  </a:cubicBezTo>
                  <a:cubicBezTo>
                    <a:pt x="653" y="213"/>
                    <a:pt x="653" y="213"/>
                    <a:pt x="653" y="213"/>
                  </a:cubicBezTo>
                  <a:close/>
                  <a:moveTo>
                    <a:pt x="633" y="209"/>
                  </a:moveTo>
                  <a:cubicBezTo>
                    <a:pt x="638" y="209"/>
                    <a:pt x="644" y="210"/>
                    <a:pt x="648" y="211"/>
                  </a:cubicBezTo>
                  <a:cubicBezTo>
                    <a:pt x="648" y="211"/>
                    <a:pt x="647" y="212"/>
                    <a:pt x="647" y="212"/>
                  </a:cubicBezTo>
                  <a:cubicBezTo>
                    <a:pt x="647" y="222"/>
                    <a:pt x="645" y="231"/>
                    <a:pt x="644" y="239"/>
                  </a:cubicBezTo>
                  <a:cubicBezTo>
                    <a:pt x="639" y="239"/>
                    <a:pt x="635" y="239"/>
                    <a:pt x="630" y="238"/>
                  </a:cubicBezTo>
                  <a:cubicBezTo>
                    <a:pt x="631" y="229"/>
                    <a:pt x="634" y="218"/>
                    <a:pt x="633" y="209"/>
                  </a:cubicBezTo>
                  <a:close/>
                  <a:moveTo>
                    <a:pt x="612" y="207"/>
                  </a:moveTo>
                  <a:cubicBezTo>
                    <a:pt x="616" y="208"/>
                    <a:pt x="622" y="208"/>
                    <a:pt x="628" y="208"/>
                  </a:cubicBezTo>
                  <a:cubicBezTo>
                    <a:pt x="625" y="217"/>
                    <a:pt x="625" y="228"/>
                    <a:pt x="624" y="238"/>
                  </a:cubicBezTo>
                  <a:cubicBezTo>
                    <a:pt x="618" y="237"/>
                    <a:pt x="612" y="237"/>
                    <a:pt x="606" y="236"/>
                  </a:cubicBezTo>
                  <a:cubicBezTo>
                    <a:pt x="609" y="227"/>
                    <a:pt x="612" y="217"/>
                    <a:pt x="612" y="207"/>
                  </a:cubicBezTo>
                  <a:close/>
                  <a:moveTo>
                    <a:pt x="595" y="203"/>
                  </a:moveTo>
                  <a:cubicBezTo>
                    <a:pt x="598" y="204"/>
                    <a:pt x="602" y="205"/>
                    <a:pt x="606" y="206"/>
                  </a:cubicBezTo>
                  <a:cubicBezTo>
                    <a:pt x="604" y="216"/>
                    <a:pt x="603" y="226"/>
                    <a:pt x="600" y="236"/>
                  </a:cubicBezTo>
                  <a:cubicBezTo>
                    <a:pt x="600" y="236"/>
                    <a:pt x="600" y="236"/>
                    <a:pt x="600" y="236"/>
                  </a:cubicBezTo>
                  <a:cubicBezTo>
                    <a:pt x="596" y="236"/>
                    <a:pt x="592" y="235"/>
                    <a:pt x="587" y="235"/>
                  </a:cubicBezTo>
                  <a:cubicBezTo>
                    <a:pt x="590" y="229"/>
                    <a:pt x="591" y="222"/>
                    <a:pt x="593" y="216"/>
                  </a:cubicBezTo>
                  <a:cubicBezTo>
                    <a:pt x="594" y="212"/>
                    <a:pt x="595" y="207"/>
                    <a:pt x="595" y="203"/>
                  </a:cubicBezTo>
                  <a:close/>
                  <a:moveTo>
                    <a:pt x="589" y="202"/>
                  </a:moveTo>
                  <a:cubicBezTo>
                    <a:pt x="588" y="205"/>
                    <a:pt x="588" y="209"/>
                    <a:pt x="587" y="213"/>
                  </a:cubicBezTo>
                  <a:cubicBezTo>
                    <a:pt x="585" y="220"/>
                    <a:pt x="583" y="227"/>
                    <a:pt x="581" y="234"/>
                  </a:cubicBezTo>
                  <a:cubicBezTo>
                    <a:pt x="576" y="233"/>
                    <a:pt x="572" y="233"/>
                    <a:pt x="568" y="233"/>
                  </a:cubicBezTo>
                  <a:cubicBezTo>
                    <a:pt x="571" y="223"/>
                    <a:pt x="574" y="211"/>
                    <a:pt x="574" y="200"/>
                  </a:cubicBezTo>
                  <a:cubicBezTo>
                    <a:pt x="579" y="200"/>
                    <a:pt x="584" y="201"/>
                    <a:pt x="589" y="202"/>
                  </a:cubicBezTo>
                  <a:close/>
                  <a:moveTo>
                    <a:pt x="569" y="200"/>
                  </a:moveTo>
                  <a:cubicBezTo>
                    <a:pt x="568" y="204"/>
                    <a:pt x="568" y="207"/>
                    <a:pt x="567" y="211"/>
                  </a:cubicBezTo>
                  <a:cubicBezTo>
                    <a:pt x="566" y="218"/>
                    <a:pt x="564" y="225"/>
                    <a:pt x="562" y="232"/>
                  </a:cubicBezTo>
                  <a:cubicBezTo>
                    <a:pt x="559" y="232"/>
                    <a:pt x="556" y="231"/>
                    <a:pt x="554" y="231"/>
                  </a:cubicBezTo>
                  <a:cubicBezTo>
                    <a:pt x="556" y="218"/>
                    <a:pt x="555" y="203"/>
                    <a:pt x="569" y="200"/>
                  </a:cubicBezTo>
                  <a:close/>
                  <a:moveTo>
                    <a:pt x="424" y="232"/>
                  </a:moveTo>
                  <a:cubicBezTo>
                    <a:pt x="486" y="237"/>
                    <a:pt x="548" y="240"/>
                    <a:pt x="610" y="245"/>
                  </a:cubicBezTo>
                  <a:cubicBezTo>
                    <a:pt x="625" y="246"/>
                    <a:pt x="639" y="247"/>
                    <a:pt x="654" y="249"/>
                  </a:cubicBezTo>
                  <a:cubicBezTo>
                    <a:pt x="655" y="249"/>
                    <a:pt x="655" y="250"/>
                    <a:pt x="656" y="250"/>
                  </a:cubicBezTo>
                  <a:cubicBezTo>
                    <a:pt x="675" y="252"/>
                    <a:pt x="696" y="253"/>
                    <a:pt x="716" y="256"/>
                  </a:cubicBezTo>
                  <a:cubicBezTo>
                    <a:pt x="716" y="256"/>
                    <a:pt x="717" y="257"/>
                    <a:pt x="717" y="257"/>
                  </a:cubicBezTo>
                  <a:cubicBezTo>
                    <a:pt x="739" y="261"/>
                    <a:pt x="758" y="269"/>
                    <a:pt x="766" y="287"/>
                  </a:cubicBezTo>
                  <a:cubicBezTo>
                    <a:pt x="693" y="280"/>
                    <a:pt x="423" y="268"/>
                    <a:pt x="376" y="226"/>
                  </a:cubicBezTo>
                  <a:cubicBezTo>
                    <a:pt x="392" y="228"/>
                    <a:pt x="408" y="230"/>
                    <a:pt x="424" y="232"/>
                  </a:cubicBezTo>
                  <a:close/>
                  <a:moveTo>
                    <a:pt x="42" y="351"/>
                  </a:moveTo>
                  <a:cubicBezTo>
                    <a:pt x="44" y="333"/>
                    <a:pt x="46" y="316"/>
                    <a:pt x="47" y="298"/>
                  </a:cubicBezTo>
                  <a:cubicBezTo>
                    <a:pt x="85" y="312"/>
                    <a:pt x="128" y="317"/>
                    <a:pt x="167" y="323"/>
                  </a:cubicBezTo>
                  <a:cubicBezTo>
                    <a:pt x="207" y="328"/>
                    <a:pt x="248" y="333"/>
                    <a:pt x="288" y="332"/>
                  </a:cubicBezTo>
                  <a:cubicBezTo>
                    <a:pt x="287" y="333"/>
                    <a:pt x="286" y="335"/>
                    <a:pt x="285" y="336"/>
                  </a:cubicBezTo>
                  <a:cubicBezTo>
                    <a:pt x="241" y="379"/>
                    <a:pt x="225" y="448"/>
                    <a:pt x="244" y="506"/>
                  </a:cubicBezTo>
                  <a:cubicBezTo>
                    <a:pt x="249" y="521"/>
                    <a:pt x="256" y="535"/>
                    <a:pt x="265" y="548"/>
                  </a:cubicBezTo>
                  <a:cubicBezTo>
                    <a:pt x="223" y="546"/>
                    <a:pt x="64" y="515"/>
                    <a:pt x="18" y="513"/>
                  </a:cubicBezTo>
                  <a:cubicBezTo>
                    <a:pt x="29" y="459"/>
                    <a:pt x="37" y="405"/>
                    <a:pt x="42" y="351"/>
                  </a:cubicBezTo>
                  <a:close/>
                  <a:moveTo>
                    <a:pt x="364" y="308"/>
                  </a:moveTo>
                  <a:cubicBezTo>
                    <a:pt x="401" y="304"/>
                    <a:pt x="430" y="318"/>
                    <a:pt x="459" y="340"/>
                  </a:cubicBezTo>
                  <a:cubicBezTo>
                    <a:pt x="464" y="347"/>
                    <a:pt x="471" y="354"/>
                    <a:pt x="477" y="361"/>
                  </a:cubicBezTo>
                  <a:cubicBezTo>
                    <a:pt x="487" y="374"/>
                    <a:pt x="497" y="388"/>
                    <a:pt x="503" y="404"/>
                  </a:cubicBezTo>
                  <a:cubicBezTo>
                    <a:pt x="516" y="438"/>
                    <a:pt x="513" y="468"/>
                    <a:pt x="505" y="502"/>
                  </a:cubicBezTo>
                  <a:cubicBezTo>
                    <a:pt x="500" y="514"/>
                    <a:pt x="493" y="525"/>
                    <a:pt x="485" y="536"/>
                  </a:cubicBezTo>
                  <a:cubicBezTo>
                    <a:pt x="436" y="600"/>
                    <a:pt x="340" y="621"/>
                    <a:pt x="283" y="556"/>
                  </a:cubicBezTo>
                  <a:cubicBezTo>
                    <a:pt x="236" y="503"/>
                    <a:pt x="233" y="420"/>
                    <a:pt x="274" y="363"/>
                  </a:cubicBezTo>
                  <a:cubicBezTo>
                    <a:pt x="295" y="333"/>
                    <a:pt x="327" y="311"/>
                    <a:pt x="364" y="308"/>
                  </a:cubicBezTo>
                  <a:close/>
                  <a:moveTo>
                    <a:pt x="721" y="631"/>
                  </a:moveTo>
                  <a:cubicBezTo>
                    <a:pt x="721" y="631"/>
                    <a:pt x="721" y="631"/>
                    <a:pt x="721" y="632"/>
                  </a:cubicBezTo>
                  <a:cubicBezTo>
                    <a:pt x="708" y="660"/>
                    <a:pt x="688" y="669"/>
                    <a:pt x="657" y="667"/>
                  </a:cubicBezTo>
                  <a:cubicBezTo>
                    <a:pt x="630" y="666"/>
                    <a:pt x="602" y="664"/>
                    <a:pt x="575" y="663"/>
                  </a:cubicBezTo>
                  <a:cubicBezTo>
                    <a:pt x="557" y="662"/>
                    <a:pt x="539" y="661"/>
                    <a:pt x="521" y="660"/>
                  </a:cubicBezTo>
                  <a:cubicBezTo>
                    <a:pt x="465" y="656"/>
                    <a:pt x="408" y="650"/>
                    <a:pt x="351" y="645"/>
                  </a:cubicBezTo>
                  <a:cubicBezTo>
                    <a:pt x="291" y="639"/>
                    <a:pt x="231" y="632"/>
                    <a:pt x="172" y="625"/>
                  </a:cubicBezTo>
                  <a:cubicBezTo>
                    <a:pt x="144" y="622"/>
                    <a:pt x="117" y="619"/>
                    <a:pt x="89" y="616"/>
                  </a:cubicBezTo>
                  <a:cubicBezTo>
                    <a:pt x="69" y="611"/>
                    <a:pt x="46" y="608"/>
                    <a:pt x="28" y="598"/>
                  </a:cubicBezTo>
                  <a:cubicBezTo>
                    <a:pt x="17" y="593"/>
                    <a:pt x="12" y="585"/>
                    <a:pt x="10" y="576"/>
                  </a:cubicBezTo>
                  <a:cubicBezTo>
                    <a:pt x="10" y="563"/>
                    <a:pt x="11" y="550"/>
                    <a:pt x="12" y="537"/>
                  </a:cubicBezTo>
                  <a:cubicBezTo>
                    <a:pt x="14" y="531"/>
                    <a:pt x="15" y="525"/>
                    <a:pt x="16" y="520"/>
                  </a:cubicBezTo>
                  <a:cubicBezTo>
                    <a:pt x="74" y="527"/>
                    <a:pt x="202" y="551"/>
                    <a:pt x="272" y="557"/>
                  </a:cubicBezTo>
                  <a:cubicBezTo>
                    <a:pt x="297" y="590"/>
                    <a:pt x="332" y="607"/>
                    <a:pt x="377" y="605"/>
                  </a:cubicBezTo>
                  <a:cubicBezTo>
                    <a:pt x="407" y="604"/>
                    <a:pt x="435" y="592"/>
                    <a:pt x="459" y="574"/>
                  </a:cubicBezTo>
                  <a:cubicBezTo>
                    <a:pt x="505" y="577"/>
                    <a:pt x="683" y="595"/>
                    <a:pt x="727" y="598"/>
                  </a:cubicBezTo>
                  <a:cubicBezTo>
                    <a:pt x="725" y="609"/>
                    <a:pt x="723" y="620"/>
                    <a:pt x="721" y="631"/>
                  </a:cubicBezTo>
                  <a:close/>
                  <a:moveTo>
                    <a:pt x="750" y="466"/>
                  </a:moveTo>
                  <a:cubicBezTo>
                    <a:pt x="743" y="507"/>
                    <a:pt x="735" y="549"/>
                    <a:pt x="728" y="591"/>
                  </a:cubicBezTo>
                  <a:cubicBezTo>
                    <a:pt x="676" y="586"/>
                    <a:pt x="637" y="581"/>
                    <a:pt x="594" y="577"/>
                  </a:cubicBezTo>
                  <a:cubicBezTo>
                    <a:pt x="552" y="573"/>
                    <a:pt x="512" y="564"/>
                    <a:pt x="470" y="566"/>
                  </a:cubicBezTo>
                  <a:cubicBezTo>
                    <a:pt x="496" y="543"/>
                    <a:pt x="515" y="512"/>
                    <a:pt x="523" y="479"/>
                  </a:cubicBezTo>
                  <a:cubicBezTo>
                    <a:pt x="533" y="443"/>
                    <a:pt x="521" y="409"/>
                    <a:pt x="502" y="378"/>
                  </a:cubicBezTo>
                  <a:cubicBezTo>
                    <a:pt x="497" y="369"/>
                    <a:pt x="491" y="359"/>
                    <a:pt x="484" y="351"/>
                  </a:cubicBezTo>
                  <a:cubicBezTo>
                    <a:pt x="576" y="365"/>
                    <a:pt x="654" y="371"/>
                    <a:pt x="764" y="379"/>
                  </a:cubicBezTo>
                  <a:cubicBezTo>
                    <a:pt x="759" y="410"/>
                    <a:pt x="755" y="435"/>
                    <a:pt x="750" y="466"/>
                  </a:cubicBezTo>
                  <a:close/>
                  <a:moveTo>
                    <a:pt x="772" y="318"/>
                  </a:moveTo>
                  <a:cubicBezTo>
                    <a:pt x="772" y="318"/>
                    <a:pt x="772" y="318"/>
                    <a:pt x="771" y="319"/>
                  </a:cubicBezTo>
                  <a:cubicBezTo>
                    <a:pt x="771" y="320"/>
                    <a:pt x="771" y="322"/>
                    <a:pt x="772" y="323"/>
                  </a:cubicBezTo>
                  <a:cubicBezTo>
                    <a:pt x="771" y="331"/>
                    <a:pt x="770" y="339"/>
                    <a:pt x="769" y="347"/>
                  </a:cubicBezTo>
                  <a:cubicBezTo>
                    <a:pt x="768" y="357"/>
                    <a:pt x="766" y="366"/>
                    <a:pt x="765" y="373"/>
                  </a:cubicBezTo>
                  <a:cubicBezTo>
                    <a:pt x="684" y="366"/>
                    <a:pt x="606" y="354"/>
                    <a:pt x="482" y="342"/>
                  </a:cubicBezTo>
                  <a:cubicBezTo>
                    <a:pt x="481" y="342"/>
                    <a:pt x="458" y="322"/>
                    <a:pt x="444" y="316"/>
                  </a:cubicBezTo>
                  <a:cubicBezTo>
                    <a:pt x="402" y="285"/>
                    <a:pt x="336" y="296"/>
                    <a:pt x="295" y="327"/>
                  </a:cubicBezTo>
                  <a:cubicBezTo>
                    <a:pt x="295" y="327"/>
                    <a:pt x="295" y="327"/>
                    <a:pt x="295" y="327"/>
                  </a:cubicBezTo>
                  <a:cubicBezTo>
                    <a:pt x="253" y="322"/>
                    <a:pt x="210" y="321"/>
                    <a:pt x="168" y="315"/>
                  </a:cubicBezTo>
                  <a:cubicBezTo>
                    <a:pt x="127" y="310"/>
                    <a:pt x="88" y="298"/>
                    <a:pt x="47" y="291"/>
                  </a:cubicBezTo>
                  <a:cubicBezTo>
                    <a:pt x="48" y="282"/>
                    <a:pt x="48" y="273"/>
                    <a:pt x="49" y="264"/>
                  </a:cubicBezTo>
                  <a:cubicBezTo>
                    <a:pt x="50" y="241"/>
                    <a:pt x="47" y="204"/>
                    <a:pt x="67" y="187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72" y="185"/>
                    <a:pt x="77" y="184"/>
                    <a:pt x="83" y="186"/>
                  </a:cubicBezTo>
                  <a:cubicBezTo>
                    <a:pt x="106" y="185"/>
                    <a:pt x="132" y="192"/>
                    <a:pt x="155" y="194"/>
                  </a:cubicBezTo>
                  <a:cubicBezTo>
                    <a:pt x="178" y="197"/>
                    <a:pt x="200" y="200"/>
                    <a:pt x="222" y="202"/>
                  </a:cubicBezTo>
                  <a:cubicBezTo>
                    <a:pt x="238" y="204"/>
                    <a:pt x="254" y="206"/>
                    <a:pt x="269" y="208"/>
                  </a:cubicBezTo>
                  <a:cubicBezTo>
                    <a:pt x="301" y="214"/>
                    <a:pt x="332" y="220"/>
                    <a:pt x="364" y="224"/>
                  </a:cubicBezTo>
                  <a:cubicBezTo>
                    <a:pt x="399" y="266"/>
                    <a:pt x="471" y="266"/>
                    <a:pt x="518" y="271"/>
                  </a:cubicBezTo>
                  <a:cubicBezTo>
                    <a:pt x="601" y="281"/>
                    <a:pt x="687" y="291"/>
                    <a:pt x="770" y="295"/>
                  </a:cubicBezTo>
                  <a:cubicBezTo>
                    <a:pt x="771" y="302"/>
                    <a:pt x="772" y="309"/>
                    <a:pt x="772" y="318"/>
                  </a:cubicBezTo>
                  <a:close/>
                  <a:moveTo>
                    <a:pt x="775" y="274"/>
                  </a:moveTo>
                  <a:cubicBezTo>
                    <a:pt x="774" y="272"/>
                    <a:pt x="773" y="271"/>
                    <a:pt x="771" y="269"/>
                  </a:cubicBezTo>
                  <a:cubicBezTo>
                    <a:pt x="788" y="247"/>
                    <a:pt x="797" y="222"/>
                    <a:pt x="808" y="197"/>
                  </a:cubicBezTo>
                  <a:cubicBezTo>
                    <a:pt x="820" y="169"/>
                    <a:pt x="834" y="142"/>
                    <a:pt x="849" y="117"/>
                  </a:cubicBezTo>
                  <a:cubicBezTo>
                    <a:pt x="864" y="94"/>
                    <a:pt x="881" y="72"/>
                    <a:pt x="900" y="53"/>
                  </a:cubicBezTo>
                  <a:cubicBezTo>
                    <a:pt x="923" y="33"/>
                    <a:pt x="957" y="5"/>
                    <a:pt x="989" y="12"/>
                  </a:cubicBezTo>
                  <a:cubicBezTo>
                    <a:pt x="1000" y="15"/>
                    <a:pt x="1010" y="19"/>
                    <a:pt x="1019" y="26"/>
                  </a:cubicBezTo>
                  <a:cubicBezTo>
                    <a:pt x="1014" y="24"/>
                    <a:pt x="1010" y="23"/>
                    <a:pt x="1005" y="22"/>
                  </a:cubicBezTo>
                  <a:cubicBezTo>
                    <a:pt x="973" y="17"/>
                    <a:pt x="940" y="34"/>
                    <a:pt x="916" y="56"/>
                  </a:cubicBezTo>
                  <a:cubicBezTo>
                    <a:pt x="887" y="84"/>
                    <a:pt x="867" y="122"/>
                    <a:pt x="846" y="157"/>
                  </a:cubicBezTo>
                  <a:cubicBezTo>
                    <a:pt x="823" y="196"/>
                    <a:pt x="798" y="235"/>
                    <a:pt x="775" y="274"/>
                  </a:cubicBezTo>
                  <a:close/>
                  <a:moveTo>
                    <a:pt x="957" y="240"/>
                  </a:moveTo>
                  <a:cubicBezTo>
                    <a:pt x="929" y="252"/>
                    <a:pt x="900" y="262"/>
                    <a:pt x="872" y="272"/>
                  </a:cubicBezTo>
                  <a:cubicBezTo>
                    <a:pt x="843" y="282"/>
                    <a:pt x="813" y="293"/>
                    <a:pt x="783" y="302"/>
                  </a:cubicBezTo>
                  <a:cubicBezTo>
                    <a:pt x="784" y="297"/>
                    <a:pt x="783" y="291"/>
                    <a:pt x="781" y="285"/>
                  </a:cubicBezTo>
                  <a:cubicBezTo>
                    <a:pt x="783" y="286"/>
                    <a:pt x="784" y="286"/>
                    <a:pt x="786" y="285"/>
                  </a:cubicBezTo>
                  <a:cubicBezTo>
                    <a:pt x="827" y="265"/>
                    <a:pt x="870" y="246"/>
                    <a:pt x="914" y="229"/>
                  </a:cubicBezTo>
                  <a:cubicBezTo>
                    <a:pt x="946" y="217"/>
                    <a:pt x="979" y="204"/>
                    <a:pt x="1006" y="182"/>
                  </a:cubicBezTo>
                  <a:cubicBezTo>
                    <a:pt x="1029" y="162"/>
                    <a:pt x="1048" y="136"/>
                    <a:pt x="1051" y="105"/>
                  </a:cubicBezTo>
                  <a:cubicBezTo>
                    <a:pt x="1054" y="79"/>
                    <a:pt x="1046" y="47"/>
                    <a:pt x="1020" y="36"/>
                  </a:cubicBezTo>
                  <a:cubicBezTo>
                    <a:pt x="1020" y="35"/>
                    <a:pt x="1020" y="36"/>
                    <a:pt x="1020" y="36"/>
                  </a:cubicBezTo>
                  <a:cubicBezTo>
                    <a:pt x="1039" y="62"/>
                    <a:pt x="1049" y="92"/>
                    <a:pt x="1037" y="124"/>
                  </a:cubicBezTo>
                  <a:cubicBezTo>
                    <a:pt x="1026" y="154"/>
                    <a:pt x="999" y="176"/>
                    <a:pt x="972" y="192"/>
                  </a:cubicBezTo>
                  <a:cubicBezTo>
                    <a:pt x="941" y="209"/>
                    <a:pt x="907" y="220"/>
                    <a:pt x="874" y="234"/>
                  </a:cubicBezTo>
                  <a:cubicBezTo>
                    <a:pt x="844" y="246"/>
                    <a:pt x="814" y="260"/>
                    <a:pt x="785" y="274"/>
                  </a:cubicBezTo>
                  <a:cubicBezTo>
                    <a:pt x="822" y="215"/>
                    <a:pt x="855" y="154"/>
                    <a:pt x="895" y="96"/>
                  </a:cubicBezTo>
                  <a:cubicBezTo>
                    <a:pt x="915" y="67"/>
                    <a:pt x="943" y="38"/>
                    <a:pt x="980" y="31"/>
                  </a:cubicBezTo>
                  <a:cubicBezTo>
                    <a:pt x="1006" y="26"/>
                    <a:pt x="1028" y="34"/>
                    <a:pt x="1044" y="51"/>
                  </a:cubicBezTo>
                  <a:cubicBezTo>
                    <a:pt x="1060" y="77"/>
                    <a:pt x="1067" y="110"/>
                    <a:pt x="1061" y="138"/>
                  </a:cubicBezTo>
                  <a:cubicBezTo>
                    <a:pt x="1050" y="189"/>
                    <a:pt x="1001" y="220"/>
                    <a:pt x="957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/>
          </p:nvSpPr>
          <p:spPr bwMode="auto">
            <a:xfrm>
              <a:off x="6350" y="1037"/>
              <a:ext cx="123" cy="134"/>
            </a:xfrm>
            <a:custGeom>
              <a:avLst/>
              <a:gdLst>
                <a:gd name="T0" fmla="*/ 141 w 144"/>
                <a:gd name="T1" fmla="*/ 63 h 157"/>
                <a:gd name="T2" fmla="*/ 114 w 144"/>
                <a:gd name="T3" fmla="*/ 14 h 157"/>
                <a:gd name="T4" fmla="*/ 89 w 144"/>
                <a:gd name="T5" fmla="*/ 4 h 157"/>
                <a:gd name="T6" fmla="*/ 13 w 144"/>
                <a:gd name="T7" fmla="*/ 90 h 157"/>
                <a:gd name="T8" fmla="*/ 121 w 144"/>
                <a:gd name="T9" fmla="*/ 126 h 157"/>
                <a:gd name="T10" fmla="*/ 141 w 144"/>
                <a:gd name="T11" fmla="*/ 63 h 157"/>
                <a:gd name="T12" fmla="*/ 93 w 144"/>
                <a:gd name="T13" fmla="*/ 15 h 157"/>
                <a:gd name="T14" fmla="*/ 118 w 144"/>
                <a:gd name="T15" fmla="*/ 30 h 157"/>
                <a:gd name="T16" fmla="*/ 68 w 144"/>
                <a:gd name="T17" fmla="*/ 16 h 157"/>
                <a:gd name="T18" fmla="*/ 56 w 144"/>
                <a:gd name="T19" fmla="*/ 20 h 157"/>
                <a:gd name="T20" fmla="*/ 93 w 144"/>
                <a:gd name="T21" fmla="*/ 15 h 157"/>
                <a:gd name="T22" fmla="*/ 69 w 144"/>
                <a:gd name="T23" fmla="*/ 25 h 157"/>
                <a:gd name="T24" fmla="*/ 77 w 144"/>
                <a:gd name="T25" fmla="*/ 23 h 157"/>
                <a:gd name="T26" fmla="*/ 52 w 144"/>
                <a:gd name="T27" fmla="*/ 31 h 157"/>
                <a:gd name="T28" fmla="*/ 69 w 144"/>
                <a:gd name="T29" fmla="*/ 25 h 157"/>
                <a:gd name="T30" fmla="*/ 23 w 144"/>
                <a:gd name="T31" fmla="*/ 75 h 157"/>
                <a:gd name="T32" fmla="*/ 25 w 144"/>
                <a:gd name="T33" fmla="*/ 71 h 157"/>
                <a:gd name="T34" fmla="*/ 27 w 144"/>
                <a:gd name="T35" fmla="*/ 88 h 157"/>
                <a:gd name="T36" fmla="*/ 29 w 144"/>
                <a:gd name="T37" fmla="*/ 94 h 157"/>
                <a:gd name="T38" fmla="*/ 23 w 144"/>
                <a:gd name="T39" fmla="*/ 77 h 157"/>
                <a:gd name="T40" fmla="*/ 23 w 144"/>
                <a:gd name="T41" fmla="*/ 75 h 157"/>
                <a:gd name="T42" fmla="*/ 124 w 144"/>
                <a:gd name="T43" fmla="*/ 89 h 157"/>
                <a:gd name="T44" fmla="*/ 48 w 144"/>
                <a:gd name="T45" fmla="*/ 113 h 157"/>
                <a:gd name="T46" fmla="*/ 36 w 144"/>
                <a:gd name="T47" fmla="*/ 88 h 157"/>
                <a:gd name="T48" fmla="*/ 36 w 144"/>
                <a:gd name="T49" fmla="*/ 53 h 157"/>
                <a:gd name="T50" fmla="*/ 78 w 144"/>
                <a:gd name="T51" fmla="*/ 32 h 157"/>
                <a:gd name="T52" fmla="*/ 124 w 144"/>
                <a:gd name="T53" fmla="*/ 8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157">
                  <a:moveTo>
                    <a:pt x="141" y="63"/>
                  </a:moveTo>
                  <a:cubicBezTo>
                    <a:pt x="139" y="47"/>
                    <a:pt x="140" y="37"/>
                    <a:pt x="114" y="14"/>
                  </a:cubicBezTo>
                  <a:cubicBezTo>
                    <a:pt x="107" y="9"/>
                    <a:pt x="99" y="5"/>
                    <a:pt x="89" y="4"/>
                  </a:cubicBezTo>
                  <a:cubicBezTo>
                    <a:pt x="42" y="0"/>
                    <a:pt x="0" y="44"/>
                    <a:pt x="13" y="90"/>
                  </a:cubicBezTo>
                  <a:cubicBezTo>
                    <a:pt x="24" y="134"/>
                    <a:pt x="85" y="157"/>
                    <a:pt x="121" y="126"/>
                  </a:cubicBezTo>
                  <a:cubicBezTo>
                    <a:pt x="138" y="110"/>
                    <a:pt x="144" y="86"/>
                    <a:pt x="141" y="63"/>
                  </a:cubicBezTo>
                  <a:close/>
                  <a:moveTo>
                    <a:pt x="93" y="15"/>
                  </a:moveTo>
                  <a:cubicBezTo>
                    <a:pt x="104" y="17"/>
                    <a:pt x="112" y="23"/>
                    <a:pt x="118" y="30"/>
                  </a:cubicBezTo>
                  <a:cubicBezTo>
                    <a:pt x="106" y="18"/>
                    <a:pt x="89" y="12"/>
                    <a:pt x="68" y="16"/>
                  </a:cubicBezTo>
                  <a:cubicBezTo>
                    <a:pt x="64" y="17"/>
                    <a:pt x="60" y="18"/>
                    <a:pt x="56" y="20"/>
                  </a:cubicBezTo>
                  <a:cubicBezTo>
                    <a:pt x="68" y="14"/>
                    <a:pt x="81" y="13"/>
                    <a:pt x="93" y="15"/>
                  </a:cubicBezTo>
                  <a:close/>
                  <a:moveTo>
                    <a:pt x="69" y="25"/>
                  </a:moveTo>
                  <a:cubicBezTo>
                    <a:pt x="72" y="24"/>
                    <a:pt x="75" y="24"/>
                    <a:pt x="77" y="23"/>
                  </a:cubicBezTo>
                  <a:cubicBezTo>
                    <a:pt x="68" y="24"/>
                    <a:pt x="60" y="27"/>
                    <a:pt x="52" y="31"/>
                  </a:cubicBezTo>
                  <a:cubicBezTo>
                    <a:pt x="57" y="28"/>
                    <a:pt x="63" y="26"/>
                    <a:pt x="69" y="25"/>
                  </a:cubicBezTo>
                  <a:close/>
                  <a:moveTo>
                    <a:pt x="23" y="75"/>
                  </a:moveTo>
                  <a:cubicBezTo>
                    <a:pt x="24" y="74"/>
                    <a:pt x="25" y="72"/>
                    <a:pt x="25" y="71"/>
                  </a:cubicBezTo>
                  <a:cubicBezTo>
                    <a:pt x="25" y="77"/>
                    <a:pt x="26" y="83"/>
                    <a:pt x="27" y="88"/>
                  </a:cubicBezTo>
                  <a:cubicBezTo>
                    <a:pt x="28" y="90"/>
                    <a:pt x="28" y="92"/>
                    <a:pt x="29" y="94"/>
                  </a:cubicBezTo>
                  <a:cubicBezTo>
                    <a:pt x="26" y="89"/>
                    <a:pt x="24" y="83"/>
                    <a:pt x="23" y="77"/>
                  </a:cubicBezTo>
                  <a:cubicBezTo>
                    <a:pt x="23" y="76"/>
                    <a:pt x="23" y="76"/>
                    <a:pt x="23" y="75"/>
                  </a:cubicBezTo>
                  <a:close/>
                  <a:moveTo>
                    <a:pt x="124" y="89"/>
                  </a:moveTo>
                  <a:cubicBezTo>
                    <a:pt x="117" y="132"/>
                    <a:pt x="76" y="131"/>
                    <a:pt x="48" y="113"/>
                  </a:cubicBezTo>
                  <a:cubicBezTo>
                    <a:pt x="42" y="105"/>
                    <a:pt x="38" y="94"/>
                    <a:pt x="36" y="88"/>
                  </a:cubicBezTo>
                  <a:cubicBezTo>
                    <a:pt x="33" y="77"/>
                    <a:pt x="32" y="64"/>
                    <a:pt x="36" y="53"/>
                  </a:cubicBezTo>
                  <a:cubicBezTo>
                    <a:pt x="47" y="41"/>
                    <a:pt x="61" y="33"/>
                    <a:pt x="78" y="32"/>
                  </a:cubicBezTo>
                  <a:cubicBezTo>
                    <a:pt x="109" y="29"/>
                    <a:pt x="129" y="60"/>
                    <a:pt x="124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/>
          </p:nvSpPr>
          <p:spPr bwMode="auto">
            <a:xfrm>
              <a:off x="6186" y="891"/>
              <a:ext cx="155" cy="93"/>
            </a:xfrm>
            <a:custGeom>
              <a:avLst/>
              <a:gdLst>
                <a:gd name="T0" fmla="*/ 180 w 181"/>
                <a:gd name="T1" fmla="*/ 22 h 108"/>
                <a:gd name="T2" fmla="*/ 180 w 181"/>
                <a:gd name="T3" fmla="*/ 22 h 108"/>
                <a:gd name="T4" fmla="*/ 177 w 181"/>
                <a:gd name="T5" fmla="*/ 19 h 108"/>
                <a:gd name="T6" fmla="*/ 173 w 181"/>
                <a:gd name="T7" fmla="*/ 19 h 108"/>
                <a:gd name="T8" fmla="*/ 24 w 181"/>
                <a:gd name="T9" fmla="*/ 1 h 108"/>
                <a:gd name="T10" fmla="*/ 18 w 181"/>
                <a:gd name="T11" fmla="*/ 3 h 108"/>
                <a:gd name="T12" fmla="*/ 12 w 181"/>
                <a:gd name="T13" fmla="*/ 6 h 108"/>
                <a:gd name="T14" fmla="*/ 0 w 181"/>
                <a:gd name="T15" fmla="*/ 86 h 108"/>
                <a:gd name="T16" fmla="*/ 4 w 181"/>
                <a:gd name="T17" fmla="*/ 90 h 108"/>
                <a:gd name="T18" fmla="*/ 42 w 181"/>
                <a:gd name="T19" fmla="*/ 92 h 108"/>
                <a:gd name="T20" fmla="*/ 161 w 181"/>
                <a:gd name="T21" fmla="*/ 108 h 108"/>
                <a:gd name="T22" fmla="*/ 165 w 181"/>
                <a:gd name="T23" fmla="*/ 104 h 108"/>
                <a:gd name="T24" fmla="*/ 166 w 181"/>
                <a:gd name="T25" fmla="*/ 103 h 108"/>
                <a:gd name="T26" fmla="*/ 180 w 181"/>
                <a:gd name="T27" fmla="*/ 22 h 108"/>
                <a:gd name="T28" fmla="*/ 64 w 181"/>
                <a:gd name="T29" fmla="*/ 13 h 108"/>
                <a:gd name="T30" fmla="*/ 107 w 181"/>
                <a:gd name="T31" fmla="*/ 19 h 108"/>
                <a:gd name="T32" fmla="*/ 105 w 181"/>
                <a:gd name="T33" fmla="*/ 27 h 108"/>
                <a:gd name="T34" fmla="*/ 23 w 181"/>
                <a:gd name="T35" fmla="*/ 17 h 108"/>
                <a:gd name="T36" fmla="*/ 64 w 181"/>
                <a:gd name="T37" fmla="*/ 13 h 108"/>
                <a:gd name="T38" fmla="*/ 50 w 181"/>
                <a:gd name="T39" fmla="*/ 85 h 108"/>
                <a:gd name="T40" fmla="*/ 33 w 181"/>
                <a:gd name="T41" fmla="*/ 84 h 108"/>
                <a:gd name="T42" fmla="*/ 18 w 181"/>
                <a:gd name="T43" fmla="*/ 82 h 108"/>
                <a:gd name="T44" fmla="*/ 11 w 181"/>
                <a:gd name="T45" fmla="*/ 80 h 108"/>
                <a:gd name="T46" fmla="*/ 12 w 181"/>
                <a:gd name="T47" fmla="*/ 71 h 108"/>
                <a:gd name="T48" fmla="*/ 97 w 181"/>
                <a:gd name="T49" fmla="*/ 84 h 108"/>
                <a:gd name="T50" fmla="*/ 96 w 181"/>
                <a:gd name="T51" fmla="*/ 90 h 108"/>
                <a:gd name="T52" fmla="*/ 50 w 181"/>
                <a:gd name="T53" fmla="*/ 85 h 108"/>
                <a:gd name="T54" fmla="*/ 14 w 181"/>
                <a:gd name="T55" fmla="*/ 54 h 108"/>
                <a:gd name="T56" fmla="*/ 15 w 181"/>
                <a:gd name="T57" fmla="*/ 47 h 108"/>
                <a:gd name="T58" fmla="*/ 100 w 181"/>
                <a:gd name="T59" fmla="*/ 57 h 108"/>
                <a:gd name="T60" fmla="*/ 99 w 181"/>
                <a:gd name="T61" fmla="*/ 68 h 108"/>
                <a:gd name="T62" fmla="*/ 14 w 181"/>
                <a:gd name="T63" fmla="*/ 54 h 108"/>
                <a:gd name="T64" fmla="*/ 99 w 181"/>
                <a:gd name="T65" fmla="*/ 70 h 108"/>
                <a:gd name="T66" fmla="*/ 97 w 181"/>
                <a:gd name="T67" fmla="*/ 82 h 108"/>
                <a:gd name="T68" fmla="*/ 12 w 181"/>
                <a:gd name="T69" fmla="*/ 68 h 108"/>
                <a:gd name="T70" fmla="*/ 13 w 181"/>
                <a:gd name="T71" fmla="*/ 58 h 108"/>
                <a:gd name="T72" fmla="*/ 99 w 181"/>
                <a:gd name="T73" fmla="*/ 70 h 108"/>
                <a:gd name="T74" fmla="*/ 15 w 181"/>
                <a:gd name="T75" fmla="*/ 43 h 108"/>
                <a:gd name="T76" fmla="*/ 17 w 181"/>
                <a:gd name="T77" fmla="*/ 31 h 108"/>
                <a:gd name="T78" fmla="*/ 17 w 181"/>
                <a:gd name="T79" fmla="*/ 30 h 108"/>
                <a:gd name="T80" fmla="*/ 102 w 181"/>
                <a:gd name="T81" fmla="*/ 43 h 108"/>
                <a:gd name="T82" fmla="*/ 101 w 181"/>
                <a:gd name="T83" fmla="*/ 54 h 108"/>
                <a:gd name="T84" fmla="*/ 15 w 181"/>
                <a:gd name="T85" fmla="*/ 43 h 108"/>
                <a:gd name="T86" fmla="*/ 18 w 181"/>
                <a:gd name="T87" fmla="*/ 27 h 108"/>
                <a:gd name="T88" fmla="*/ 21 w 181"/>
                <a:gd name="T89" fmla="*/ 20 h 108"/>
                <a:gd name="T90" fmla="*/ 104 w 181"/>
                <a:gd name="T91" fmla="*/ 30 h 108"/>
                <a:gd name="T92" fmla="*/ 103 w 181"/>
                <a:gd name="T93" fmla="*/ 40 h 108"/>
                <a:gd name="T94" fmla="*/ 18 w 181"/>
                <a:gd name="T95" fmla="*/ 27 h 108"/>
                <a:gd name="T96" fmla="*/ 165 w 181"/>
                <a:gd name="T97" fmla="*/ 62 h 108"/>
                <a:gd name="T98" fmla="*/ 161 w 181"/>
                <a:gd name="T99" fmla="*/ 93 h 108"/>
                <a:gd name="T100" fmla="*/ 159 w 181"/>
                <a:gd name="T101" fmla="*/ 100 h 108"/>
                <a:gd name="T102" fmla="*/ 159 w 181"/>
                <a:gd name="T103" fmla="*/ 100 h 108"/>
                <a:gd name="T104" fmla="*/ 103 w 181"/>
                <a:gd name="T105" fmla="*/ 90 h 108"/>
                <a:gd name="T106" fmla="*/ 112 w 181"/>
                <a:gd name="T107" fmla="*/ 20 h 108"/>
                <a:gd name="T108" fmla="*/ 173 w 181"/>
                <a:gd name="T109" fmla="*/ 26 h 108"/>
                <a:gd name="T110" fmla="*/ 173 w 181"/>
                <a:gd name="T111" fmla="*/ 27 h 108"/>
                <a:gd name="T112" fmla="*/ 165 w 181"/>
                <a:gd name="T113" fmla="*/ 6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1" h="108">
                  <a:moveTo>
                    <a:pt x="180" y="22"/>
                  </a:moveTo>
                  <a:cubicBezTo>
                    <a:pt x="180" y="22"/>
                    <a:pt x="180" y="22"/>
                    <a:pt x="180" y="22"/>
                  </a:cubicBezTo>
                  <a:cubicBezTo>
                    <a:pt x="180" y="20"/>
                    <a:pt x="178" y="19"/>
                    <a:pt x="177" y="19"/>
                  </a:cubicBezTo>
                  <a:cubicBezTo>
                    <a:pt x="176" y="19"/>
                    <a:pt x="174" y="19"/>
                    <a:pt x="173" y="19"/>
                  </a:cubicBezTo>
                  <a:cubicBezTo>
                    <a:pt x="172" y="19"/>
                    <a:pt x="35" y="0"/>
                    <a:pt x="24" y="1"/>
                  </a:cubicBezTo>
                  <a:cubicBezTo>
                    <a:pt x="21" y="2"/>
                    <a:pt x="19" y="2"/>
                    <a:pt x="18" y="3"/>
                  </a:cubicBezTo>
                  <a:cubicBezTo>
                    <a:pt x="16" y="2"/>
                    <a:pt x="13" y="3"/>
                    <a:pt x="12" y="6"/>
                  </a:cubicBezTo>
                  <a:cubicBezTo>
                    <a:pt x="4" y="32"/>
                    <a:pt x="0" y="59"/>
                    <a:pt x="0" y="86"/>
                  </a:cubicBezTo>
                  <a:cubicBezTo>
                    <a:pt x="0" y="88"/>
                    <a:pt x="2" y="90"/>
                    <a:pt x="4" y="90"/>
                  </a:cubicBezTo>
                  <a:cubicBezTo>
                    <a:pt x="17" y="91"/>
                    <a:pt x="30" y="91"/>
                    <a:pt x="42" y="92"/>
                  </a:cubicBezTo>
                  <a:cubicBezTo>
                    <a:pt x="83" y="97"/>
                    <a:pt x="143" y="107"/>
                    <a:pt x="161" y="108"/>
                  </a:cubicBezTo>
                  <a:cubicBezTo>
                    <a:pt x="164" y="108"/>
                    <a:pt x="165" y="106"/>
                    <a:pt x="165" y="104"/>
                  </a:cubicBezTo>
                  <a:cubicBezTo>
                    <a:pt x="165" y="104"/>
                    <a:pt x="166" y="103"/>
                    <a:pt x="166" y="103"/>
                  </a:cubicBezTo>
                  <a:cubicBezTo>
                    <a:pt x="171" y="78"/>
                    <a:pt x="181" y="23"/>
                    <a:pt x="180" y="22"/>
                  </a:cubicBezTo>
                  <a:close/>
                  <a:moveTo>
                    <a:pt x="64" y="13"/>
                  </a:moveTo>
                  <a:cubicBezTo>
                    <a:pt x="78" y="15"/>
                    <a:pt x="92" y="17"/>
                    <a:pt x="107" y="19"/>
                  </a:cubicBezTo>
                  <a:cubicBezTo>
                    <a:pt x="106" y="22"/>
                    <a:pt x="106" y="24"/>
                    <a:pt x="105" y="27"/>
                  </a:cubicBezTo>
                  <a:cubicBezTo>
                    <a:pt x="78" y="21"/>
                    <a:pt x="50" y="20"/>
                    <a:pt x="23" y="17"/>
                  </a:cubicBezTo>
                  <a:cubicBezTo>
                    <a:pt x="32" y="7"/>
                    <a:pt x="48" y="11"/>
                    <a:pt x="64" y="13"/>
                  </a:cubicBezTo>
                  <a:close/>
                  <a:moveTo>
                    <a:pt x="50" y="85"/>
                  </a:moveTo>
                  <a:cubicBezTo>
                    <a:pt x="45" y="84"/>
                    <a:pt x="39" y="84"/>
                    <a:pt x="33" y="84"/>
                  </a:cubicBezTo>
                  <a:cubicBezTo>
                    <a:pt x="28" y="83"/>
                    <a:pt x="23" y="83"/>
                    <a:pt x="18" y="82"/>
                  </a:cubicBezTo>
                  <a:cubicBezTo>
                    <a:pt x="14" y="81"/>
                    <a:pt x="12" y="81"/>
                    <a:pt x="11" y="80"/>
                  </a:cubicBezTo>
                  <a:cubicBezTo>
                    <a:pt x="11" y="77"/>
                    <a:pt x="11" y="74"/>
                    <a:pt x="12" y="71"/>
                  </a:cubicBezTo>
                  <a:cubicBezTo>
                    <a:pt x="40" y="75"/>
                    <a:pt x="68" y="82"/>
                    <a:pt x="97" y="84"/>
                  </a:cubicBezTo>
                  <a:cubicBezTo>
                    <a:pt x="97" y="86"/>
                    <a:pt x="96" y="88"/>
                    <a:pt x="96" y="90"/>
                  </a:cubicBezTo>
                  <a:cubicBezTo>
                    <a:pt x="81" y="88"/>
                    <a:pt x="66" y="86"/>
                    <a:pt x="50" y="85"/>
                  </a:cubicBezTo>
                  <a:close/>
                  <a:moveTo>
                    <a:pt x="14" y="54"/>
                  </a:moveTo>
                  <a:cubicBezTo>
                    <a:pt x="14" y="52"/>
                    <a:pt x="15" y="49"/>
                    <a:pt x="15" y="47"/>
                  </a:cubicBezTo>
                  <a:cubicBezTo>
                    <a:pt x="43" y="53"/>
                    <a:pt x="72" y="57"/>
                    <a:pt x="100" y="57"/>
                  </a:cubicBezTo>
                  <a:cubicBezTo>
                    <a:pt x="100" y="60"/>
                    <a:pt x="99" y="64"/>
                    <a:pt x="99" y="68"/>
                  </a:cubicBezTo>
                  <a:cubicBezTo>
                    <a:pt x="70" y="64"/>
                    <a:pt x="42" y="58"/>
                    <a:pt x="14" y="54"/>
                  </a:cubicBezTo>
                  <a:close/>
                  <a:moveTo>
                    <a:pt x="99" y="70"/>
                  </a:moveTo>
                  <a:cubicBezTo>
                    <a:pt x="98" y="74"/>
                    <a:pt x="98" y="78"/>
                    <a:pt x="97" y="82"/>
                  </a:cubicBezTo>
                  <a:cubicBezTo>
                    <a:pt x="69" y="75"/>
                    <a:pt x="40" y="73"/>
                    <a:pt x="12" y="68"/>
                  </a:cubicBezTo>
                  <a:cubicBezTo>
                    <a:pt x="12" y="64"/>
                    <a:pt x="13" y="61"/>
                    <a:pt x="13" y="58"/>
                  </a:cubicBezTo>
                  <a:cubicBezTo>
                    <a:pt x="42" y="61"/>
                    <a:pt x="70" y="70"/>
                    <a:pt x="99" y="70"/>
                  </a:cubicBezTo>
                  <a:close/>
                  <a:moveTo>
                    <a:pt x="15" y="43"/>
                  </a:moveTo>
                  <a:cubicBezTo>
                    <a:pt x="16" y="39"/>
                    <a:pt x="17" y="35"/>
                    <a:pt x="17" y="31"/>
                  </a:cubicBezTo>
                  <a:cubicBezTo>
                    <a:pt x="17" y="31"/>
                    <a:pt x="17" y="30"/>
                    <a:pt x="17" y="30"/>
                  </a:cubicBezTo>
                  <a:cubicBezTo>
                    <a:pt x="46" y="35"/>
                    <a:pt x="74" y="39"/>
                    <a:pt x="102" y="43"/>
                  </a:cubicBezTo>
                  <a:cubicBezTo>
                    <a:pt x="102" y="47"/>
                    <a:pt x="101" y="50"/>
                    <a:pt x="101" y="54"/>
                  </a:cubicBezTo>
                  <a:cubicBezTo>
                    <a:pt x="72" y="51"/>
                    <a:pt x="44" y="49"/>
                    <a:pt x="15" y="43"/>
                  </a:cubicBezTo>
                  <a:close/>
                  <a:moveTo>
                    <a:pt x="18" y="27"/>
                  </a:moveTo>
                  <a:cubicBezTo>
                    <a:pt x="19" y="24"/>
                    <a:pt x="20" y="22"/>
                    <a:pt x="21" y="20"/>
                  </a:cubicBezTo>
                  <a:cubicBezTo>
                    <a:pt x="48" y="24"/>
                    <a:pt x="77" y="29"/>
                    <a:pt x="104" y="30"/>
                  </a:cubicBezTo>
                  <a:cubicBezTo>
                    <a:pt x="104" y="33"/>
                    <a:pt x="103" y="37"/>
                    <a:pt x="103" y="40"/>
                  </a:cubicBezTo>
                  <a:cubicBezTo>
                    <a:pt x="75" y="35"/>
                    <a:pt x="46" y="31"/>
                    <a:pt x="18" y="27"/>
                  </a:cubicBezTo>
                  <a:close/>
                  <a:moveTo>
                    <a:pt x="165" y="62"/>
                  </a:moveTo>
                  <a:cubicBezTo>
                    <a:pt x="163" y="72"/>
                    <a:pt x="161" y="82"/>
                    <a:pt x="161" y="93"/>
                  </a:cubicBezTo>
                  <a:cubicBezTo>
                    <a:pt x="160" y="96"/>
                    <a:pt x="160" y="98"/>
                    <a:pt x="159" y="100"/>
                  </a:cubicBezTo>
                  <a:cubicBezTo>
                    <a:pt x="159" y="100"/>
                    <a:pt x="159" y="100"/>
                    <a:pt x="159" y="100"/>
                  </a:cubicBezTo>
                  <a:cubicBezTo>
                    <a:pt x="140" y="96"/>
                    <a:pt x="122" y="93"/>
                    <a:pt x="103" y="90"/>
                  </a:cubicBezTo>
                  <a:cubicBezTo>
                    <a:pt x="106" y="67"/>
                    <a:pt x="110" y="43"/>
                    <a:pt x="112" y="20"/>
                  </a:cubicBezTo>
                  <a:cubicBezTo>
                    <a:pt x="132" y="22"/>
                    <a:pt x="152" y="25"/>
                    <a:pt x="173" y="26"/>
                  </a:cubicBezTo>
                  <a:cubicBezTo>
                    <a:pt x="173" y="27"/>
                    <a:pt x="173" y="27"/>
                    <a:pt x="173" y="27"/>
                  </a:cubicBezTo>
                  <a:cubicBezTo>
                    <a:pt x="169" y="38"/>
                    <a:pt x="167" y="50"/>
                    <a:pt x="165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 noEditPoints="1"/>
            </p:cNvSpPr>
            <p:nvPr/>
          </p:nvSpPr>
          <p:spPr bwMode="auto">
            <a:xfrm>
              <a:off x="6279" y="915"/>
              <a:ext cx="45" cy="56"/>
            </a:xfrm>
            <a:custGeom>
              <a:avLst/>
              <a:gdLst>
                <a:gd name="T0" fmla="*/ 53 w 53"/>
                <a:gd name="T1" fmla="*/ 6 h 65"/>
                <a:gd name="T2" fmla="*/ 50 w 53"/>
                <a:gd name="T3" fmla="*/ 4 h 65"/>
                <a:gd name="T4" fmla="*/ 13 w 53"/>
                <a:gd name="T5" fmla="*/ 1 h 65"/>
                <a:gd name="T6" fmla="*/ 10 w 53"/>
                <a:gd name="T7" fmla="*/ 3 h 65"/>
                <a:gd name="T8" fmla="*/ 2 w 53"/>
                <a:gd name="T9" fmla="*/ 53 h 65"/>
                <a:gd name="T10" fmla="*/ 2 w 53"/>
                <a:gd name="T11" fmla="*/ 53 h 65"/>
                <a:gd name="T12" fmla="*/ 4 w 53"/>
                <a:gd name="T13" fmla="*/ 59 h 65"/>
                <a:gd name="T14" fmla="*/ 44 w 53"/>
                <a:gd name="T15" fmla="*/ 65 h 65"/>
                <a:gd name="T16" fmla="*/ 47 w 53"/>
                <a:gd name="T17" fmla="*/ 62 h 65"/>
                <a:gd name="T18" fmla="*/ 53 w 53"/>
                <a:gd name="T19" fmla="*/ 7 h 65"/>
                <a:gd name="T20" fmla="*/ 53 w 53"/>
                <a:gd name="T21" fmla="*/ 6 h 65"/>
                <a:gd name="T22" fmla="*/ 42 w 53"/>
                <a:gd name="T23" fmla="*/ 59 h 65"/>
                <a:gd name="T24" fmla="*/ 13 w 53"/>
                <a:gd name="T25" fmla="*/ 54 h 65"/>
                <a:gd name="T26" fmla="*/ 19 w 53"/>
                <a:gd name="T27" fmla="*/ 16 h 65"/>
                <a:gd name="T28" fmla="*/ 22 w 53"/>
                <a:gd name="T29" fmla="*/ 13 h 65"/>
                <a:gd name="T30" fmla="*/ 29 w 53"/>
                <a:gd name="T31" fmla="*/ 14 h 65"/>
                <a:gd name="T32" fmla="*/ 48 w 53"/>
                <a:gd name="T33" fmla="*/ 12 h 65"/>
                <a:gd name="T34" fmla="*/ 48 w 53"/>
                <a:gd name="T35" fmla="*/ 11 h 65"/>
                <a:gd name="T36" fmla="*/ 42 w 53"/>
                <a:gd name="T37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65">
                  <a:moveTo>
                    <a:pt x="53" y="6"/>
                  </a:moveTo>
                  <a:cubicBezTo>
                    <a:pt x="52" y="4"/>
                    <a:pt x="51" y="4"/>
                    <a:pt x="50" y="4"/>
                  </a:cubicBezTo>
                  <a:cubicBezTo>
                    <a:pt x="38" y="0"/>
                    <a:pt x="25" y="1"/>
                    <a:pt x="13" y="1"/>
                  </a:cubicBezTo>
                  <a:cubicBezTo>
                    <a:pt x="11" y="1"/>
                    <a:pt x="10" y="2"/>
                    <a:pt x="10" y="3"/>
                  </a:cubicBezTo>
                  <a:cubicBezTo>
                    <a:pt x="6" y="20"/>
                    <a:pt x="3" y="36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4"/>
                    <a:pt x="0" y="58"/>
                    <a:pt x="4" y="59"/>
                  </a:cubicBezTo>
                  <a:cubicBezTo>
                    <a:pt x="17" y="61"/>
                    <a:pt x="30" y="63"/>
                    <a:pt x="44" y="65"/>
                  </a:cubicBezTo>
                  <a:cubicBezTo>
                    <a:pt x="45" y="65"/>
                    <a:pt x="46" y="64"/>
                    <a:pt x="47" y="62"/>
                  </a:cubicBezTo>
                  <a:cubicBezTo>
                    <a:pt x="48" y="44"/>
                    <a:pt x="53" y="25"/>
                    <a:pt x="53" y="7"/>
                  </a:cubicBezTo>
                  <a:cubicBezTo>
                    <a:pt x="53" y="7"/>
                    <a:pt x="53" y="6"/>
                    <a:pt x="53" y="6"/>
                  </a:cubicBezTo>
                  <a:close/>
                  <a:moveTo>
                    <a:pt x="42" y="59"/>
                  </a:moveTo>
                  <a:cubicBezTo>
                    <a:pt x="32" y="57"/>
                    <a:pt x="22" y="55"/>
                    <a:pt x="13" y="54"/>
                  </a:cubicBezTo>
                  <a:cubicBezTo>
                    <a:pt x="16" y="42"/>
                    <a:pt x="20" y="28"/>
                    <a:pt x="19" y="16"/>
                  </a:cubicBezTo>
                  <a:cubicBezTo>
                    <a:pt x="18" y="11"/>
                    <a:pt x="17" y="12"/>
                    <a:pt x="22" y="13"/>
                  </a:cubicBezTo>
                  <a:cubicBezTo>
                    <a:pt x="25" y="13"/>
                    <a:pt x="27" y="14"/>
                    <a:pt x="29" y="14"/>
                  </a:cubicBezTo>
                  <a:cubicBezTo>
                    <a:pt x="36" y="14"/>
                    <a:pt x="42" y="13"/>
                    <a:pt x="48" y="12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5" y="27"/>
                    <a:pt x="44" y="43"/>
                    <a:pt x="42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 noEditPoints="1"/>
            </p:cNvSpPr>
            <p:nvPr/>
          </p:nvSpPr>
          <p:spPr bwMode="auto">
            <a:xfrm>
              <a:off x="6320" y="1012"/>
              <a:ext cx="178" cy="195"/>
            </a:xfrm>
            <a:custGeom>
              <a:avLst/>
              <a:gdLst>
                <a:gd name="T0" fmla="*/ 18 w 209"/>
                <a:gd name="T1" fmla="*/ 131 h 229"/>
                <a:gd name="T2" fmla="*/ 175 w 209"/>
                <a:gd name="T3" fmla="*/ 183 h 229"/>
                <a:gd name="T4" fmla="*/ 205 w 209"/>
                <a:gd name="T5" fmla="*/ 92 h 229"/>
                <a:gd name="T6" fmla="*/ 166 w 209"/>
                <a:gd name="T7" fmla="*/ 21 h 229"/>
                <a:gd name="T8" fmla="*/ 129 w 209"/>
                <a:gd name="T9" fmla="*/ 6 h 229"/>
                <a:gd name="T10" fmla="*/ 18 w 209"/>
                <a:gd name="T11" fmla="*/ 131 h 229"/>
                <a:gd name="T12" fmla="*/ 135 w 209"/>
                <a:gd name="T13" fmla="*/ 22 h 229"/>
                <a:gd name="T14" fmla="*/ 185 w 209"/>
                <a:gd name="T15" fmla="*/ 149 h 229"/>
                <a:gd name="T16" fmla="*/ 135 w 209"/>
                <a:gd name="T17" fmla="*/ 189 h 229"/>
                <a:gd name="T18" fmla="*/ 28 w 209"/>
                <a:gd name="T19" fmla="*/ 112 h 229"/>
                <a:gd name="T20" fmla="*/ 135 w 209"/>
                <a:gd name="T21" fmla="*/ 2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229">
                  <a:moveTo>
                    <a:pt x="18" y="131"/>
                  </a:moveTo>
                  <a:cubicBezTo>
                    <a:pt x="35" y="195"/>
                    <a:pt x="123" y="229"/>
                    <a:pt x="175" y="183"/>
                  </a:cubicBezTo>
                  <a:cubicBezTo>
                    <a:pt x="201" y="161"/>
                    <a:pt x="209" y="125"/>
                    <a:pt x="205" y="92"/>
                  </a:cubicBezTo>
                  <a:cubicBezTo>
                    <a:pt x="202" y="68"/>
                    <a:pt x="204" y="54"/>
                    <a:pt x="166" y="21"/>
                  </a:cubicBezTo>
                  <a:cubicBezTo>
                    <a:pt x="156" y="13"/>
                    <a:pt x="143" y="8"/>
                    <a:pt x="129" y="6"/>
                  </a:cubicBezTo>
                  <a:cubicBezTo>
                    <a:pt x="61" y="0"/>
                    <a:pt x="0" y="64"/>
                    <a:pt x="18" y="131"/>
                  </a:cubicBezTo>
                  <a:close/>
                  <a:moveTo>
                    <a:pt x="135" y="22"/>
                  </a:moveTo>
                  <a:cubicBezTo>
                    <a:pt x="191" y="34"/>
                    <a:pt x="200" y="101"/>
                    <a:pt x="185" y="149"/>
                  </a:cubicBezTo>
                  <a:cubicBezTo>
                    <a:pt x="175" y="169"/>
                    <a:pt x="159" y="184"/>
                    <a:pt x="135" y="189"/>
                  </a:cubicBezTo>
                  <a:cubicBezTo>
                    <a:pt x="84" y="198"/>
                    <a:pt x="33" y="165"/>
                    <a:pt x="28" y="112"/>
                  </a:cubicBezTo>
                  <a:cubicBezTo>
                    <a:pt x="23" y="56"/>
                    <a:pt x="82" y="11"/>
                    <a:pt x="1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3"/>
            <p:cNvSpPr>
              <a:spLocks noEditPoints="1"/>
            </p:cNvSpPr>
            <p:nvPr/>
          </p:nvSpPr>
          <p:spPr bwMode="auto">
            <a:xfrm>
              <a:off x="6535" y="1148"/>
              <a:ext cx="58" cy="64"/>
            </a:xfrm>
            <a:custGeom>
              <a:avLst/>
              <a:gdLst>
                <a:gd name="T0" fmla="*/ 6 w 68"/>
                <a:gd name="T1" fmla="*/ 43 h 74"/>
                <a:gd name="T2" fmla="*/ 57 w 68"/>
                <a:gd name="T3" fmla="*/ 59 h 74"/>
                <a:gd name="T4" fmla="*/ 67 w 68"/>
                <a:gd name="T5" fmla="*/ 30 h 74"/>
                <a:gd name="T6" fmla="*/ 54 w 68"/>
                <a:gd name="T7" fmla="*/ 7 h 74"/>
                <a:gd name="T8" fmla="*/ 42 w 68"/>
                <a:gd name="T9" fmla="*/ 2 h 74"/>
                <a:gd name="T10" fmla="*/ 6 w 68"/>
                <a:gd name="T11" fmla="*/ 43 h 74"/>
                <a:gd name="T12" fmla="*/ 44 w 68"/>
                <a:gd name="T13" fmla="*/ 7 h 74"/>
                <a:gd name="T14" fmla="*/ 60 w 68"/>
                <a:gd name="T15" fmla="*/ 48 h 74"/>
                <a:gd name="T16" fmla="*/ 44 w 68"/>
                <a:gd name="T17" fmla="*/ 61 h 74"/>
                <a:gd name="T18" fmla="*/ 9 w 68"/>
                <a:gd name="T19" fmla="*/ 36 h 74"/>
                <a:gd name="T20" fmla="*/ 44 w 68"/>
                <a:gd name="T21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74">
                  <a:moveTo>
                    <a:pt x="6" y="43"/>
                  </a:moveTo>
                  <a:cubicBezTo>
                    <a:pt x="12" y="63"/>
                    <a:pt x="40" y="74"/>
                    <a:pt x="57" y="59"/>
                  </a:cubicBezTo>
                  <a:cubicBezTo>
                    <a:pt x="65" y="52"/>
                    <a:pt x="68" y="41"/>
                    <a:pt x="67" y="30"/>
                  </a:cubicBezTo>
                  <a:cubicBezTo>
                    <a:pt x="66" y="22"/>
                    <a:pt x="66" y="18"/>
                    <a:pt x="54" y="7"/>
                  </a:cubicBezTo>
                  <a:cubicBezTo>
                    <a:pt x="51" y="4"/>
                    <a:pt x="47" y="3"/>
                    <a:pt x="42" y="2"/>
                  </a:cubicBezTo>
                  <a:cubicBezTo>
                    <a:pt x="20" y="0"/>
                    <a:pt x="0" y="21"/>
                    <a:pt x="6" y="43"/>
                  </a:cubicBezTo>
                  <a:close/>
                  <a:moveTo>
                    <a:pt x="44" y="7"/>
                  </a:moveTo>
                  <a:cubicBezTo>
                    <a:pt x="62" y="11"/>
                    <a:pt x="65" y="33"/>
                    <a:pt x="60" y="48"/>
                  </a:cubicBezTo>
                  <a:cubicBezTo>
                    <a:pt x="57" y="55"/>
                    <a:pt x="52" y="60"/>
                    <a:pt x="44" y="61"/>
                  </a:cubicBezTo>
                  <a:cubicBezTo>
                    <a:pt x="27" y="64"/>
                    <a:pt x="11" y="54"/>
                    <a:pt x="9" y="36"/>
                  </a:cubicBezTo>
                  <a:cubicBezTo>
                    <a:pt x="8" y="18"/>
                    <a:pt x="27" y="4"/>
                    <a:pt x="4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4"/>
            <p:cNvSpPr>
              <a:spLocks noEditPoints="1"/>
            </p:cNvSpPr>
            <p:nvPr/>
          </p:nvSpPr>
          <p:spPr bwMode="auto">
            <a:xfrm>
              <a:off x="6555" y="1160"/>
              <a:ext cx="26" cy="35"/>
            </a:xfrm>
            <a:custGeom>
              <a:avLst/>
              <a:gdLst>
                <a:gd name="T0" fmla="*/ 0 w 31"/>
                <a:gd name="T1" fmla="*/ 20 h 40"/>
                <a:gd name="T2" fmla="*/ 3 w 31"/>
                <a:gd name="T3" fmla="*/ 32 h 40"/>
                <a:gd name="T4" fmla="*/ 27 w 31"/>
                <a:gd name="T5" fmla="*/ 30 h 40"/>
                <a:gd name="T6" fmla="*/ 29 w 31"/>
                <a:gd name="T7" fmla="*/ 12 h 40"/>
                <a:gd name="T8" fmla="*/ 21 w 31"/>
                <a:gd name="T9" fmla="*/ 3 h 40"/>
                <a:gd name="T10" fmla="*/ 2 w 31"/>
                <a:gd name="T11" fmla="*/ 13 h 40"/>
                <a:gd name="T12" fmla="*/ 2 w 31"/>
                <a:gd name="T13" fmla="*/ 15 h 40"/>
                <a:gd name="T14" fmla="*/ 0 w 31"/>
                <a:gd name="T15" fmla="*/ 20 h 40"/>
                <a:gd name="T16" fmla="*/ 0 w 31"/>
                <a:gd name="T17" fmla="*/ 20 h 40"/>
                <a:gd name="T18" fmla="*/ 8 w 31"/>
                <a:gd name="T19" fmla="*/ 25 h 40"/>
                <a:gd name="T20" fmla="*/ 10 w 31"/>
                <a:gd name="T21" fmla="*/ 14 h 40"/>
                <a:gd name="T22" fmla="*/ 11 w 31"/>
                <a:gd name="T23" fmla="*/ 13 h 40"/>
                <a:gd name="T24" fmla="*/ 13 w 31"/>
                <a:gd name="T25" fmla="*/ 12 h 40"/>
                <a:gd name="T26" fmla="*/ 19 w 31"/>
                <a:gd name="T27" fmla="*/ 12 h 40"/>
                <a:gd name="T28" fmla="*/ 22 w 31"/>
                <a:gd name="T29" fmla="*/ 17 h 40"/>
                <a:gd name="T30" fmla="*/ 21 w 31"/>
                <a:gd name="T31" fmla="*/ 23 h 40"/>
                <a:gd name="T32" fmla="*/ 8 w 31"/>
                <a:gd name="T33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0" y="20"/>
                  </a:moveTo>
                  <a:cubicBezTo>
                    <a:pt x="0" y="24"/>
                    <a:pt x="1" y="28"/>
                    <a:pt x="3" y="32"/>
                  </a:cubicBezTo>
                  <a:cubicBezTo>
                    <a:pt x="9" y="40"/>
                    <a:pt x="22" y="39"/>
                    <a:pt x="27" y="30"/>
                  </a:cubicBezTo>
                  <a:cubicBezTo>
                    <a:pt x="30" y="25"/>
                    <a:pt x="31" y="18"/>
                    <a:pt x="29" y="12"/>
                  </a:cubicBezTo>
                  <a:cubicBezTo>
                    <a:pt x="29" y="9"/>
                    <a:pt x="24" y="5"/>
                    <a:pt x="21" y="3"/>
                  </a:cubicBezTo>
                  <a:cubicBezTo>
                    <a:pt x="14" y="0"/>
                    <a:pt x="3" y="5"/>
                    <a:pt x="2" y="13"/>
                  </a:cubicBezTo>
                  <a:cubicBezTo>
                    <a:pt x="2" y="14"/>
                    <a:pt x="2" y="15"/>
                    <a:pt x="2" y="15"/>
                  </a:cubicBezTo>
                  <a:cubicBezTo>
                    <a:pt x="1" y="17"/>
                    <a:pt x="1" y="18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lose/>
                  <a:moveTo>
                    <a:pt x="8" y="25"/>
                  </a:moveTo>
                  <a:cubicBezTo>
                    <a:pt x="8" y="21"/>
                    <a:pt x="7" y="17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2"/>
                    <a:pt x="12" y="12"/>
                    <a:pt x="13" y="12"/>
                  </a:cubicBezTo>
                  <a:cubicBezTo>
                    <a:pt x="15" y="11"/>
                    <a:pt x="17" y="11"/>
                    <a:pt x="19" y="12"/>
                  </a:cubicBezTo>
                  <a:cubicBezTo>
                    <a:pt x="21" y="13"/>
                    <a:pt x="22" y="15"/>
                    <a:pt x="22" y="17"/>
                  </a:cubicBezTo>
                  <a:cubicBezTo>
                    <a:pt x="23" y="19"/>
                    <a:pt x="22" y="21"/>
                    <a:pt x="21" y="23"/>
                  </a:cubicBezTo>
                  <a:cubicBezTo>
                    <a:pt x="18" y="26"/>
                    <a:pt x="12" y="28"/>
                    <a:pt x="8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5"/>
            <p:cNvSpPr/>
            <p:nvPr/>
          </p:nvSpPr>
          <p:spPr bwMode="auto">
            <a:xfrm>
              <a:off x="6417" y="994"/>
              <a:ext cx="13" cy="13"/>
            </a:xfrm>
            <a:custGeom>
              <a:avLst/>
              <a:gdLst>
                <a:gd name="T0" fmla="*/ 9 w 16"/>
                <a:gd name="T1" fmla="*/ 0 h 15"/>
                <a:gd name="T2" fmla="*/ 15 w 16"/>
                <a:gd name="T3" fmla="*/ 8 h 15"/>
                <a:gd name="T4" fmla="*/ 7 w 16"/>
                <a:gd name="T5" fmla="*/ 14 h 15"/>
                <a:gd name="T6" fmla="*/ 1 w 16"/>
                <a:gd name="T7" fmla="*/ 6 h 15"/>
                <a:gd name="T8" fmla="*/ 9 w 1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9" y="0"/>
                  </a:moveTo>
                  <a:cubicBezTo>
                    <a:pt x="13" y="0"/>
                    <a:pt x="16" y="4"/>
                    <a:pt x="15" y="8"/>
                  </a:cubicBezTo>
                  <a:cubicBezTo>
                    <a:pt x="15" y="12"/>
                    <a:pt x="11" y="15"/>
                    <a:pt x="7" y="14"/>
                  </a:cubicBezTo>
                  <a:cubicBezTo>
                    <a:pt x="4" y="14"/>
                    <a:pt x="0" y="10"/>
                    <a:pt x="1" y="6"/>
                  </a:cubicBezTo>
                  <a:cubicBezTo>
                    <a:pt x="2" y="2"/>
                    <a:pt x="5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6"/>
            <p:cNvSpPr/>
            <p:nvPr/>
          </p:nvSpPr>
          <p:spPr bwMode="auto">
            <a:xfrm>
              <a:off x="6369" y="996"/>
              <a:ext cx="20" cy="17"/>
            </a:xfrm>
            <a:custGeom>
              <a:avLst/>
              <a:gdLst>
                <a:gd name="T0" fmla="*/ 13 w 24"/>
                <a:gd name="T1" fmla="*/ 1 h 20"/>
                <a:gd name="T2" fmla="*/ 11 w 24"/>
                <a:gd name="T3" fmla="*/ 18 h 20"/>
                <a:gd name="T4" fmla="*/ 13 w 24"/>
                <a:gd name="T5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0">
                  <a:moveTo>
                    <a:pt x="13" y="1"/>
                  </a:moveTo>
                  <a:cubicBezTo>
                    <a:pt x="24" y="2"/>
                    <a:pt x="22" y="20"/>
                    <a:pt x="11" y="18"/>
                  </a:cubicBezTo>
                  <a:cubicBezTo>
                    <a:pt x="0" y="17"/>
                    <a:pt x="2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7"/>
            <p:cNvSpPr/>
            <p:nvPr/>
          </p:nvSpPr>
          <p:spPr bwMode="auto">
            <a:xfrm>
              <a:off x="6331" y="1021"/>
              <a:ext cx="20" cy="19"/>
            </a:xfrm>
            <a:custGeom>
              <a:avLst/>
              <a:gdLst>
                <a:gd name="T0" fmla="*/ 13 w 23"/>
                <a:gd name="T1" fmla="*/ 0 h 22"/>
                <a:gd name="T2" fmla="*/ 22 w 23"/>
                <a:gd name="T3" fmla="*/ 12 h 22"/>
                <a:gd name="T4" fmla="*/ 10 w 23"/>
                <a:gd name="T5" fmla="*/ 21 h 22"/>
                <a:gd name="T6" fmla="*/ 1 w 23"/>
                <a:gd name="T7" fmla="*/ 10 h 22"/>
                <a:gd name="T8" fmla="*/ 13 w 23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2">
                  <a:moveTo>
                    <a:pt x="13" y="0"/>
                  </a:moveTo>
                  <a:cubicBezTo>
                    <a:pt x="18" y="1"/>
                    <a:pt x="23" y="6"/>
                    <a:pt x="22" y="12"/>
                  </a:cubicBezTo>
                  <a:cubicBezTo>
                    <a:pt x="21" y="18"/>
                    <a:pt x="16" y="22"/>
                    <a:pt x="10" y="21"/>
                  </a:cubicBezTo>
                  <a:cubicBezTo>
                    <a:pt x="5" y="21"/>
                    <a:pt x="0" y="15"/>
                    <a:pt x="1" y="10"/>
                  </a:cubicBezTo>
                  <a:cubicBezTo>
                    <a:pt x="2" y="4"/>
                    <a:pt x="7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48"/>
            <p:cNvSpPr/>
            <p:nvPr/>
          </p:nvSpPr>
          <p:spPr bwMode="auto">
            <a:xfrm>
              <a:off x="6314" y="1058"/>
              <a:ext cx="15" cy="12"/>
            </a:xfrm>
            <a:custGeom>
              <a:avLst/>
              <a:gdLst>
                <a:gd name="T0" fmla="*/ 9 w 17"/>
                <a:gd name="T1" fmla="*/ 1 h 14"/>
                <a:gd name="T2" fmla="*/ 8 w 17"/>
                <a:gd name="T3" fmla="*/ 13 h 14"/>
                <a:gd name="T4" fmla="*/ 9 w 17"/>
                <a:gd name="T5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4">
                  <a:moveTo>
                    <a:pt x="9" y="1"/>
                  </a:moveTo>
                  <a:cubicBezTo>
                    <a:pt x="17" y="2"/>
                    <a:pt x="16" y="14"/>
                    <a:pt x="8" y="13"/>
                  </a:cubicBezTo>
                  <a:cubicBezTo>
                    <a:pt x="0" y="12"/>
                    <a:pt x="2" y="0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49"/>
            <p:cNvSpPr/>
            <p:nvPr/>
          </p:nvSpPr>
          <p:spPr bwMode="auto">
            <a:xfrm>
              <a:off x="6306" y="1096"/>
              <a:ext cx="18" cy="15"/>
            </a:xfrm>
            <a:custGeom>
              <a:avLst/>
              <a:gdLst>
                <a:gd name="T0" fmla="*/ 11 w 21"/>
                <a:gd name="T1" fmla="*/ 1 h 17"/>
                <a:gd name="T2" fmla="*/ 10 w 21"/>
                <a:gd name="T3" fmla="*/ 16 h 17"/>
                <a:gd name="T4" fmla="*/ 11 w 21"/>
                <a:gd name="T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7">
                  <a:moveTo>
                    <a:pt x="11" y="1"/>
                  </a:moveTo>
                  <a:cubicBezTo>
                    <a:pt x="21" y="2"/>
                    <a:pt x="19" y="17"/>
                    <a:pt x="10" y="16"/>
                  </a:cubicBezTo>
                  <a:cubicBezTo>
                    <a:pt x="0" y="15"/>
                    <a:pt x="2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50"/>
            <p:cNvSpPr/>
            <p:nvPr/>
          </p:nvSpPr>
          <p:spPr bwMode="auto">
            <a:xfrm>
              <a:off x="6315" y="1139"/>
              <a:ext cx="11" cy="11"/>
            </a:xfrm>
            <a:custGeom>
              <a:avLst/>
              <a:gdLst>
                <a:gd name="T0" fmla="*/ 1 w 13"/>
                <a:gd name="T1" fmla="*/ 5 h 13"/>
                <a:gd name="T2" fmla="*/ 9 w 13"/>
                <a:gd name="T3" fmla="*/ 2 h 13"/>
                <a:gd name="T4" fmla="*/ 12 w 13"/>
                <a:gd name="T5" fmla="*/ 9 h 13"/>
                <a:gd name="T6" fmla="*/ 5 w 13"/>
                <a:gd name="T7" fmla="*/ 12 h 13"/>
                <a:gd name="T8" fmla="*/ 1 w 13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" y="5"/>
                  </a:moveTo>
                  <a:cubicBezTo>
                    <a:pt x="3" y="2"/>
                    <a:pt x="6" y="0"/>
                    <a:pt x="9" y="2"/>
                  </a:cubicBezTo>
                  <a:cubicBezTo>
                    <a:pt x="12" y="3"/>
                    <a:pt x="13" y="6"/>
                    <a:pt x="12" y="9"/>
                  </a:cubicBezTo>
                  <a:cubicBezTo>
                    <a:pt x="11" y="12"/>
                    <a:pt x="8" y="13"/>
                    <a:pt x="5" y="12"/>
                  </a:cubicBezTo>
                  <a:cubicBezTo>
                    <a:pt x="2" y="11"/>
                    <a:pt x="0" y="8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1"/>
            <p:cNvSpPr/>
            <p:nvPr/>
          </p:nvSpPr>
          <p:spPr bwMode="auto">
            <a:xfrm>
              <a:off x="6327" y="1166"/>
              <a:ext cx="20" cy="16"/>
            </a:xfrm>
            <a:custGeom>
              <a:avLst/>
              <a:gdLst>
                <a:gd name="T0" fmla="*/ 13 w 24"/>
                <a:gd name="T1" fmla="*/ 1 h 19"/>
                <a:gd name="T2" fmla="*/ 11 w 24"/>
                <a:gd name="T3" fmla="*/ 18 h 19"/>
                <a:gd name="T4" fmla="*/ 13 w 24"/>
                <a:gd name="T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13" y="1"/>
                  </a:moveTo>
                  <a:cubicBezTo>
                    <a:pt x="24" y="3"/>
                    <a:pt x="22" y="19"/>
                    <a:pt x="11" y="18"/>
                  </a:cubicBezTo>
                  <a:cubicBezTo>
                    <a:pt x="0" y="17"/>
                    <a:pt x="2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2"/>
            <p:cNvSpPr/>
            <p:nvPr/>
          </p:nvSpPr>
          <p:spPr bwMode="auto">
            <a:xfrm>
              <a:off x="6364" y="1196"/>
              <a:ext cx="13" cy="13"/>
            </a:xfrm>
            <a:custGeom>
              <a:avLst/>
              <a:gdLst>
                <a:gd name="T0" fmla="*/ 9 w 16"/>
                <a:gd name="T1" fmla="*/ 0 h 15"/>
                <a:gd name="T2" fmla="*/ 15 w 16"/>
                <a:gd name="T3" fmla="*/ 8 h 15"/>
                <a:gd name="T4" fmla="*/ 7 w 16"/>
                <a:gd name="T5" fmla="*/ 14 h 15"/>
                <a:gd name="T6" fmla="*/ 1 w 16"/>
                <a:gd name="T7" fmla="*/ 6 h 15"/>
                <a:gd name="T8" fmla="*/ 9 w 1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9" y="0"/>
                  </a:moveTo>
                  <a:cubicBezTo>
                    <a:pt x="12" y="0"/>
                    <a:pt x="16" y="4"/>
                    <a:pt x="15" y="8"/>
                  </a:cubicBezTo>
                  <a:cubicBezTo>
                    <a:pt x="14" y="12"/>
                    <a:pt x="11" y="15"/>
                    <a:pt x="7" y="14"/>
                  </a:cubicBezTo>
                  <a:cubicBezTo>
                    <a:pt x="3" y="14"/>
                    <a:pt x="0" y="10"/>
                    <a:pt x="1" y="6"/>
                  </a:cubicBezTo>
                  <a:cubicBezTo>
                    <a:pt x="1" y="2"/>
                    <a:pt x="5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53"/>
            <p:cNvSpPr/>
            <p:nvPr/>
          </p:nvSpPr>
          <p:spPr bwMode="auto">
            <a:xfrm>
              <a:off x="6410" y="1206"/>
              <a:ext cx="12" cy="10"/>
            </a:xfrm>
            <a:custGeom>
              <a:avLst/>
              <a:gdLst>
                <a:gd name="T0" fmla="*/ 8 w 14"/>
                <a:gd name="T1" fmla="*/ 1 h 12"/>
                <a:gd name="T2" fmla="*/ 6 w 14"/>
                <a:gd name="T3" fmla="*/ 11 h 12"/>
                <a:gd name="T4" fmla="*/ 8 w 14"/>
                <a:gd name="T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2">
                  <a:moveTo>
                    <a:pt x="8" y="1"/>
                  </a:moveTo>
                  <a:cubicBezTo>
                    <a:pt x="14" y="2"/>
                    <a:pt x="13" y="12"/>
                    <a:pt x="6" y="11"/>
                  </a:cubicBezTo>
                  <a:cubicBezTo>
                    <a:pt x="0" y="11"/>
                    <a:pt x="1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54"/>
            <p:cNvSpPr/>
            <p:nvPr/>
          </p:nvSpPr>
          <p:spPr bwMode="auto">
            <a:xfrm>
              <a:off x="6449" y="1193"/>
              <a:ext cx="14" cy="11"/>
            </a:xfrm>
            <a:custGeom>
              <a:avLst/>
              <a:gdLst>
                <a:gd name="T0" fmla="*/ 9 w 16"/>
                <a:gd name="T1" fmla="*/ 1 h 13"/>
                <a:gd name="T2" fmla="*/ 8 w 16"/>
                <a:gd name="T3" fmla="*/ 13 h 13"/>
                <a:gd name="T4" fmla="*/ 9 w 16"/>
                <a:gd name="T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3">
                  <a:moveTo>
                    <a:pt x="9" y="1"/>
                  </a:moveTo>
                  <a:cubicBezTo>
                    <a:pt x="16" y="2"/>
                    <a:pt x="15" y="13"/>
                    <a:pt x="8" y="13"/>
                  </a:cubicBezTo>
                  <a:cubicBezTo>
                    <a:pt x="0" y="12"/>
                    <a:pt x="1" y="0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55"/>
            <p:cNvSpPr/>
            <p:nvPr/>
          </p:nvSpPr>
          <p:spPr bwMode="auto">
            <a:xfrm>
              <a:off x="6479" y="1172"/>
              <a:ext cx="13" cy="12"/>
            </a:xfrm>
            <a:custGeom>
              <a:avLst/>
              <a:gdLst>
                <a:gd name="T0" fmla="*/ 8 w 16"/>
                <a:gd name="T1" fmla="*/ 1 h 13"/>
                <a:gd name="T2" fmla="*/ 7 w 16"/>
                <a:gd name="T3" fmla="*/ 12 h 13"/>
                <a:gd name="T4" fmla="*/ 8 w 16"/>
                <a:gd name="T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3">
                  <a:moveTo>
                    <a:pt x="8" y="1"/>
                  </a:moveTo>
                  <a:cubicBezTo>
                    <a:pt x="16" y="2"/>
                    <a:pt x="15" y="13"/>
                    <a:pt x="7" y="12"/>
                  </a:cubicBezTo>
                  <a:cubicBezTo>
                    <a:pt x="0" y="12"/>
                    <a:pt x="1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56"/>
            <p:cNvSpPr/>
            <p:nvPr/>
          </p:nvSpPr>
          <p:spPr bwMode="auto">
            <a:xfrm>
              <a:off x="6497" y="1142"/>
              <a:ext cx="12" cy="11"/>
            </a:xfrm>
            <a:custGeom>
              <a:avLst/>
              <a:gdLst>
                <a:gd name="T0" fmla="*/ 8 w 15"/>
                <a:gd name="T1" fmla="*/ 1 h 13"/>
                <a:gd name="T2" fmla="*/ 7 w 15"/>
                <a:gd name="T3" fmla="*/ 12 h 13"/>
                <a:gd name="T4" fmla="*/ 8 w 15"/>
                <a:gd name="T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3">
                  <a:moveTo>
                    <a:pt x="8" y="1"/>
                  </a:moveTo>
                  <a:cubicBezTo>
                    <a:pt x="15" y="1"/>
                    <a:pt x="14" y="13"/>
                    <a:pt x="7" y="12"/>
                  </a:cubicBezTo>
                  <a:cubicBezTo>
                    <a:pt x="0" y="11"/>
                    <a:pt x="1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57"/>
            <p:cNvSpPr/>
            <p:nvPr/>
          </p:nvSpPr>
          <p:spPr bwMode="auto">
            <a:xfrm>
              <a:off x="6504" y="1104"/>
              <a:ext cx="16" cy="12"/>
            </a:xfrm>
            <a:custGeom>
              <a:avLst/>
              <a:gdLst>
                <a:gd name="T0" fmla="*/ 10 w 18"/>
                <a:gd name="T1" fmla="*/ 1 h 14"/>
                <a:gd name="T2" fmla="*/ 9 w 18"/>
                <a:gd name="T3" fmla="*/ 14 h 14"/>
                <a:gd name="T4" fmla="*/ 10 w 18"/>
                <a:gd name="T5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10" y="1"/>
                  </a:moveTo>
                  <a:cubicBezTo>
                    <a:pt x="18" y="1"/>
                    <a:pt x="17" y="14"/>
                    <a:pt x="9" y="14"/>
                  </a:cubicBezTo>
                  <a:cubicBezTo>
                    <a:pt x="0" y="13"/>
                    <a:pt x="2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58"/>
            <p:cNvSpPr/>
            <p:nvPr/>
          </p:nvSpPr>
          <p:spPr bwMode="auto">
            <a:xfrm>
              <a:off x="6500" y="1058"/>
              <a:ext cx="14" cy="11"/>
            </a:xfrm>
            <a:custGeom>
              <a:avLst/>
              <a:gdLst>
                <a:gd name="T0" fmla="*/ 8 w 16"/>
                <a:gd name="T1" fmla="*/ 1 h 13"/>
                <a:gd name="T2" fmla="*/ 7 w 16"/>
                <a:gd name="T3" fmla="*/ 12 h 13"/>
                <a:gd name="T4" fmla="*/ 8 w 16"/>
                <a:gd name="T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3">
                  <a:moveTo>
                    <a:pt x="8" y="1"/>
                  </a:moveTo>
                  <a:cubicBezTo>
                    <a:pt x="16" y="1"/>
                    <a:pt x="15" y="13"/>
                    <a:pt x="7" y="12"/>
                  </a:cubicBezTo>
                  <a:cubicBezTo>
                    <a:pt x="0" y="11"/>
                    <a:pt x="1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59"/>
            <p:cNvSpPr/>
            <p:nvPr/>
          </p:nvSpPr>
          <p:spPr bwMode="auto">
            <a:xfrm>
              <a:off x="6468" y="1017"/>
              <a:ext cx="16" cy="14"/>
            </a:xfrm>
            <a:custGeom>
              <a:avLst/>
              <a:gdLst>
                <a:gd name="T0" fmla="*/ 10 w 19"/>
                <a:gd name="T1" fmla="*/ 1 h 16"/>
                <a:gd name="T2" fmla="*/ 9 w 19"/>
                <a:gd name="T3" fmla="*/ 15 h 16"/>
                <a:gd name="T4" fmla="*/ 10 w 19"/>
                <a:gd name="T5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6">
                  <a:moveTo>
                    <a:pt x="10" y="1"/>
                  </a:moveTo>
                  <a:cubicBezTo>
                    <a:pt x="19" y="2"/>
                    <a:pt x="18" y="16"/>
                    <a:pt x="9" y="15"/>
                  </a:cubicBezTo>
                  <a:cubicBezTo>
                    <a:pt x="0" y="14"/>
                    <a:pt x="1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6" name="Freeform 63"/>
          <p:cNvSpPr>
            <a:spLocks noEditPoints="1"/>
          </p:cNvSpPr>
          <p:nvPr/>
        </p:nvSpPr>
        <p:spPr bwMode="auto">
          <a:xfrm>
            <a:off x="2152652" y="3843334"/>
            <a:ext cx="677863" cy="530224"/>
          </a:xfrm>
          <a:custGeom>
            <a:avLst/>
            <a:gdLst>
              <a:gd name="T0" fmla="*/ 140 w 269"/>
              <a:gd name="T1" fmla="*/ 1 h 210"/>
              <a:gd name="T2" fmla="*/ 129 w 269"/>
              <a:gd name="T3" fmla="*/ 11 h 210"/>
              <a:gd name="T4" fmla="*/ 17 w 269"/>
              <a:gd name="T5" fmla="*/ 98 h 210"/>
              <a:gd name="T6" fmla="*/ 9 w 269"/>
              <a:gd name="T7" fmla="*/ 106 h 210"/>
              <a:gd name="T8" fmla="*/ 2 w 269"/>
              <a:gd name="T9" fmla="*/ 148 h 210"/>
              <a:gd name="T10" fmla="*/ 52 w 269"/>
              <a:gd name="T11" fmla="*/ 208 h 210"/>
              <a:gd name="T12" fmla="*/ 136 w 269"/>
              <a:gd name="T13" fmla="*/ 163 h 210"/>
              <a:gd name="T14" fmla="*/ 174 w 269"/>
              <a:gd name="T15" fmla="*/ 186 h 210"/>
              <a:gd name="T16" fmla="*/ 183 w 269"/>
              <a:gd name="T17" fmla="*/ 189 h 210"/>
              <a:gd name="T18" fmla="*/ 266 w 269"/>
              <a:gd name="T19" fmla="*/ 53 h 210"/>
              <a:gd name="T20" fmla="*/ 12 w 269"/>
              <a:gd name="T21" fmla="*/ 143 h 210"/>
              <a:gd name="T22" fmla="*/ 27 w 269"/>
              <a:gd name="T23" fmla="*/ 161 h 210"/>
              <a:gd name="T24" fmla="*/ 48 w 269"/>
              <a:gd name="T25" fmla="*/ 191 h 210"/>
              <a:gd name="T26" fmla="*/ 17 w 269"/>
              <a:gd name="T27" fmla="*/ 127 h 210"/>
              <a:gd name="T28" fmla="*/ 38 w 269"/>
              <a:gd name="T29" fmla="*/ 141 h 210"/>
              <a:gd name="T30" fmla="*/ 48 w 269"/>
              <a:gd name="T31" fmla="*/ 191 h 210"/>
              <a:gd name="T32" fmla="*/ 44 w 269"/>
              <a:gd name="T33" fmla="*/ 148 h 210"/>
              <a:gd name="T34" fmla="*/ 58 w 269"/>
              <a:gd name="T35" fmla="*/ 164 h 210"/>
              <a:gd name="T36" fmla="*/ 59 w 269"/>
              <a:gd name="T37" fmla="*/ 193 h 210"/>
              <a:gd name="T38" fmla="*/ 74 w 269"/>
              <a:gd name="T39" fmla="*/ 162 h 210"/>
              <a:gd name="T40" fmla="*/ 71 w 269"/>
              <a:gd name="T41" fmla="*/ 186 h 210"/>
              <a:gd name="T42" fmla="*/ 76 w 269"/>
              <a:gd name="T43" fmla="*/ 183 h 210"/>
              <a:gd name="T44" fmla="*/ 110 w 269"/>
              <a:gd name="T45" fmla="*/ 143 h 210"/>
              <a:gd name="T46" fmla="*/ 76 w 269"/>
              <a:gd name="T47" fmla="*/ 183 h 210"/>
              <a:gd name="T48" fmla="*/ 100 w 269"/>
              <a:gd name="T49" fmla="*/ 170 h 210"/>
              <a:gd name="T50" fmla="*/ 138 w 269"/>
              <a:gd name="T51" fmla="*/ 128 h 210"/>
              <a:gd name="T52" fmla="*/ 117 w 269"/>
              <a:gd name="T53" fmla="*/ 161 h 210"/>
              <a:gd name="T54" fmla="*/ 142 w 269"/>
              <a:gd name="T55" fmla="*/ 126 h 210"/>
              <a:gd name="T56" fmla="*/ 145 w 269"/>
              <a:gd name="T57" fmla="*/ 145 h 210"/>
              <a:gd name="T58" fmla="*/ 151 w 269"/>
              <a:gd name="T59" fmla="*/ 140 h 210"/>
              <a:gd name="T60" fmla="*/ 151 w 269"/>
              <a:gd name="T61" fmla="*/ 140 h 210"/>
              <a:gd name="T62" fmla="*/ 161 w 269"/>
              <a:gd name="T63" fmla="*/ 142 h 210"/>
              <a:gd name="T64" fmla="*/ 179 w 269"/>
              <a:gd name="T65" fmla="*/ 160 h 210"/>
              <a:gd name="T66" fmla="*/ 162 w 269"/>
              <a:gd name="T67" fmla="*/ 143 h 210"/>
              <a:gd name="T68" fmla="*/ 175 w 269"/>
              <a:gd name="T69" fmla="*/ 116 h 210"/>
              <a:gd name="T70" fmla="*/ 175 w 269"/>
              <a:gd name="T71" fmla="*/ 114 h 210"/>
              <a:gd name="T72" fmla="*/ 181 w 269"/>
              <a:gd name="T73" fmla="*/ 154 h 210"/>
              <a:gd name="T74" fmla="*/ 194 w 269"/>
              <a:gd name="T75" fmla="*/ 149 h 210"/>
              <a:gd name="T76" fmla="*/ 236 w 269"/>
              <a:gd name="T77" fmla="*/ 95 h 210"/>
              <a:gd name="T78" fmla="*/ 195 w 269"/>
              <a:gd name="T79" fmla="*/ 128 h 210"/>
              <a:gd name="T80" fmla="*/ 183 w 269"/>
              <a:gd name="T81" fmla="*/ 98 h 210"/>
              <a:gd name="T82" fmla="*/ 90 w 269"/>
              <a:gd name="T83" fmla="*/ 138 h 210"/>
              <a:gd name="T84" fmla="*/ 54 w 269"/>
              <a:gd name="T85" fmla="*/ 139 h 210"/>
              <a:gd name="T86" fmla="*/ 156 w 269"/>
              <a:gd name="T87" fmla="*/ 58 h 210"/>
              <a:gd name="T88" fmla="*/ 148 w 269"/>
              <a:gd name="T89" fmla="*/ 17 h 210"/>
              <a:gd name="T90" fmla="*/ 195 w 269"/>
              <a:gd name="T91" fmla="*/ 12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69" h="210">
                <a:moveTo>
                  <a:pt x="262" y="43"/>
                </a:moveTo>
                <a:cubicBezTo>
                  <a:pt x="222" y="28"/>
                  <a:pt x="181" y="14"/>
                  <a:pt x="140" y="1"/>
                </a:cubicBezTo>
                <a:cubicBezTo>
                  <a:pt x="138" y="0"/>
                  <a:pt x="136" y="0"/>
                  <a:pt x="135" y="1"/>
                </a:cubicBezTo>
                <a:cubicBezTo>
                  <a:pt x="130" y="2"/>
                  <a:pt x="127" y="7"/>
                  <a:pt x="129" y="11"/>
                </a:cubicBezTo>
                <a:cubicBezTo>
                  <a:pt x="136" y="23"/>
                  <a:pt x="141" y="34"/>
                  <a:pt x="145" y="47"/>
                </a:cubicBezTo>
                <a:cubicBezTo>
                  <a:pt x="100" y="57"/>
                  <a:pt x="63" y="90"/>
                  <a:pt x="17" y="98"/>
                </a:cubicBezTo>
                <a:cubicBezTo>
                  <a:pt x="15" y="98"/>
                  <a:pt x="14" y="99"/>
                  <a:pt x="13" y="101"/>
                </a:cubicBezTo>
                <a:cubicBezTo>
                  <a:pt x="11" y="101"/>
                  <a:pt x="9" y="103"/>
                  <a:pt x="9" y="106"/>
                </a:cubicBezTo>
                <a:cubicBezTo>
                  <a:pt x="8" y="118"/>
                  <a:pt x="6" y="130"/>
                  <a:pt x="1" y="141"/>
                </a:cubicBezTo>
                <a:cubicBezTo>
                  <a:pt x="0" y="144"/>
                  <a:pt x="0" y="146"/>
                  <a:pt x="2" y="148"/>
                </a:cubicBezTo>
                <a:cubicBezTo>
                  <a:pt x="19" y="165"/>
                  <a:pt x="33" y="185"/>
                  <a:pt x="44" y="206"/>
                </a:cubicBezTo>
                <a:cubicBezTo>
                  <a:pt x="46" y="210"/>
                  <a:pt x="50" y="210"/>
                  <a:pt x="52" y="208"/>
                </a:cubicBezTo>
                <a:cubicBezTo>
                  <a:pt x="53" y="208"/>
                  <a:pt x="54" y="208"/>
                  <a:pt x="55" y="207"/>
                </a:cubicBezTo>
                <a:cubicBezTo>
                  <a:pt x="82" y="192"/>
                  <a:pt x="109" y="178"/>
                  <a:pt x="136" y="163"/>
                </a:cubicBezTo>
                <a:cubicBezTo>
                  <a:pt x="143" y="159"/>
                  <a:pt x="149" y="155"/>
                  <a:pt x="154" y="150"/>
                </a:cubicBezTo>
                <a:cubicBezTo>
                  <a:pt x="160" y="162"/>
                  <a:pt x="167" y="174"/>
                  <a:pt x="174" y="186"/>
                </a:cubicBezTo>
                <a:cubicBezTo>
                  <a:pt x="174" y="186"/>
                  <a:pt x="174" y="187"/>
                  <a:pt x="175" y="187"/>
                </a:cubicBezTo>
                <a:cubicBezTo>
                  <a:pt x="176" y="190"/>
                  <a:pt x="180" y="192"/>
                  <a:pt x="183" y="189"/>
                </a:cubicBezTo>
                <a:cubicBezTo>
                  <a:pt x="215" y="148"/>
                  <a:pt x="248" y="107"/>
                  <a:pt x="263" y="57"/>
                </a:cubicBezTo>
                <a:cubicBezTo>
                  <a:pt x="266" y="53"/>
                  <a:pt x="266" y="53"/>
                  <a:pt x="266" y="53"/>
                </a:cubicBezTo>
                <a:cubicBezTo>
                  <a:pt x="269" y="49"/>
                  <a:pt x="266" y="44"/>
                  <a:pt x="262" y="43"/>
                </a:cubicBezTo>
                <a:close/>
                <a:moveTo>
                  <a:pt x="12" y="143"/>
                </a:moveTo>
                <a:cubicBezTo>
                  <a:pt x="13" y="139"/>
                  <a:pt x="15" y="135"/>
                  <a:pt x="16" y="131"/>
                </a:cubicBezTo>
                <a:cubicBezTo>
                  <a:pt x="19" y="141"/>
                  <a:pt x="23" y="151"/>
                  <a:pt x="27" y="161"/>
                </a:cubicBezTo>
                <a:cubicBezTo>
                  <a:pt x="22" y="155"/>
                  <a:pt x="17" y="149"/>
                  <a:pt x="12" y="143"/>
                </a:cubicBezTo>
                <a:close/>
                <a:moveTo>
                  <a:pt x="48" y="191"/>
                </a:moveTo>
                <a:cubicBezTo>
                  <a:pt x="43" y="183"/>
                  <a:pt x="38" y="176"/>
                  <a:pt x="33" y="168"/>
                </a:cubicBezTo>
                <a:cubicBezTo>
                  <a:pt x="28" y="154"/>
                  <a:pt x="22" y="141"/>
                  <a:pt x="17" y="127"/>
                </a:cubicBezTo>
                <a:cubicBezTo>
                  <a:pt x="18" y="123"/>
                  <a:pt x="18" y="119"/>
                  <a:pt x="19" y="115"/>
                </a:cubicBezTo>
                <a:cubicBezTo>
                  <a:pt x="25" y="124"/>
                  <a:pt x="32" y="132"/>
                  <a:pt x="38" y="141"/>
                </a:cubicBezTo>
                <a:cubicBezTo>
                  <a:pt x="43" y="153"/>
                  <a:pt x="48" y="166"/>
                  <a:pt x="53" y="178"/>
                </a:cubicBezTo>
                <a:cubicBezTo>
                  <a:pt x="51" y="182"/>
                  <a:pt x="49" y="187"/>
                  <a:pt x="48" y="191"/>
                </a:cubicBezTo>
                <a:close/>
                <a:moveTo>
                  <a:pt x="54" y="174"/>
                </a:moveTo>
                <a:cubicBezTo>
                  <a:pt x="51" y="166"/>
                  <a:pt x="47" y="157"/>
                  <a:pt x="44" y="148"/>
                </a:cubicBezTo>
                <a:cubicBezTo>
                  <a:pt x="46" y="150"/>
                  <a:pt x="47" y="152"/>
                  <a:pt x="49" y="154"/>
                </a:cubicBezTo>
                <a:cubicBezTo>
                  <a:pt x="52" y="159"/>
                  <a:pt x="55" y="162"/>
                  <a:pt x="58" y="164"/>
                </a:cubicBezTo>
                <a:cubicBezTo>
                  <a:pt x="57" y="167"/>
                  <a:pt x="55" y="171"/>
                  <a:pt x="54" y="174"/>
                </a:cubicBezTo>
                <a:close/>
                <a:moveTo>
                  <a:pt x="59" y="193"/>
                </a:moveTo>
                <a:cubicBezTo>
                  <a:pt x="62" y="183"/>
                  <a:pt x="66" y="174"/>
                  <a:pt x="69" y="164"/>
                </a:cubicBezTo>
                <a:cubicBezTo>
                  <a:pt x="71" y="163"/>
                  <a:pt x="72" y="163"/>
                  <a:pt x="74" y="162"/>
                </a:cubicBezTo>
                <a:cubicBezTo>
                  <a:pt x="79" y="159"/>
                  <a:pt x="84" y="157"/>
                  <a:pt x="89" y="154"/>
                </a:cubicBezTo>
                <a:cubicBezTo>
                  <a:pt x="71" y="186"/>
                  <a:pt x="71" y="186"/>
                  <a:pt x="71" y="186"/>
                </a:cubicBezTo>
                <a:cubicBezTo>
                  <a:pt x="67" y="188"/>
                  <a:pt x="63" y="191"/>
                  <a:pt x="59" y="193"/>
                </a:cubicBezTo>
                <a:close/>
                <a:moveTo>
                  <a:pt x="76" y="183"/>
                </a:moveTo>
                <a:cubicBezTo>
                  <a:pt x="82" y="173"/>
                  <a:pt x="88" y="162"/>
                  <a:pt x="93" y="152"/>
                </a:cubicBezTo>
                <a:cubicBezTo>
                  <a:pt x="99" y="149"/>
                  <a:pt x="104" y="146"/>
                  <a:pt x="110" y="143"/>
                </a:cubicBezTo>
                <a:cubicBezTo>
                  <a:pt x="106" y="153"/>
                  <a:pt x="101" y="163"/>
                  <a:pt x="96" y="173"/>
                </a:cubicBezTo>
                <a:cubicBezTo>
                  <a:pt x="89" y="176"/>
                  <a:pt x="83" y="180"/>
                  <a:pt x="76" y="183"/>
                </a:cubicBezTo>
                <a:close/>
                <a:moveTo>
                  <a:pt x="117" y="161"/>
                </a:moveTo>
                <a:cubicBezTo>
                  <a:pt x="100" y="170"/>
                  <a:pt x="100" y="170"/>
                  <a:pt x="100" y="170"/>
                </a:cubicBezTo>
                <a:cubicBezTo>
                  <a:pt x="105" y="161"/>
                  <a:pt x="110" y="151"/>
                  <a:pt x="113" y="141"/>
                </a:cubicBezTo>
                <a:cubicBezTo>
                  <a:pt x="122" y="137"/>
                  <a:pt x="130" y="133"/>
                  <a:pt x="138" y="128"/>
                </a:cubicBezTo>
                <a:cubicBezTo>
                  <a:pt x="132" y="139"/>
                  <a:pt x="126" y="149"/>
                  <a:pt x="120" y="159"/>
                </a:cubicBezTo>
                <a:cubicBezTo>
                  <a:pt x="119" y="160"/>
                  <a:pt x="118" y="160"/>
                  <a:pt x="117" y="161"/>
                </a:cubicBezTo>
                <a:close/>
                <a:moveTo>
                  <a:pt x="125" y="157"/>
                </a:moveTo>
                <a:cubicBezTo>
                  <a:pt x="131" y="147"/>
                  <a:pt x="136" y="136"/>
                  <a:pt x="142" y="126"/>
                </a:cubicBezTo>
                <a:cubicBezTo>
                  <a:pt x="148" y="123"/>
                  <a:pt x="154" y="120"/>
                  <a:pt x="160" y="116"/>
                </a:cubicBezTo>
                <a:cubicBezTo>
                  <a:pt x="155" y="126"/>
                  <a:pt x="150" y="136"/>
                  <a:pt x="145" y="145"/>
                </a:cubicBezTo>
                <a:cubicBezTo>
                  <a:pt x="139" y="150"/>
                  <a:pt x="132" y="153"/>
                  <a:pt x="125" y="157"/>
                </a:cubicBezTo>
                <a:close/>
                <a:moveTo>
                  <a:pt x="151" y="140"/>
                </a:moveTo>
                <a:cubicBezTo>
                  <a:pt x="162" y="119"/>
                  <a:pt x="162" y="119"/>
                  <a:pt x="162" y="119"/>
                </a:cubicBezTo>
                <a:cubicBezTo>
                  <a:pt x="160" y="126"/>
                  <a:pt x="156" y="134"/>
                  <a:pt x="151" y="140"/>
                </a:cubicBezTo>
                <a:close/>
                <a:moveTo>
                  <a:pt x="162" y="143"/>
                </a:moveTo>
                <a:cubicBezTo>
                  <a:pt x="162" y="143"/>
                  <a:pt x="162" y="142"/>
                  <a:pt x="161" y="142"/>
                </a:cubicBezTo>
                <a:cubicBezTo>
                  <a:pt x="166" y="135"/>
                  <a:pt x="170" y="128"/>
                  <a:pt x="173" y="119"/>
                </a:cubicBezTo>
                <a:cubicBezTo>
                  <a:pt x="175" y="133"/>
                  <a:pt x="177" y="146"/>
                  <a:pt x="179" y="160"/>
                </a:cubicBezTo>
                <a:cubicBezTo>
                  <a:pt x="178" y="163"/>
                  <a:pt x="177" y="166"/>
                  <a:pt x="176" y="168"/>
                </a:cubicBezTo>
                <a:cubicBezTo>
                  <a:pt x="172" y="160"/>
                  <a:pt x="167" y="152"/>
                  <a:pt x="162" y="143"/>
                </a:cubicBezTo>
                <a:close/>
                <a:moveTo>
                  <a:pt x="181" y="154"/>
                </a:moveTo>
                <a:cubicBezTo>
                  <a:pt x="175" y="116"/>
                  <a:pt x="175" y="116"/>
                  <a:pt x="175" y="116"/>
                </a:cubicBezTo>
                <a:cubicBezTo>
                  <a:pt x="175" y="116"/>
                  <a:pt x="175" y="115"/>
                  <a:pt x="174" y="115"/>
                </a:cubicBezTo>
                <a:cubicBezTo>
                  <a:pt x="174" y="115"/>
                  <a:pt x="175" y="114"/>
                  <a:pt x="175" y="114"/>
                </a:cubicBezTo>
                <a:cubicBezTo>
                  <a:pt x="185" y="141"/>
                  <a:pt x="185" y="141"/>
                  <a:pt x="185" y="141"/>
                </a:cubicBezTo>
                <a:cubicBezTo>
                  <a:pt x="184" y="145"/>
                  <a:pt x="182" y="149"/>
                  <a:pt x="181" y="154"/>
                </a:cubicBezTo>
                <a:close/>
                <a:moveTo>
                  <a:pt x="189" y="164"/>
                </a:moveTo>
                <a:cubicBezTo>
                  <a:pt x="190" y="159"/>
                  <a:pt x="192" y="154"/>
                  <a:pt x="194" y="149"/>
                </a:cubicBezTo>
                <a:cubicBezTo>
                  <a:pt x="196" y="148"/>
                  <a:pt x="197" y="147"/>
                  <a:pt x="199" y="146"/>
                </a:cubicBezTo>
                <a:cubicBezTo>
                  <a:pt x="236" y="95"/>
                  <a:pt x="236" y="95"/>
                  <a:pt x="236" y="95"/>
                </a:cubicBezTo>
                <a:cubicBezTo>
                  <a:pt x="223" y="119"/>
                  <a:pt x="206" y="142"/>
                  <a:pt x="189" y="164"/>
                </a:cubicBezTo>
                <a:close/>
                <a:moveTo>
                  <a:pt x="195" y="128"/>
                </a:moveTo>
                <a:cubicBezTo>
                  <a:pt x="191" y="119"/>
                  <a:pt x="188" y="110"/>
                  <a:pt x="184" y="101"/>
                </a:cubicBezTo>
                <a:cubicBezTo>
                  <a:pt x="184" y="100"/>
                  <a:pt x="183" y="99"/>
                  <a:pt x="183" y="98"/>
                </a:cubicBezTo>
                <a:cubicBezTo>
                  <a:pt x="181" y="95"/>
                  <a:pt x="177" y="92"/>
                  <a:pt x="173" y="94"/>
                </a:cubicBezTo>
                <a:cubicBezTo>
                  <a:pt x="145" y="109"/>
                  <a:pt x="118" y="124"/>
                  <a:pt x="90" y="138"/>
                </a:cubicBezTo>
                <a:cubicBezTo>
                  <a:pt x="84" y="141"/>
                  <a:pt x="78" y="145"/>
                  <a:pt x="72" y="148"/>
                </a:cubicBezTo>
                <a:cubicBezTo>
                  <a:pt x="62" y="152"/>
                  <a:pt x="60" y="147"/>
                  <a:pt x="54" y="139"/>
                </a:cubicBezTo>
                <a:cubicBezTo>
                  <a:pt x="46" y="129"/>
                  <a:pt x="38" y="119"/>
                  <a:pt x="31" y="109"/>
                </a:cubicBezTo>
                <a:cubicBezTo>
                  <a:pt x="74" y="97"/>
                  <a:pt x="111" y="66"/>
                  <a:pt x="156" y="58"/>
                </a:cubicBezTo>
                <a:cubicBezTo>
                  <a:pt x="159" y="57"/>
                  <a:pt x="161" y="53"/>
                  <a:pt x="160" y="50"/>
                </a:cubicBezTo>
                <a:cubicBezTo>
                  <a:pt x="157" y="39"/>
                  <a:pt x="153" y="28"/>
                  <a:pt x="148" y="17"/>
                </a:cubicBezTo>
                <a:cubicBezTo>
                  <a:pt x="182" y="29"/>
                  <a:pt x="216" y="40"/>
                  <a:pt x="250" y="53"/>
                </a:cubicBezTo>
                <a:cubicBezTo>
                  <a:pt x="231" y="78"/>
                  <a:pt x="213" y="103"/>
                  <a:pt x="195" y="128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6" name="组合 115"/>
          <p:cNvGrpSpPr/>
          <p:nvPr/>
        </p:nvGrpSpPr>
        <p:grpSpPr>
          <a:xfrm>
            <a:off x="2355834" y="712228"/>
            <a:ext cx="1798777" cy="1084810"/>
            <a:chOff x="2175926" y="561427"/>
            <a:chExt cx="2163762" cy="1304925"/>
          </a:xfrm>
          <a:solidFill>
            <a:srgbClr val="1F4E79"/>
          </a:solidFill>
        </p:grpSpPr>
        <p:sp>
          <p:nvSpPr>
            <p:cNvPr id="117" name="Freeform 17"/>
            <p:cNvSpPr>
              <a:spLocks noEditPoints="1"/>
            </p:cNvSpPr>
            <p:nvPr/>
          </p:nvSpPr>
          <p:spPr bwMode="auto">
            <a:xfrm>
              <a:off x="2175926" y="561427"/>
              <a:ext cx="1873250" cy="1304925"/>
            </a:xfrm>
            <a:custGeom>
              <a:avLst/>
              <a:gdLst>
                <a:gd name="T0" fmla="*/ 457 w 497"/>
                <a:gd name="T1" fmla="*/ 169 h 345"/>
                <a:gd name="T2" fmla="*/ 376 w 497"/>
                <a:gd name="T3" fmla="*/ 169 h 345"/>
                <a:gd name="T4" fmla="*/ 358 w 497"/>
                <a:gd name="T5" fmla="*/ 131 h 345"/>
                <a:gd name="T6" fmla="*/ 282 w 497"/>
                <a:gd name="T7" fmla="*/ 123 h 345"/>
                <a:gd name="T8" fmla="*/ 190 w 497"/>
                <a:gd name="T9" fmla="*/ 20 h 345"/>
                <a:gd name="T10" fmla="*/ 141 w 497"/>
                <a:gd name="T11" fmla="*/ 78 h 345"/>
                <a:gd name="T12" fmla="*/ 143 w 497"/>
                <a:gd name="T13" fmla="*/ 130 h 345"/>
                <a:gd name="T14" fmla="*/ 71 w 497"/>
                <a:gd name="T15" fmla="*/ 152 h 345"/>
                <a:gd name="T16" fmla="*/ 64 w 497"/>
                <a:gd name="T17" fmla="*/ 228 h 345"/>
                <a:gd name="T18" fmla="*/ 4 w 497"/>
                <a:gd name="T19" fmla="*/ 290 h 345"/>
                <a:gd name="T20" fmla="*/ 10 w 497"/>
                <a:gd name="T21" fmla="*/ 331 h 345"/>
                <a:gd name="T22" fmla="*/ 63 w 497"/>
                <a:gd name="T23" fmla="*/ 341 h 345"/>
                <a:gd name="T24" fmla="*/ 362 w 497"/>
                <a:gd name="T25" fmla="*/ 291 h 345"/>
                <a:gd name="T26" fmla="*/ 367 w 497"/>
                <a:gd name="T27" fmla="*/ 289 h 345"/>
                <a:gd name="T28" fmla="*/ 439 w 497"/>
                <a:gd name="T29" fmla="*/ 282 h 345"/>
                <a:gd name="T30" fmla="*/ 493 w 497"/>
                <a:gd name="T31" fmla="*/ 234 h 345"/>
                <a:gd name="T32" fmla="*/ 457 w 497"/>
                <a:gd name="T33" fmla="*/ 169 h 345"/>
                <a:gd name="T34" fmla="*/ 473 w 497"/>
                <a:gd name="T35" fmla="*/ 246 h 345"/>
                <a:gd name="T36" fmla="*/ 406 w 497"/>
                <a:gd name="T37" fmla="*/ 272 h 345"/>
                <a:gd name="T38" fmla="*/ 325 w 497"/>
                <a:gd name="T39" fmla="*/ 271 h 345"/>
                <a:gd name="T40" fmla="*/ 318 w 497"/>
                <a:gd name="T41" fmla="*/ 276 h 345"/>
                <a:gd name="T42" fmla="*/ 152 w 497"/>
                <a:gd name="T43" fmla="*/ 311 h 345"/>
                <a:gd name="T44" fmla="*/ 41 w 497"/>
                <a:gd name="T45" fmla="*/ 327 h 345"/>
                <a:gd name="T46" fmla="*/ 23 w 497"/>
                <a:gd name="T47" fmla="*/ 279 h 345"/>
                <a:gd name="T48" fmla="*/ 76 w 497"/>
                <a:gd name="T49" fmla="*/ 247 h 345"/>
                <a:gd name="T50" fmla="*/ 81 w 497"/>
                <a:gd name="T51" fmla="*/ 248 h 345"/>
                <a:gd name="T52" fmla="*/ 92 w 497"/>
                <a:gd name="T53" fmla="*/ 256 h 345"/>
                <a:gd name="T54" fmla="*/ 101 w 497"/>
                <a:gd name="T55" fmla="*/ 243 h 345"/>
                <a:gd name="T56" fmla="*/ 76 w 497"/>
                <a:gd name="T57" fmla="*/ 170 h 345"/>
                <a:gd name="T58" fmla="*/ 151 w 497"/>
                <a:gd name="T59" fmla="*/ 159 h 345"/>
                <a:gd name="T60" fmla="*/ 155 w 497"/>
                <a:gd name="T61" fmla="*/ 163 h 345"/>
                <a:gd name="T62" fmla="*/ 165 w 497"/>
                <a:gd name="T63" fmla="*/ 186 h 345"/>
                <a:gd name="T64" fmla="*/ 178 w 497"/>
                <a:gd name="T65" fmla="*/ 179 h 345"/>
                <a:gd name="T66" fmla="*/ 190 w 497"/>
                <a:gd name="T67" fmla="*/ 36 h 345"/>
                <a:gd name="T68" fmla="*/ 254 w 497"/>
                <a:gd name="T69" fmla="*/ 69 h 345"/>
                <a:gd name="T70" fmla="*/ 267 w 497"/>
                <a:gd name="T71" fmla="*/ 153 h 345"/>
                <a:gd name="T72" fmla="*/ 282 w 497"/>
                <a:gd name="T73" fmla="*/ 155 h 345"/>
                <a:gd name="T74" fmla="*/ 283 w 497"/>
                <a:gd name="T75" fmla="*/ 140 h 345"/>
                <a:gd name="T76" fmla="*/ 283 w 497"/>
                <a:gd name="T77" fmla="*/ 140 h 345"/>
                <a:gd name="T78" fmla="*/ 349 w 497"/>
                <a:gd name="T79" fmla="*/ 144 h 345"/>
                <a:gd name="T80" fmla="*/ 349 w 497"/>
                <a:gd name="T81" fmla="*/ 208 h 345"/>
                <a:gd name="T82" fmla="*/ 362 w 497"/>
                <a:gd name="T83" fmla="*/ 217 h 345"/>
                <a:gd name="T84" fmla="*/ 375 w 497"/>
                <a:gd name="T85" fmla="*/ 186 h 345"/>
                <a:gd name="T86" fmla="*/ 454 w 497"/>
                <a:gd name="T87" fmla="*/ 184 h 345"/>
                <a:gd name="T88" fmla="*/ 473 w 497"/>
                <a:gd name="T89" fmla="*/ 24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345">
                  <a:moveTo>
                    <a:pt x="457" y="169"/>
                  </a:moveTo>
                  <a:cubicBezTo>
                    <a:pt x="431" y="155"/>
                    <a:pt x="402" y="158"/>
                    <a:pt x="376" y="169"/>
                  </a:cubicBezTo>
                  <a:cubicBezTo>
                    <a:pt x="374" y="155"/>
                    <a:pt x="368" y="141"/>
                    <a:pt x="358" y="131"/>
                  </a:cubicBezTo>
                  <a:cubicBezTo>
                    <a:pt x="337" y="111"/>
                    <a:pt x="306" y="109"/>
                    <a:pt x="282" y="123"/>
                  </a:cubicBezTo>
                  <a:cubicBezTo>
                    <a:pt x="276" y="70"/>
                    <a:pt x="250" y="0"/>
                    <a:pt x="190" y="20"/>
                  </a:cubicBezTo>
                  <a:cubicBezTo>
                    <a:pt x="165" y="28"/>
                    <a:pt x="146" y="53"/>
                    <a:pt x="141" y="78"/>
                  </a:cubicBezTo>
                  <a:cubicBezTo>
                    <a:pt x="137" y="96"/>
                    <a:pt x="139" y="113"/>
                    <a:pt x="143" y="130"/>
                  </a:cubicBezTo>
                  <a:cubicBezTo>
                    <a:pt x="120" y="120"/>
                    <a:pt x="86" y="133"/>
                    <a:pt x="71" y="152"/>
                  </a:cubicBezTo>
                  <a:cubicBezTo>
                    <a:pt x="52" y="174"/>
                    <a:pt x="51" y="204"/>
                    <a:pt x="64" y="228"/>
                  </a:cubicBezTo>
                  <a:cubicBezTo>
                    <a:pt x="33" y="225"/>
                    <a:pt x="10" y="261"/>
                    <a:pt x="4" y="290"/>
                  </a:cubicBezTo>
                  <a:cubicBezTo>
                    <a:pt x="1" y="304"/>
                    <a:pt x="0" y="320"/>
                    <a:pt x="10" y="331"/>
                  </a:cubicBezTo>
                  <a:cubicBezTo>
                    <a:pt x="23" y="345"/>
                    <a:pt x="46" y="342"/>
                    <a:pt x="63" y="341"/>
                  </a:cubicBezTo>
                  <a:cubicBezTo>
                    <a:pt x="164" y="335"/>
                    <a:pt x="259" y="284"/>
                    <a:pt x="362" y="291"/>
                  </a:cubicBezTo>
                  <a:cubicBezTo>
                    <a:pt x="364" y="291"/>
                    <a:pt x="366" y="290"/>
                    <a:pt x="367" y="289"/>
                  </a:cubicBezTo>
                  <a:cubicBezTo>
                    <a:pt x="391" y="290"/>
                    <a:pt x="416" y="287"/>
                    <a:pt x="439" y="282"/>
                  </a:cubicBezTo>
                  <a:cubicBezTo>
                    <a:pt x="466" y="276"/>
                    <a:pt x="488" y="263"/>
                    <a:pt x="493" y="234"/>
                  </a:cubicBezTo>
                  <a:cubicBezTo>
                    <a:pt x="497" y="207"/>
                    <a:pt x="481" y="182"/>
                    <a:pt x="457" y="169"/>
                  </a:cubicBezTo>
                  <a:close/>
                  <a:moveTo>
                    <a:pt x="473" y="246"/>
                  </a:moveTo>
                  <a:cubicBezTo>
                    <a:pt x="460" y="268"/>
                    <a:pt x="428" y="270"/>
                    <a:pt x="406" y="272"/>
                  </a:cubicBezTo>
                  <a:cubicBezTo>
                    <a:pt x="379" y="276"/>
                    <a:pt x="352" y="275"/>
                    <a:pt x="325" y="271"/>
                  </a:cubicBezTo>
                  <a:cubicBezTo>
                    <a:pt x="321" y="271"/>
                    <a:pt x="319" y="273"/>
                    <a:pt x="318" y="276"/>
                  </a:cubicBezTo>
                  <a:cubicBezTo>
                    <a:pt x="262" y="280"/>
                    <a:pt x="207" y="298"/>
                    <a:pt x="152" y="311"/>
                  </a:cubicBezTo>
                  <a:cubicBezTo>
                    <a:pt x="116" y="320"/>
                    <a:pt x="78" y="328"/>
                    <a:pt x="41" y="327"/>
                  </a:cubicBezTo>
                  <a:cubicBezTo>
                    <a:pt x="12" y="326"/>
                    <a:pt x="15" y="300"/>
                    <a:pt x="23" y="279"/>
                  </a:cubicBezTo>
                  <a:cubicBezTo>
                    <a:pt x="31" y="257"/>
                    <a:pt x="51" y="234"/>
                    <a:pt x="76" y="247"/>
                  </a:cubicBezTo>
                  <a:cubicBezTo>
                    <a:pt x="78" y="248"/>
                    <a:pt x="79" y="248"/>
                    <a:pt x="81" y="248"/>
                  </a:cubicBezTo>
                  <a:cubicBezTo>
                    <a:pt x="84" y="251"/>
                    <a:pt x="88" y="254"/>
                    <a:pt x="92" y="256"/>
                  </a:cubicBezTo>
                  <a:cubicBezTo>
                    <a:pt x="101" y="260"/>
                    <a:pt x="109" y="248"/>
                    <a:pt x="101" y="243"/>
                  </a:cubicBezTo>
                  <a:cubicBezTo>
                    <a:pt x="75" y="229"/>
                    <a:pt x="61" y="197"/>
                    <a:pt x="76" y="170"/>
                  </a:cubicBezTo>
                  <a:cubicBezTo>
                    <a:pt x="89" y="147"/>
                    <a:pt x="139" y="123"/>
                    <a:pt x="151" y="159"/>
                  </a:cubicBezTo>
                  <a:cubicBezTo>
                    <a:pt x="152" y="161"/>
                    <a:pt x="153" y="162"/>
                    <a:pt x="155" y="163"/>
                  </a:cubicBezTo>
                  <a:cubicBezTo>
                    <a:pt x="158" y="171"/>
                    <a:pt x="161" y="178"/>
                    <a:pt x="165" y="186"/>
                  </a:cubicBezTo>
                  <a:cubicBezTo>
                    <a:pt x="168" y="195"/>
                    <a:pt x="182" y="188"/>
                    <a:pt x="178" y="179"/>
                  </a:cubicBezTo>
                  <a:cubicBezTo>
                    <a:pt x="159" y="136"/>
                    <a:pt x="132" y="62"/>
                    <a:pt x="190" y="36"/>
                  </a:cubicBezTo>
                  <a:cubicBezTo>
                    <a:pt x="218" y="23"/>
                    <a:pt x="242" y="46"/>
                    <a:pt x="254" y="69"/>
                  </a:cubicBezTo>
                  <a:cubicBezTo>
                    <a:pt x="266" y="95"/>
                    <a:pt x="270" y="125"/>
                    <a:pt x="267" y="153"/>
                  </a:cubicBezTo>
                  <a:cubicBezTo>
                    <a:pt x="266" y="163"/>
                    <a:pt x="281" y="164"/>
                    <a:pt x="282" y="155"/>
                  </a:cubicBezTo>
                  <a:cubicBezTo>
                    <a:pt x="282" y="150"/>
                    <a:pt x="283" y="145"/>
                    <a:pt x="283" y="140"/>
                  </a:cubicBezTo>
                  <a:cubicBezTo>
                    <a:pt x="283" y="140"/>
                    <a:pt x="283" y="140"/>
                    <a:pt x="283" y="140"/>
                  </a:cubicBezTo>
                  <a:cubicBezTo>
                    <a:pt x="302" y="125"/>
                    <a:pt x="332" y="125"/>
                    <a:pt x="349" y="144"/>
                  </a:cubicBezTo>
                  <a:cubicBezTo>
                    <a:pt x="366" y="162"/>
                    <a:pt x="364" y="190"/>
                    <a:pt x="349" y="208"/>
                  </a:cubicBezTo>
                  <a:cubicBezTo>
                    <a:pt x="343" y="216"/>
                    <a:pt x="356" y="224"/>
                    <a:pt x="362" y="217"/>
                  </a:cubicBezTo>
                  <a:cubicBezTo>
                    <a:pt x="369" y="208"/>
                    <a:pt x="373" y="197"/>
                    <a:pt x="375" y="186"/>
                  </a:cubicBezTo>
                  <a:cubicBezTo>
                    <a:pt x="400" y="174"/>
                    <a:pt x="429" y="169"/>
                    <a:pt x="454" y="184"/>
                  </a:cubicBezTo>
                  <a:cubicBezTo>
                    <a:pt x="474" y="197"/>
                    <a:pt x="486" y="224"/>
                    <a:pt x="473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8"/>
            <p:cNvSpPr/>
            <p:nvPr/>
          </p:nvSpPr>
          <p:spPr bwMode="auto">
            <a:xfrm>
              <a:off x="2239426" y="853527"/>
              <a:ext cx="298450" cy="290513"/>
            </a:xfrm>
            <a:custGeom>
              <a:avLst/>
              <a:gdLst>
                <a:gd name="T0" fmla="*/ 73 w 79"/>
                <a:gd name="T1" fmla="*/ 0 h 77"/>
                <a:gd name="T2" fmla="*/ 0 w 79"/>
                <a:gd name="T3" fmla="*/ 72 h 77"/>
                <a:gd name="T4" fmla="*/ 8 w 79"/>
                <a:gd name="T5" fmla="*/ 72 h 77"/>
                <a:gd name="T6" fmla="*/ 75 w 79"/>
                <a:gd name="T7" fmla="*/ 8 h 77"/>
                <a:gd name="T8" fmla="*/ 73 w 79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7">
                  <a:moveTo>
                    <a:pt x="73" y="0"/>
                  </a:moveTo>
                  <a:cubicBezTo>
                    <a:pt x="35" y="3"/>
                    <a:pt x="4" y="34"/>
                    <a:pt x="0" y="72"/>
                  </a:cubicBezTo>
                  <a:cubicBezTo>
                    <a:pt x="0" y="77"/>
                    <a:pt x="7" y="77"/>
                    <a:pt x="8" y="72"/>
                  </a:cubicBezTo>
                  <a:cubicBezTo>
                    <a:pt x="12" y="38"/>
                    <a:pt x="40" y="11"/>
                    <a:pt x="75" y="8"/>
                  </a:cubicBezTo>
                  <a:cubicBezTo>
                    <a:pt x="79" y="7"/>
                    <a:pt x="78" y="0"/>
                    <a:pt x="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9"/>
            <p:cNvSpPr/>
            <p:nvPr/>
          </p:nvSpPr>
          <p:spPr bwMode="auto">
            <a:xfrm>
              <a:off x="2209263" y="823365"/>
              <a:ext cx="173037" cy="196850"/>
            </a:xfrm>
            <a:custGeom>
              <a:avLst/>
              <a:gdLst>
                <a:gd name="T0" fmla="*/ 39 w 46"/>
                <a:gd name="T1" fmla="*/ 2 h 52"/>
                <a:gd name="T2" fmla="*/ 1 w 46"/>
                <a:gd name="T3" fmla="*/ 44 h 52"/>
                <a:gd name="T4" fmla="*/ 8 w 46"/>
                <a:gd name="T5" fmla="*/ 47 h 52"/>
                <a:gd name="T6" fmla="*/ 42 w 46"/>
                <a:gd name="T7" fmla="*/ 8 h 52"/>
                <a:gd name="T8" fmla="*/ 39 w 46"/>
                <a:gd name="T9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2">
                  <a:moveTo>
                    <a:pt x="39" y="2"/>
                  </a:moveTo>
                  <a:cubicBezTo>
                    <a:pt x="20" y="9"/>
                    <a:pt x="6" y="25"/>
                    <a:pt x="1" y="44"/>
                  </a:cubicBezTo>
                  <a:cubicBezTo>
                    <a:pt x="0" y="49"/>
                    <a:pt x="7" y="52"/>
                    <a:pt x="8" y="47"/>
                  </a:cubicBezTo>
                  <a:cubicBezTo>
                    <a:pt x="13" y="29"/>
                    <a:pt x="25" y="15"/>
                    <a:pt x="42" y="8"/>
                  </a:cubicBezTo>
                  <a:cubicBezTo>
                    <a:pt x="46" y="7"/>
                    <a:pt x="43" y="0"/>
                    <a:pt x="3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20"/>
            <p:cNvSpPr/>
            <p:nvPr/>
          </p:nvSpPr>
          <p:spPr bwMode="auto">
            <a:xfrm>
              <a:off x="4049176" y="1291677"/>
              <a:ext cx="192087" cy="409575"/>
            </a:xfrm>
            <a:custGeom>
              <a:avLst/>
              <a:gdLst>
                <a:gd name="T0" fmla="*/ 31 w 51"/>
                <a:gd name="T1" fmla="*/ 4 h 108"/>
                <a:gd name="T2" fmla="*/ 24 w 51"/>
                <a:gd name="T3" fmla="*/ 8 h 108"/>
                <a:gd name="T4" fmla="*/ 4 w 51"/>
                <a:gd name="T5" fmla="*/ 99 h 108"/>
                <a:gd name="T6" fmla="*/ 9 w 51"/>
                <a:gd name="T7" fmla="*/ 105 h 108"/>
                <a:gd name="T8" fmla="*/ 31 w 51"/>
                <a:gd name="T9" fmla="*/ 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08">
                  <a:moveTo>
                    <a:pt x="31" y="4"/>
                  </a:moveTo>
                  <a:cubicBezTo>
                    <a:pt x="29" y="0"/>
                    <a:pt x="22" y="4"/>
                    <a:pt x="24" y="8"/>
                  </a:cubicBezTo>
                  <a:cubicBezTo>
                    <a:pt x="42" y="39"/>
                    <a:pt x="34" y="79"/>
                    <a:pt x="4" y="99"/>
                  </a:cubicBezTo>
                  <a:cubicBezTo>
                    <a:pt x="0" y="102"/>
                    <a:pt x="5" y="108"/>
                    <a:pt x="9" y="105"/>
                  </a:cubicBezTo>
                  <a:cubicBezTo>
                    <a:pt x="41" y="82"/>
                    <a:pt x="51" y="38"/>
                    <a:pt x="3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21"/>
            <p:cNvSpPr/>
            <p:nvPr/>
          </p:nvSpPr>
          <p:spPr bwMode="auto">
            <a:xfrm>
              <a:off x="4263488" y="1450427"/>
              <a:ext cx="76200" cy="201613"/>
            </a:xfrm>
            <a:custGeom>
              <a:avLst/>
              <a:gdLst>
                <a:gd name="T0" fmla="*/ 12 w 20"/>
                <a:gd name="T1" fmla="*/ 5 h 53"/>
                <a:gd name="T2" fmla="*/ 1 w 20"/>
                <a:gd name="T3" fmla="*/ 46 h 53"/>
                <a:gd name="T4" fmla="*/ 8 w 20"/>
                <a:gd name="T5" fmla="*/ 48 h 53"/>
                <a:gd name="T6" fmla="*/ 19 w 20"/>
                <a:gd name="T7" fmla="*/ 8 h 53"/>
                <a:gd name="T8" fmla="*/ 12 w 20"/>
                <a:gd name="T9" fmla="*/ 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53">
                  <a:moveTo>
                    <a:pt x="12" y="5"/>
                  </a:moveTo>
                  <a:cubicBezTo>
                    <a:pt x="8" y="19"/>
                    <a:pt x="5" y="32"/>
                    <a:pt x="1" y="46"/>
                  </a:cubicBezTo>
                  <a:cubicBezTo>
                    <a:pt x="0" y="50"/>
                    <a:pt x="7" y="53"/>
                    <a:pt x="8" y="48"/>
                  </a:cubicBezTo>
                  <a:cubicBezTo>
                    <a:pt x="12" y="35"/>
                    <a:pt x="15" y="21"/>
                    <a:pt x="19" y="8"/>
                  </a:cubicBezTo>
                  <a:cubicBezTo>
                    <a:pt x="20" y="3"/>
                    <a:pt x="13" y="0"/>
                    <a:pt x="1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5" name="Freeform 76"/>
          <p:cNvSpPr>
            <a:spLocks noEditPoints="1"/>
          </p:cNvSpPr>
          <p:nvPr/>
        </p:nvSpPr>
        <p:spPr bwMode="auto">
          <a:xfrm>
            <a:off x="10324468" y="5325752"/>
            <a:ext cx="585788" cy="433388"/>
          </a:xfrm>
          <a:custGeom>
            <a:avLst/>
            <a:gdLst>
              <a:gd name="T0" fmla="*/ 480 w 490"/>
              <a:gd name="T1" fmla="*/ 11 h 361"/>
              <a:gd name="T2" fmla="*/ 478 w 490"/>
              <a:gd name="T3" fmla="*/ 11 h 361"/>
              <a:gd name="T4" fmla="*/ 469 w 490"/>
              <a:gd name="T5" fmla="*/ 11 h 361"/>
              <a:gd name="T6" fmla="*/ 23 w 490"/>
              <a:gd name="T7" fmla="*/ 0 h 361"/>
              <a:gd name="T8" fmla="*/ 14 w 490"/>
              <a:gd name="T9" fmla="*/ 12 h 361"/>
              <a:gd name="T10" fmla="*/ 14 w 490"/>
              <a:gd name="T11" fmla="*/ 13 h 361"/>
              <a:gd name="T12" fmla="*/ 2 w 490"/>
              <a:gd name="T13" fmla="*/ 318 h 361"/>
              <a:gd name="T14" fmla="*/ 1 w 490"/>
              <a:gd name="T15" fmla="*/ 325 h 361"/>
              <a:gd name="T16" fmla="*/ 1 w 490"/>
              <a:gd name="T17" fmla="*/ 327 h 361"/>
              <a:gd name="T18" fmla="*/ 3 w 490"/>
              <a:gd name="T19" fmla="*/ 331 h 361"/>
              <a:gd name="T20" fmla="*/ 53 w 490"/>
              <a:gd name="T21" fmla="*/ 358 h 361"/>
              <a:gd name="T22" fmla="*/ 184 w 490"/>
              <a:gd name="T23" fmla="*/ 355 h 361"/>
              <a:gd name="T24" fmla="*/ 455 w 490"/>
              <a:gd name="T25" fmla="*/ 333 h 361"/>
              <a:gd name="T26" fmla="*/ 459 w 490"/>
              <a:gd name="T27" fmla="*/ 332 h 361"/>
              <a:gd name="T28" fmla="*/ 476 w 490"/>
              <a:gd name="T29" fmla="*/ 325 h 361"/>
              <a:gd name="T30" fmla="*/ 490 w 490"/>
              <a:gd name="T31" fmla="*/ 21 h 361"/>
              <a:gd name="T32" fmla="*/ 480 w 490"/>
              <a:gd name="T33" fmla="*/ 11 h 361"/>
              <a:gd name="T34" fmla="*/ 451 w 490"/>
              <a:gd name="T35" fmla="*/ 31 h 361"/>
              <a:gd name="T36" fmla="*/ 372 w 490"/>
              <a:gd name="T37" fmla="*/ 107 h 361"/>
              <a:gd name="T38" fmla="*/ 316 w 490"/>
              <a:gd name="T39" fmla="*/ 151 h 361"/>
              <a:gd name="T40" fmla="*/ 251 w 490"/>
              <a:gd name="T41" fmla="*/ 186 h 361"/>
              <a:gd name="T42" fmla="*/ 224 w 490"/>
              <a:gd name="T43" fmla="*/ 166 h 361"/>
              <a:gd name="T44" fmla="*/ 197 w 490"/>
              <a:gd name="T45" fmla="*/ 147 h 361"/>
              <a:gd name="T46" fmla="*/ 139 w 490"/>
              <a:gd name="T47" fmla="*/ 100 h 361"/>
              <a:gd name="T48" fmla="*/ 50 w 490"/>
              <a:gd name="T49" fmla="*/ 21 h 361"/>
              <a:gd name="T50" fmla="*/ 451 w 490"/>
              <a:gd name="T51" fmla="*/ 31 h 361"/>
              <a:gd name="T52" fmla="*/ 33 w 490"/>
              <a:gd name="T53" fmla="*/ 33 h 361"/>
              <a:gd name="T54" fmla="*/ 139 w 490"/>
              <a:gd name="T55" fmla="*/ 126 h 361"/>
              <a:gd name="T56" fmla="*/ 199 w 490"/>
              <a:gd name="T57" fmla="*/ 173 h 361"/>
              <a:gd name="T58" fmla="*/ 222 w 490"/>
              <a:gd name="T59" fmla="*/ 190 h 361"/>
              <a:gd name="T60" fmla="*/ 22 w 490"/>
              <a:gd name="T61" fmla="*/ 316 h 361"/>
              <a:gd name="T62" fmla="*/ 33 w 490"/>
              <a:gd name="T63" fmla="*/ 33 h 361"/>
              <a:gd name="T64" fmla="*/ 109 w 490"/>
              <a:gd name="T65" fmla="*/ 337 h 361"/>
              <a:gd name="T66" fmla="*/ 32 w 490"/>
              <a:gd name="T67" fmla="*/ 334 h 361"/>
              <a:gd name="T68" fmla="*/ 240 w 490"/>
              <a:gd name="T69" fmla="*/ 202 h 361"/>
              <a:gd name="T70" fmla="*/ 258 w 490"/>
              <a:gd name="T71" fmla="*/ 209 h 361"/>
              <a:gd name="T72" fmla="*/ 299 w 490"/>
              <a:gd name="T73" fmla="*/ 190 h 361"/>
              <a:gd name="T74" fmla="*/ 441 w 490"/>
              <a:gd name="T75" fmla="*/ 315 h 361"/>
              <a:gd name="T76" fmla="*/ 224 w 490"/>
              <a:gd name="T77" fmla="*/ 333 h 361"/>
              <a:gd name="T78" fmla="*/ 109 w 490"/>
              <a:gd name="T79" fmla="*/ 337 h 361"/>
              <a:gd name="T80" fmla="*/ 457 w 490"/>
              <a:gd name="T81" fmla="*/ 302 h 361"/>
              <a:gd name="T82" fmla="*/ 315 w 490"/>
              <a:gd name="T83" fmla="*/ 177 h 361"/>
              <a:gd name="T84" fmla="*/ 370 w 490"/>
              <a:gd name="T85" fmla="*/ 135 h 361"/>
              <a:gd name="T86" fmla="*/ 469 w 490"/>
              <a:gd name="T87" fmla="*/ 41 h 361"/>
              <a:gd name="T88" fmla="*/ 457 w 490"/>
              <a:gd name="T89" fmla="*/ 302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90" h="361">
                <a:moveTo>
                  <a:pt x="480" y="11"/>
                </a:moveTo>
                <a:cubicBezTo>
                  <a:pt x="478" y="11"/>
                  <a:pt x="478" y="11"/>
                  <a:pt x="478" y="11"/>
                </a:cubicBezTo>
                <a:cubicBezTo>
                  <a:pt x="476" y="9"/>
                  <a:pt x="472" y="9"/>
                  <a:pt x="469" y="11"/>
                </a:cubicBezTo>
                <a:cubicBezTo>
                  <a:pt x="320" y="8"/>
                  <a:pt x="172" y="4"/>
                  <a:pt x="23" y="0"/>
                </a:cubicBezTo>
                <a:cubicBezTo>
                  <a:pt x="16" y="0"/>
                  <a:pt x="13" y="7"/>
                  <a:pt x="14" y="12"/>
                </a:cubicBezTo>
                <a:cubicBezTo>
                  <a:pt x="14" y="13"/>
                  <a:pt x="14" y="13"/>
                  <a:pt x="14" y="13"/>
                </a:cubicBezTo>
                <a:cubicBezTo>
                  <a:pt x="13" y="115"/>
                  <a:pt x="9" y="216"/>
                  <a:pt x="2" y="318"/>
                </a:cubicBezTo>
                <a:cubicBezTo>
                  <a:pt x="1" y="320"/>
                  <a:pt x="0" y="322"/>
                  <a:pt x="1" y="325"/>
                </a:cubicBezTo>
                <a:cubicBezTo>
                  <a:pt x="1" y="326"/>
                  <a:pt x="1" y="326"/>
                  <a:pt x="1" y="327"/>
                </a:cubicBezTo>
                <a:cubicBezTo>
                  <a:pt x="1" y="329"/>
                  <a:pt x="2" y="330"/>
                  <a:pt x="3" y="331"/>
                </a:cubicBezTo>
                <a:cubicBezTo>
                  <a:pt x="11" y="350"/>
                  <a:pt x="33" y="357"/>
                  <a:pt x="53" y="358"/>
                </a:cubicBezTo>
                <a:cubicBezTo>
                  <a:pt x="96" y="361"/>
                  <a:pt x="141" y="356"/>
                  <a:pt x="184" y="355"/>
                </a:cubicBezTo>
                <a:cubicBezTo>
                  <a:pt x="275" y="350"/>
                  <a:pt x="365" y="343"/>
                  <a:pt x="455" y="333"/>
                </a:cubicBezTo>
                <a:cubicBezTo>
                  <a:pt x="456" y="333"/>
                  <a:pt x="458" y="333"/>
                  <a:pt x="459" y="332"/>
                </a:cubicBezTo>
                <a:cubicBezTo>
                  <a:pt x="464" y="337"/>
                  <a:pt x="475" y="334"/>
                  <a:pt x="476" y="325"/>
                </a:cubicBezTo>
                <a:cubicBezTo>
                  <a:pt x="480" y="224"/>
                  <a:pt x="485" y="123"/>
                  <a:pt x="490" y="21"/>
                </a:cubicBezTo>
                <a:cubicBezTo>
                  <a:pt x="490" y="16"/>
                  <a:pt x="485" y="11"/>
                  <a:pt x="480" y="11"/>
                </a:cubicBezTo>
                <a:close/>
                <a:moveTo>
                  <a:pt x="451" y="31"/>
                </a:moveTo>
                <a:cubicBezTo>
                  <a:pt x="426" y="57"/>
                  <a:pt x="400" y="83"/>
                  <a:pt x="372" y="107"/>
                </a:cubicBezTo>
                <a:cubicBezTo>
                  <a:pt x="354" y="122"/>
                  <a:pt x="335" y="137"/>
                  <a:pt x="316" y="151"/>
                </a:cubicBezTo>
                <a:cubicBezTo>
                  <a:pt x="302" y="162"/>
                  <a:pt x="271" y="193"/>
                  <a:pt x="251" y="186"/>
                </a:cubicBezTo>
                <a:cubicBezTo>
                  <a:pt x="242" y="182"/>
                  <a:pt x="232" y="172"/>
                  <a:pt x="224" y="166"/>
                </a:cubicBezTo>
                <a:cubicBezTo>
                  <a:pt x="215" y="160"/>
                  <a:pt x="206" y="153"/>
                  <a:pt x="197" y="147"/>
                </a:cubicBezTo>
                <a:cubicBezTo>
                  <a:pt x="177" y="132"/>
                  <a:pt x="158" y="116"/>
                  <a:pt x="139" y="100"/>
                </a:cubicBezTo>
                <a:cubicBezTo>
                  <a:pt x="108" y="75"/>
                  <a:pt x="79" y="49"/>
                  <a:pt x="50" y="21"/>
                </a:cubicBezTo>
                <a:cubicBezTo>
                  <a:pt x="184" y="24"/>
                  <a:pt x="317" y="27"/>
                  <a:pt x="451" y="31"/>
                </a:cubicBezTo>
                <a:close/>
                <a:moveTo>
                  <a:pt x="33" y="33"/>
                </a:moveTo>
                <a:cubicBezTo>
                  <a:pt x="67" y="65"/>
                  <a:pt x="102" y="97"/>
                  <a:pt x="139" y="126"/>
                </a:cubicBezTo>
                <a:cubicBezTo>
                  <a:pt x="159" y="142"/>
                  <a:pt x="179" y="158"/>
                  <a:pt x="199" y="173"/>
                </a:cubicBezTo>
                <a:cubicBezTo>
                  <a:pt x="207" y="179"/>
                  <a:pt x="215" y="184"/>
                  <a:pt x="222" y="190"/>
                </a:cubicBezTo>
                <a:cubicBezTo>
                  <a:pt x="156" y="232"/>
                  <a:pt x="89" y="274"/>
                  <a:pt x="22" y="316"/>
                </a:cubicBezTo>
                <a:cubicBezTo>
                  <a:pt x="29" y="222"/>
                  <a:pt x="33" y="127"/>
                  <a:pt x="33" y="33"/>
                </a:cubicBezTo>
                <a:close/>
                <a:moveTo>
                  <a:pt x="109" y="337"/>
                </a:moveTo>
                <a:cubicBezTo>
                  <a:pt x="93" y="338"/>
                  <a:pt x="52" y="344"/>
                  <a:pt x="32" y="334"/>
                </a:cubicBezTo>
                <a:cubicBezTo>
                  <a:pt x="101" y="290"/>
                  <a:pt x="171" y="246"/>
                  <a:pt x="240" y="202"/>
                </a:cubicBezTo>
                <a:cubicBezTo>
                  <a:pt x="245" y="206"/>
                  <a:pt x="251" y="209"/>
                  <a:pt x="258" y="209"/>
                </a:cubicBezTo>
                <a:cubicBezTo>
                  <a:pt x="271" y="210"/>
                  <a:pt x="286" y="199"/>
                  <a:pt x="299" y="190"/>
                </a:cubicBezTo>
                <a:cubicBezTo>
                  <a:pt x="347" y="230"/>
                  <a:pt x="395" y="272"/>
                  <a:pt x="441" y="315"/>
                </a:cubicBezTo>
                <a:cubicBezTo>
                  <a:pt x="369" y="323"/>
                  <a:pt x="296" y="329"/>
                  <a:pt x="224" y="333"/>
                </a:cubicBezTo>
                <a:cubicBezTo>
                  <a:pt x="186" y="335"/>
                  <a:pt x="148" y="336"/>
                  <a:pt x="109" y="337"/>
                </a:cubicBezTo>
                <a:close/>
                <a:moveTo>
                  <a:pt x="457" y="302"/>
                </a:moveTo>
                <a:cubicBezTo>
                  <a:pt x="411" y="259"/>
                  <a:pt x="363" y="217"/>
                  <a:pt x="315" y="177"/>
                </a:cubicBezTo>
                <a:cubicBezTo>
                  <a:pt x="334" y="164"/>
                  <a:pt x="352" y="149"/>
                  <a:pt x="370" y="135"/>
                </a:cubicBezTo>
                <a:cubicBezTo>
                  <a:pt x="405" y="106"/>
                  <a:pt x="438" y="74"/>
                  <a:pt x="469" y="41"/>
                </a:cubicBezTo>
                <a:cubicBezTo>
                  <a:pt x="465" y="128"/>
                  <a:pt x="461" y="215"/>
                  <a:pt x="457" y="302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Freeform 8"/>
          <p:cNvSpPr>
            <a:spLocks noEditPoints="1"/>
          </p:cNvSpPr>
          <p:nvPr/>
        </p:nvSpPr>
        <p:spPr bwMode="auto">
          <a:xfrm>
            <a:off x="7822282" y="1020214"/>
            <a:ext cx="354886" cy="404870"/>
          </a:xfrm>
          <a:custGeom>
            <a:avLst/>
            <a:gdLst>
              <a:gd name="T0" fmla="*/ 20 w 28"/>
              <a:gd name="T1" fmla="*/ 11 h 32"/>
              <a:gd name="T2" fmla="*/ 28 w 28"/>
              <a:gd name="T3" fmla="*/ 12 h 32"/>
              <a:gd name="T4" fmla="*/ 20 w 28"/>
              <a:gd name="T5" fmla="*/ 20 h 32"/>
              <a:gd name="T6" fmla="*/ 20 w 28"/>
              <a:gd name="T7" fmla="*/ 32 h 32"/>
              <a:gd name="T8" fmla="*/ 13 w 28"/>
              <a:gd name="T9" fmla="*/ 25 h 32"/>
              <a:gd name="T10" fmla="*/ 3 w 28"/>
              <a:gd name="T11" fmla="*/ 31 h 32"/>
              <a:gd name="T12" fmla="*/ 3 w 28"/>
              <a:gd name="T13" fmla="*/ 31 h 32"/>
              <a:gd name="T14" fmla="*/ 8 w 28"/>
              <a:gd name="T15" fmla="*/ 18 h 32"/>
              <a:gd name="T16" fmla="*/ 4 w 28"/>
              <a:gd name="T17" fmla="*/ 13 h 32"/>
              <a:gd name="T18" fmla="*/ 0 w 28"/>
              <a:gd name="T19" fmla="*/ 8 h 32"/>
              <a:gd name="T20" fmla="*/ 12 w 28"/>
              <a:gd name="T21" fmla="*/ 10 h 32"/>
              <a:gd name="T22" fmla="*/ 16 w 28"/>
              <a:gd name="T23" fmla="*/ 0 h 32"/>
              <a:gd name="T24" fmla="*/ 20 w 28"/>
              <a:gd name="T25" fmla="*/ 11 h 32"/>
              <a:gd name="T26" fmla="*/ 14 w 28"/>
              <a:gd name="T27" fmla="*/ 10 h 32"/>
              <a:gd name="T28" fmla="*/ 18 w 28"/>
              <a:gd name="T29" fmla="*/ 11 h 32"/>
              <a:gd name="T30" fmla="*/ 16 w 28"/>
              <a:gd name="T31" fmla="*/ 5 h 32"/>
              <a:gd name="T32" fmla="*/ 14 w 28"/>
              <a:gd name="T33" fmla="*/ 10 h 32"/>
              <a:gd name="T34" fmla="*/ 9 w 28"/>
              <a:gd name="T35" fmla="*/ 16 h 32"/>
              <a:gd name="T36" fmla="*/ 11 w 28"/>
              <a:gd name="T37" fmla="*/ 12 h 32"/>
              <a:gd name="T38" fmla="*/ 5 w 28"/>
              <a:gd name="T39" fmla="*/ 11 h 32"/>
              <a:gd name="T40" fmla="*/ 9 w 28"/>
              <a:gd name="T41" fmla="*/ 16 h 32"/>
              <a:gd name="T42" fmla="*/ 10 w 28"/>
              <a:gd name="T43" fmla="*/ 18 h 32"/>
              <a:gd name="T44" fmla="*/ 14 w 28"/>
              <a:gd name="T45" fmla="*/ 22 h 32"/>
              <a:gd name="T46" fmla="*/ 18 w 28"/>
              <a:gd name="T47" fmla="*/ 19 h 32"/>
              <a:gd name="T48" fmla="*/ 18 w 28"/>
              <a:gd name="T49" fmla="*/ 13 h 32"/>
              <a:gd name="T50" fmla="*/ 13 w 28"/>
              <a:gd name="T51" fmla="*/ 12 h 32"/>
              <a:gd name="T52" fmla="*/ 10 w 28"/>
              <a:gd name="T53" fmla="*/ 18 h 32"/>
              <a:gd name="T54" fmla="*/ 20 w 28"/>
              <a:gd name="T55" fmla="*/ 14 h 32"/>
              <a:gd name="T56" fmla="*/ 20 w 28"/>
              <a:gd name="T57" fmla="*/ 17 h 32"/>
              <a:gd name="T58" fmla="*/ 25 w 28"/>
              <a:gd name="T59" fmla="*/ 14 h 32"/>
              <a:gd name="T60" fmla="*/ 20 w 28"/>
              <a:gd name="T61" fmla="*/ 14 h 32"/>
              <a:gd name="T62" fmla="*/ 6 w 28"/>
              <a:gd name="T63" fmla="*/ 27 h 32"/>
              <a:gd name="T64" fmla="*/ 12 w 28"/>
              <a:gd name="T65" fmla="*/ 23 h 32"/>
              <a:gd name="T66" fmla="*/ 9 w 28"/>
              <a:gd name="T67" fmla="*/ 20 h 32"/>
              <a:gd name="T68" fmla="*/ 6 w 28"/>
              <a:gd name="T69" fmla="*/ 27 h 32"/>
              <a:gd name="T70" fmla="*/ 15 w 28"/>
              <a:gd name="T71" fmla="*/ 24 h 32"/>
              <a:gd name="T72" fmla="*/ 19 w 28"/>
              <a:gd name="T73" fmla="*/ 27 h 32"/>
              <a:gd name="T74" fmla="*/ 18 w 28"/>
              <a:gd name="T75" fmla="*/ 22 h 32"/>
              <a:gd name="T76" fmla="*/ 15 w 28"/>
              <a:gd name="T77" fmla="*/ 24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8" h="32">
                <a:moveTo>
                  <a:pt x="20" y="11"/>
                </a:moveTo>
                <a:cubicBezTo>
                  <a:pt x="23" y="12"/>
                  <a:pt x="26" y="11"/>
                  <a:pt x="28" y="12"/>
                </a:cubicBezTo>
                <a:cubicBezTo>
                  <a:pt x="28" y="16"/>
                  <a:pt x="23" y="17"/>
                  <a:pt x="20" y="20"/>
                </a:cubicBezTo>
                <a:cubicBezTo>
                  <a:pt x="20" y="25"/>
                  <a:pt x="21" y="27"/>
                  <a:pt x="20" y="32"/>
                </a:cubicBezTo>
                <a:cubicBezTo>
                  <a:pt x="16" y="31"/>
                  <a:pt x="16" y="27"/>
                  <a:pt x="13" y="25"/>
                </a:cubicBezTo>
                <a:cubicBezTo>
                  <a:pt x="10" y="27"/>
                  <a:pt x="7" y="29"/>
                  <a:pt x="3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27"/>
                  <a:pt x="6" y="22"/>
                  <a:pt x="8" y="18"/>
                </a:cubicBezTo>
                <a:cubicBezTo>
                  <a:pt x="6" y="16"/>
                  <a:pt x="5" y="15"/>
                  <a:pt x="4" y="13"/>
                </a:cubicBezTo>
                <a:cubicBezTo>
                  <a:pt x="3" y="12"/>
                  <a:pt x="0" y="10"/>
                  <a:pt x="0" y="8"/>
                </a:cubicBezTo>
                <a:cubicBezTo>
                  <a:pt x="3" y="7"/>
                  <a:pt x="8" y="10"/>
                  <a:pt x="12" y="10"/>
                </a:cubicBezTo>
                <a:cubicBezTo>
                  <a:pt x="14" y="7"/>
                  <a:pt x="14" y="3"/>
                  <a:pt x="16" y="0"/>
                </a:cubicBezTo>
                <a:cubicBezTo>
                  <a:pt x="19" y="2"/>
                  <a:pt x="19" y="7"/>
                  <a:pt x="20" y="11"/>
                </a:cubicBezTo>
                <a:close/>
                <a:moveTo>
                  <a:pt x="14" y="10"/>
                </a:moveTo>
                <a:cubicBezTo>
                  <a:pt x="16" y="11"/>
                  <a:pt x="17" y="11"/>
                  <a:pt x="18" y="11"/>
                </a:cubicBezTo>
                <a:cubicBezTo>
                  <a:pt x="17" y="9"/>
                  <a:pt x="18" y="6"/>
                  <a:pt x="16" y="5"/>
                </a:cubicBezTo>
                <a:cubicBezTo>
                  <a:pt x="16" y="7"/>
                  <a:pt x="15" y="8"/>
                  <a:pt x="14" y="10"/>
                </a:cubicBezTo>
                <a:close/>
                <a:moveTo>
                  <a:pt x="9" y="16"/>
                </a:moveTo>
                <a:cubicBezTo>
                  <a:pt x="9" y="14"/>
                  <a:pt x="10" y="13"/>
                  <a:pt x="11" y="12"/>
                </a:cubicBezTo>
                <a:cubicBezTo>
                  <a:pt x="9" y="12"/>
                  <a:pt x="7" y="10"/>
                  <a:pt x="5" y="11"/>
                </a:cubicBezTo>
                <a:cubicBezTo>
                  <a:pt x="6" y="12"/>
                  <a:pt x="7" y="15"/>
                  <a:pt x="9" y="16"/>
                </a:cubicBezTo>
                <a:close/>
                <a:moveTo>
                  <a:pt x="10" y="18"/>
                </a:moveTo>
                <a:cubicBezTo>
                  <a:pt x="12" y="19"/>
                  <a:pt x="13" y="21"/>
                  <a:pt x="14" y="22"/>
                </a:cubicBezTo>
                <a:cubicBezTo>
                  <a:pt x="16" y="21"/>
                  <a:pt x="16" y="20"/>
                  <a:pt x="18" y="19"/>
                </a:cubicBezTo>
                <a:cubicBezTo>
                  <a:pt x="18" y="17"/>
                  <a:pt x="18" y="15"/>
                  <a:pt x="18" y="13"/>
                </a:cubicBezTo>
                <a:cubicBezTo>
                  <a:pt x="16" y="13"/>
                  <a:pt x="14" y="13"/>
                  <a:pt x="13" y="12"/>
                </a:cubicBezTo>
                <a:cubicBezTo>
                  <a:pt x="13" y="14"/>
                  <a:pt x="11" y="16"/>
                  <a:pt x="10" y="18"/>
                </a:cubicBezTo>
                <a:close/>
                <a:moveTo>
                  <a:pt x="20" y="14"/>
                </a:moveTo>
                <a:cubicBezTo>
                  <a:pt x="20" y="15"/>
                  <a:pt x="20" y="16"/>
                  <a:pt x="20" y="17"/>
                </a:cubicBezTo>
                <a:cubicBezTo>
                  <a:pt x="22" y="17"/>
                  <a:pt x="24" y="16"/>
                  <a:pt x="25" y="14"/>
                </a:cubicBezTo>
                <a:cubicBezTo>
                  <a:pt x="23" y="14"/>
                  <a:pt x="21" y="13"/>
                  <a:pt x="20" y="14"/>
                </a:cubicBezTo>
                <a:close/>
                <a:moveTo>
                  <a:pt x="6" y="27"/>
                </a:moveTo>
                <a:cubicBezTo>
                  <a:pt x="8" y="26"/>
                  <a:pt x="10" y="24"/>
                  <a:pt x="12" y="23"/>
                </a:cubicBezTo>
                <a:cubicBezTo>
                  <a:pt x="11" y="22"/>
                  <a:pt x="10" y="21"/>
                  <a:pt x="9" y="20"/>
                </a:cubicBezTo>
                <a:cubicBezTo>
                  <a:pt x="8" y="22"/>
                  <a:pt x="7" y="24"/>
                  <a:pt x="6" y="27"/>
                </a:cubicBezTo>
                <a:close/>
                <a:moveTo>
                  <a:pt x="15" y="24"/>
                </a:moveTo>
                <a:cubicBezTo>
                  <a:pt x="16" y="25"/>
                  <a:pt x="18" y="28"/>
                  <a:pt x="19" y="27"/>
                </a:cubicBezTo>
                <a:cubicBezTo>
                  <a:pt x="18" y="26"/>
                  <a:pt x="19" y="22"/>
                  <a:pt x="18" y="22"/>
                </a:cubicBezTo>
                <a:cubicBezTo>
                  <a:pt x="17" y="23"/>
                  <a:pt x="15" y="23"/>
                  <a:pt x="15" y="24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4712727" y="319595"/>
            <a:ext cx="287449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Feature Selection</a:t>
            </a:r>
            <a:endParaRPr lang="en-US" altLang="zh-CN" sz="2600" b="1" dirty="0">
              <a:solidFill>
                <a:schemeClr val="accent1">
                  <a:lumMod val="50000"/>
                </a:schemeClr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  <p:sp>
        <p:nvSpPr>
          <p:cNvPr id="104" name="任意多边形 103"/>
          <p:cNvSpPr/>
          <p:nvPr/>
        </p:nvSpPr>
        <p:spPr>
          <a:xfrm>
            <a:off x="4315275" y="276479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sp>
        <p:nvSpPr>
          <p:cNvPr id="105" name="任意多边形 104"/>
          <p:cNvSpPr/>
          <p:nvPr/>
        </p:nvSpPr>
        <p:spPr>
          <a:xfrm flipH="1">
            <a:off x="7641889" y="276479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grpSp>
        <p:nvGrpSpPr>
          <p:cNvPr id="161" name="Group 4"/>
          <p:cNvGrpSpPr>
            <a:grpSpLocks noChangeAspect="1"/>
          </p:cNvGrpSpPr>
          <p:nvPr/>
        </p:nvGrpSpPr>
        <p:grpSpPr bwMode="auto">
          <a:xfrm>
            <a:off x="410026" y="5828528"/>
            <a:ext cx="672008" cy="658401"/>
            <a:chOff x="923" y="2960"/>
            <a:chExt cx="642" cy="629"/>
          </a:xfrm>
          <a:solidFill>
            <a:srgbClr val="1F4E79"/>
          </a:solidFill>
        </p:grpSpPr>
        <p:sp>
          <p:nvSpPr>
            <p:cNvPr id="162" name="Freeform 5"/>
            <p:cNvSpPr>
              <a:spLocks noEditPoints="1"/>
            </p:cNvSpPr>
            <p:nvPr/>
          </p:nvSpPr>
          <p:spPr bwMode="auto">
            <a:xfrm>
              <a:off x="1022" y="3044"/>
              <a:ext cx="457" cy="500"/>
            </a:xfrm>
            <a:custGeom>
              <a:avLst/>
              <a:gdLst>
                <a:gd name="T0" fmla="*/ 247 w 293"/>
                <a:gd name="T1" fmla="*/ 165 h 320"/>
                <a:gd name="T2" fmla="*/ 288 w 293"/>
                <a:gd name="T3" fmla="*/ 128 h 320"/>
                <a:gd name="T4" fmla="*/ 281 w 293"/>
                <a:gd name="T5" fmla="*/ 114 h 320"/>
                <a:gd name="T6" fmla="*/ 198 w 293"/>
                <a:gd name="T7" fmla="*/ 105 h 320"/>
                <a:gd name="T8" fmla="*/ 141 w 293"/>
                <a:gd name="T9" fmla="*/ 13 h 320"/>
                <a:gd name="T10" fmla="*/ 125 w 293"/>
                <a:gd name="T11" fmla="*/ 10 h 320"/>
                <a:gd name="T12" fmla="*/ 96 w 293"/>
                <a:gd name="T13" fmla="*/ 124 h 320"/>
                <a:gd name="T14" fmla="*/ 10 w 293"/>
                <a:gd name="T15" fmla="*/ 123 h 320"/>
                <a:gd name="T16" fmla="*/ 5 w 293"/>
                <a:gd name="T17" fmla="*/ 137 h 320"/>
                <a:gd name="T18" fmla="*/ 80 w 293"/>
                <a:gd name="T19" fmla="*/ 196 h 320"/>
                <a:gd name="T20" fmla="*/ 64 w 293"/>
                <a:gd name="T21" fmla="*/ 267 h 320"/>
                <a:gd name="T22" fmla="*/ 78 w 293"/>
                <a:gd name="T23" fmla="*/ 317 h 320"/>
                <a:gd name="T24" fmla="*/ 122 w 293"/>
                <a:gd name="T25" fmla="*/ 280 h 320"/>
                <a:gd name="T26" fmla="*/ 166 w 293"/>
                <a:gd name="T27" fmla="*/ 217 h 320"/>
                <a:gd name="T28" fmla="*/ 235 w 293"/>
                <a:gd name="T29" fmla="*/ 289 h 320"/>
                <a:gd name="T30" fmla="*/ 249 w 293"/>
                <a:gd name="T31" fmla="*/ 284 h 320"/>
                <a:gd name="T32" fmla="*/ 231 w 293"/>
                <a:gd name="T33" fmla="*/ 193 h 320"/>
                <a:gd name="T34" fmla="*/ 229 w 293"/>
                <a:gd name="T35" fmla="*/ 182 h 320"/>
                <a:gd name="T36" fmla="*/ 235 w 293"/>
                <a:gd name="T37" fmla="*/ 174 h 320"/>
                <a:gd name="T38" fmla="*/ 247 w 293"/>
                <a:gd name="T39" fmla="*/ 165 h 320"/>
                <a:gd name="T40" fmla="*/ 221 w 293"/>
                <a:gd name="T41" fmla="*/ 163 h 320"/>
                <a:gd name="T42" fmla="*/ 211 w 293"/>
                <a:gd name="T43" fmla="*/ 175 h 320"/>
                <a:gd name="T44" fmla="*/ 212 w 293"/>
                <a:gd name="T45" fmla="*/ 182 h 320"/>
                <a:gd name="T46" fmla="*/ 212 w 293"/>
                <a:gd name="T47" fmla="*/ 188 h 320"/>
                <a:gd name="T48" fmla="*/ 226 w 293"/>
                <a:gd name="T49" fmla="*/ 232 h 320"/>
                <a:gd name="T50" fmla="*/ 234 w 293"/>
                <a:gd name="T51" fmla="*/ 264 h 320"/>
                <a:gd name="T52" fmla="*/ 176 w 293"/>
                <a:gd name="T53" fmla="*/ 204 h 320"/>
                <a:gd name="T54" fmla="*/ 166 w 293"/>
                <a:gd name="T55" fmla="*/ 203 h 320"/>
                <a:gd name="T56" fmla="*/ 154 w 293"/>
                <a:gd name="T57" fmla="*/ 206 h 320"/>
                <a:gd name="T58" fmla="*/ 123 w 293"/>
                <a:gd name="T59" fmla="*/ 252 h 320"/>
                <a:gd name="T60" fmla="*/ 91 w 293"/>
                <a:gd name="T61" fmla="*/ 291 h 320"/>
                <a:gd name="T62" fmla="*/ 80 w 293"/>
                <a:gd name="T63" fmla="*/ 297 h 320"/>
                <a:gd name="T64" fmla="*/ 80 w 293"/>
                <a:gd name="T65" fmla="*/ 290 h 320"/>
                <a:gd name="T66" fmla="*/ 82 w 293"/>
                <a:gd name="T67" fmla="*/ 254 h 320"/>
                <a:gd name="T68" fmla="*/ 97 w 293"/>
                <a:gd name="T69" fmla="*/ 196 h 320"/>
                <a:gd name="T70" fmla="*/ 94 w 293"/>
                <a:gd name="T71" fmla="*/ 185 h 320"/>
                <a:gd name="T72" fmla="*/ 29 w 293"/>
                <a:gd name="T73" fmla="*/ 138 h 320"/>
                <a:gd name="T74" fmla="*/ 100 w 293"/>
                <a:gd name="T75" fmla="*/ 140 h 320"/>
                <a:gd name="T76" fmla="*/ 107 w 293"/>
                <a:gd name="T77" fmla="*/ 137 h 320"/>
                <a:gd name="T78" fmla="*/ 111 w 293"/>
                <a:gd name="T79" fmla="*/ 132 h 320"/>
                <a:gd name="T80" fmla="*/ 136 w 293"/>
                <a:gd name="T81" fmla="*/ 33 h 320"/>
                <a:gd name="T82" fmla="*/ 185 w 293"/>
                <a:gd name="T83" fmla="*/ 115 h 320"/>
                <a:gd name="T84" fmla="*/ 191 w 293"/>
                <a:gd name="T85" fmla="*/ 119 h 320"/>
                <a:gd name="T86" fmla="*/ 194 w 293"/>
                <a:gd name="T87" fmla="*/ 121 h 320"/>
                <a:gd name="T88" fmla="*/ 263 w 293"/>
                <a:gd name="T89" fmla="*/ 129 h 320"/>
                <a:gd name="T90" fmla="*/ 221 w 293"/>
                <a:gd name="T91" fmla="*/ 16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3" h="320">
                  <a:moveTo>
                    <a:pt x="247" y="165"/>
                  </a:moveTo>
                  <a:cubicBezTo>
                    <a:pt x="261" y="154"/>
                    <a:pt x="275" y="141"/>
                    <a:pt x="288" y="128"/>
                  </a:cubicBezTo>
                  <a:cubicBezTo>
                    <a:pt x="293" y="122"/>
                    <a:pt x="288" y="114"/>
                    <a:pt x="281" y="114"/>
                  </a:cubicBezTo>
                  <a:cubicBezTo>
                    <a:pt x="253" y="113"/>
                    <a:pt x="226" y="110"/>
                    <a:pt x="198" y="105"/>
                  </a:cubicBezTo>
                  <a:cubicBezTo>
                    <a:pt x="182" y="72"/>
                    <a:pt x="163" y="42"/>
                    <a:pt x="141" y="13"/>
                  </a:cubicBezTo>
                  <a:cubicBezTo>
                    <a:pt x="143" y="3"/>
                    <a:pt x="128" y="0"/>
                    <a:pt x="125" y="10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67" y="122"/>
                    <a:pt x="39" y="121"/>
                    <a:pt x="10" y="123"/>
                  </a:cubicBezTo>
                  <a:cubicBezTo>
                    <a:pt x="2" y="123"/>
                    <a:pt x="0" y="132"/>
                    <a:pt x="5" y="137"/>
                  </a:cubicBezTo>
                  <a:cubicBezTo>
                    <a:pt x="27" y="160"/>
                    <a:pt x="52" y="180"/>
                    <a:pt x="80" y="196"/>
                  </a:cubicBezTo>
                  <a:cubicBezTo>
                    <a:pt x="72" y="219"/>
                    <a:pt x="66" y="243"/>
                    <a:pt x="64" y="267"/>
                  </a:cubicBezTo>
                  <a:cubicBezTo>
                    <a:pt x="63" y="281"/>
                    <a:pt x="57" y="314"/>
                    <a:pt x="78" y="317"/>
                  </a:cubicBezTo>
                  <a:cubicBezTo>
                    <a:pt x="96" y="320"/>
                    <a:pt x="113" y="292"/>
                    <a:pt x="122" y="280"/>
                  </a:cubicBezTo>
                  <a:cubicBezTo>
                    <a:pt x="138" y="260"/>
                    <a:pt x="153" y="239"/>
                    <a:pt x="166" y="217"/>
                  </a:cubicBezTo>
                  <a:cubicBezTo>
                    <a:pt x="189" y="241"/>
                    <a:pt x="212" y="265"/>
                    <a:pt x="235" y="289"/>
                  </a:cubicBezTo>
                  <a:cubicBezTo>
                    <a:pt x="240" y="293"/>
                    <a:pt x="247" y="290"/>
                    <a:pt x="249" y="284"/>
                  </a:cubicBezTo>
                  <a:cubicBezTo>
                    <a:pt x="256" y="255"/>
                    <a:pt x="241" y="222"/>
                    <a:pt x="231" y="193"/>
                  </a:cubicBezTo>
                  <a:cubicBezTo>
                    <a:pt x="231" y="189"/>
                    <a:pt x="229" y="187"/>
                    <a:pt x="229" y="182"/>
                  </a:cubicBezTo>
                  <a:cubicBezTo>
                    <a:pt x="229" y="177"/>
                    <a:pt x="230" y="178"/>
                    <a:pt x="235" y="174"/>
                  </a:cubicBezTo>
                  <a:cubicBezTo>
                    <a:pt x="239" y="171"/>
                    <a:pt x="243" y="168"/>
                    <a:pt x="247" y="165"/>
                  </a:cubicBezTo>
                  <a:close/>
                  <a:moveTo>
                    <a:pt x="221" y="163"/>
                  </a:moveTo>
                  <a:cubicBezTo>
                    <a:pt x="217" y="166"/>
                    <a:pt x="212" y="169"/>
                    <a:pt x="211" y="175"/>
                  </a:cubicBezTo>
                  <a:cubicBezTo>
                    <a:pt x="210" y="178"/>
                    <a:pt x="211" y="180"/>
                    <a:pt x="212" y="182"/>
                  </a:cubicBezTo>
                  <a:cubicBezTo>
                    <a:pt x="211" y="184"/>
                    <a:pt x="211" y="186"/>
                    <a:pt x="212" y="188"/>
                  </a:cubicBezTo>
                  <a:cubicBezTo>
                    <a:pt x="216" y="203"/>
                    <a:pt x="221" y="218"/>
                    <a:pt x="226" y="232"/>
                  </a:cubicBezTo>
                  <a:cubicBezTo>
                    <a:pt x="229" y="243"/>
                    <a:pt x="233" y="253"/>
                    <a:pt x="234" y="264"/>
                  </a:cubicBezTo>
                  <a:cubicBezTo>
                    <a:pt x="215" y="244"/>
                    <a:pt x="195" y="224"/>
                    <a:pt x="176" y="204"/>
                  </a:cubicBezTo>
                  <a:cubicBezTo>
                    <a:pt x="173" y="200"/>
                    <a:pt x="169" y="201"/>
                    <a:pt x="166" y="203"/>
                  </a:cubicBezTo>
                  <a:cubicBezTo>
                    <a:pt x="162" y="201"/>
                    <a:pt x="157" y="201"/>
                    <a:pt x="154" y="206"/>
                  </a:cubicBezTo>
                  <a:cubicBezTo>
                    <a:pt x="145" y="222"/>
                    <a:pt x="134" y="237"/>
                    <a:pt x="123" y="252"/>
                  </a:cubicBezTo>
                  <a:cubicBezTo>
                    <a:pt x="114" y="265"/>
                    <a:pt x="103" y="281"/>
                    <a:pt x="91" y="291"/>
                  </a:cubicBezTo>
                  <a:cubicBezTo>
                    <a:pt x="89" y="296"/>
                    <a:pt x="85" y="298"/>
                    <a:pt x="80" y="297"/>
                  </a:cubicBezTo>
                  <a:cubicBezTo>
                    <a:pt x="80" y="290"/>
                    <a:pt x="80" y="290"/>
                    <a:pt x="80" y="290"/>
                  </a:cubicBezTo>
                  <a:cubicBezTo>
                    <a:pt x="77" y="280"/>
                    <a:pt x="81" y="263"/>
                    <a:pt x="82" y="254"/>
                  </a:cubicBezTo>
                  <a:cubicBezTo>
                    <a:pt x="85" y="234"/>
                    <a:pt x="90" y="215"/>
                    <a:pt x="97" y="196"/>
                  </a:cubicBezTo>
                  <a:cubicBezTo>
                    <a:pt x="99" y="192"/>
                    <a:pt x="98" y="188"/>
                    <a:pt x="94" y="185"/>
                  </a:cubicBezTo>
                  <a:cubicBezTo>
                    <a:pt x="70" y="172"/>
                    <a:pt x="49" y="157"/>
                    <a:pt x="29" y="138"/>
                  </a:cubicBezTo>
                  <a:cubicBezTo>
                    <a:pt x="53" y="138"/>
                    <a:pt x="77" y="138"/>
                    <a:pt x="100" y="140"/>
                  </a:cubicBezTo>
                  <a:cubicBezTo>
                    <a:pt x="103" y="140"/>
                    <a:pt x="105" y="139"/>
                    <a:pt x="107" y="137"/>
                  </a:cubicBezTo>
                  <a:cubicBezTo>
                    <a:pt x="109" y="136"/>
                    <a:pt x="110" y="135"/>
                    <a:pt x="111" y="13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55" y="59"/>
                    <a:pt x="171" y="86"/>
                    <a:pt x="185" y="115"/>
                  </a:cubicBezTo>
                  <a:cubicBezTo>
                    <a:pt x="186" y="118"/>
                    <a:pt x="188" y="119"/>
                    <a:pt x="191" y="119"/>
                  </a:cubicBezTo>
                  <a:cubicBezTo>
                    <a:pt x="192" y="120"/>
                    <a:pt x="193" y="120"/>
                    <a:pt x="194" y="121"/>
                  </a:cubicBezTo>
                  <a:cubicBezTo>
                    <a:pt x="217" y="125"/>
                    <a:pt x="240" y="128"/>
                    <a:pt x="263" y="129"/>
                  </a:cubicBezTo>
                  <a:cubicBezTo>
                    <a:pt x="250" y="142"/>
                    <a:pt x="236" y="153"/>
                    <a:pt x="221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6"/>
            <p:cNvSpPr/>
            <p:nvPr/>
          </p:nvSpPr>
          <p:spPr bwMode="auto">
            <a:xfrm>
              <a:off x="1362" y="2975"/>
              <a:ext cx="161" cy="150"/>
            </a:xfrm>
            <a:custGeom>
              <a:avLst/>
              <a:gdLst>
                <a:gd name="T0" fmla="*/ 101 w 103"/>
                <a:gd name="T1" fmla="*/ 89 h 96"/>
                <a:gd name="T2" fmla="*/ 7 w 103"/>
                <a:gd name="T3" fmla="*/ 2 h 96"/>
                <a:gd name="T4" fmla="*/ 5 w 103"/>
                <a:gd name="T5" fmla="*/ 10 h 96"/>
                <a:gd name="T6" fmla="*/ 93 w 103"/>
                <a:gd name="T7" fmla="*/ 91 h 96"/>
                <a:gd name="T8" fmla="*/ 101 w 103"/>
                <a:gd name="T9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96">
                  <a:moveTo>
                    <a:pt x="101" y="89"/>
                  </a:moveTo>
                  <a:cubicBezTo>
                    <a:pt x="82" y="48"/>
                    <a:pt x="50" y="17"/>
                    <a:pt x="7" y="2"/>
                  </a:cubicBezTo>
                  <a:cubicBezTo>
                    <a:pt x="2" y="0"/>
                    <a:pt x="0" y="8"/>
                    <a:pt x="5" y="10"/>
                  </a:cubicBezTo>
                  <a:cubicBezTo>
                    <a:pt x="45" y="24"/>
                    <a:pt x="76" y="53"/>
                    <a:pt x="93" y="91"/>
                  </a:cubicBezTo>
                  <a:cubicBezTo>
                    <a:pt x="95" y="96"/>
                    <a:pt x="103" y="94"/>
                    <a:pt x="101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7"/>
            <p:cNvSpPr/>
            <p:nvPr/>
          </p:nvSpPr>
          <p:spPr bwMode="auto">
            <a:xfrm>
              <a:off x="1465" y="2960"/>
              <a:ext cx="100" cy="108"/>
            </a:xfrm>
            <a:custGeom>
              <a:avLst/>
              <a:gdLst>
                <a:gd name="T0" fmla="*/ 62 w 64"/>
                <a:gd name="T1" fmla="*/ 60 h 69"/>
                <a:gd name="T2" fmla="*/ 8 w 64"/>
                <a:gd name="T3" fmla="*/ 3 h 69"/>
                <a:gd name="T4" fmla="*/ 5 w 64"/>
                <a:gd name="T5" fmla="*/ 10 h 69"/>
                <a:gd name="T6" fmla="*/ 55 w 64"/>
                <a:gd name="T7" fmla="*/ 64 h 69"/>
                <a:gd name="T8" fmla="*/ 62 w 64"/>
                <a:gd name="T9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9">
                  <a:moveTo>
                    <a:pt x="62" y="60"/>
                  </a:moveTo>
                  <a:cubicBezTo>
                    <a:pt x="49" y="36"/>
                    <a:pt x="31" y="17"/>
                    <a:pt x="8" y="3"/>
                  </a:cubicBezTo>
                  <a:cubicBezTo>
                    <a:pt x="4" y="0"/>
                    <a:pt x="0" y="7"/>
                    <a:pt x="5" y="10"/>
                  </a:cubicBezTo>
                  <a:cubicBezTo>
                    <a:pt x="26" y="23"/>
                    <a:pt x="43" y="42"/>
                    <a:pt x="55" y="64"/>
                  </a:cubicBezTo>
                  <a:cubicBezTo>
                    <a:pt x="57" y="69"/>
                    <a:pt x="64" y="65"/>
                    <a:pt x="6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8"/>
            <p:cNvSpPr/>
            <p:nvPr/>
          </p:nvSpPr>
          <p:spPr bwMode="auto">
            <a:xfrm>
              <a:off x="961" y="3361"/>
              <a:ext cx="109" cy="228"/>
            </a:xfrm>
            <a:custGeom>
              <a:avLst/>
              <a:gdLst>
                <a:gd name="T0" fmla="*/ 67 w 70"/>
                <a:gd name="T1" fmla="*/ 137 h 146"/>
                <a:gd name="T2" fmla="*/ 12 w 70"/>
                <a:gd name="T3" fmla="*/ 5 h 146"/>
                <a:gd name="T4" fmla="*/ 4 w 70"/>
                <a:gd name="T5" fmla="*/ 6 h 146"/>
                <a:gd name="T6" fmla="*/ 60 w 70"/>
                <a:gd name="T7" fmla="*/ 142 h 146"/>
                <a:gd name="T8" fmla="*/ 67 w 70"/>
                <a:gd name="T9" fmla="*/ 13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46">
                  <a:moveTo>
                    <a:pt x="67" y="137"/>
                  </a:moveTo>
                  <a:cubicBezTo>
                    <a:pt x="38" y="98"/>
                    <a:pt x="8" y="56"/>
                    <a:pt x="12" y="5"/>
                  </a:cubicBezTo>
                  <a:cubicBezTo>
                    <a:pt x="13" y="0"/>
                    <a:pt x="5" y="1"/>
                    <a:pt x="4" y="6"/>
                  </a:cubicBezTo>
                  <a:cubicBezTo>
                    <a:pt x="0" y="58"/>
                    <a:pt x="30" y="102"/>
                    <a:pt x="60" y="142"/>
                  </a:cubicBezTo>
                  <a:cubicBezTo>
                    <a:pt x="63" y="146"/>
                    <a:pt x="70" y="142"/>
                    <a:pt x="67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9"/>
            <p:cNvSpPr/>
            <p:nvPr/>
          </p:nvSpPr>
          <p:spPr bwMode="auto">
            <a:xfrm>
              <a:off x="923" y="3422"/>
              <a:ext cx="74" cy="134"/>
            </a:xfrm>
            <a:custGeom>
              <a:avLst/>
              <a:gdLst>
                <a:gd name="T0" fmla="*/ 43 w 47"/>
                <a:gd name="T1" fmla="*/ 77 h 86"/>
                <a:gd name="T2" fmla="*/ 9 w 47"/>
                <a:gd name="T3" fmla="*/ 5 h 86"/>
                <a:gd name="T4" fmla="*/ 1 w 47"/>
                <a:gd name="T5" fmla="*/ 5 h 86"/>
                <a:gd name="T6" fmla="*/ 38 w 47"/>
                <a:gd name="T7" fmla="*/ 83 h 86"/>
                <a:gd name="T8" fmla="*/ 43 w 4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6">
                  <a:moveTo>
                    <a:pt x="43" y="77"/>
                  </a:moveTo>
                  <a:cubicBezTo>
                    <a:pt x="25" y="56"/>
                    <a:pt x="13" y="32"/>
                    <a:pt x="9" y="5"/>
                  </a:cubicBezTo>
                  <a:cubicBezTo>
                    <a:pt x="8" y="0"/>
                    <a:pt x="0" y="0"/>
                    <a:pt x="1" y="5"/>
                  </a:cubicBezTo>
                  <a:cubicBezTo>
                    <a:pt x="5" y="34"/>
                    <a:pt x="18" y="60"/>
                    <a:pt x="38" y="83"/>
                  </a:cubicBezTo>
                  <a:cubicBezTo>
                    <a:pt x="41" y="86"/>
                    <a:pt x="47" y="80"/>
                    <a:pt x="43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10827462" y="989916"/>
            <a:ext cx="467126" cy="600375"/>
            <a:chOff x="5700260" y="545431"/>
            <a:chExt cx="3443982" cy="4908418"/>
          </a:xfrm>
        </p:grpSpPr>
        <p:sp>
          <p:nvSpPr>
            <p:cNvPr id="168" name="任意多边形 167"/>
            <p:cNvSpPr/>
            <p:nvPr/>
          </p:nvSpPr>
          <p:spPr>
            <a:xfrm>
              <a:off x="5700260" y="545431"/>
              <a:ext cx="3443982" cy="3930315"/>
            </a:xfrm>
            <a:custGeom>
              <a:avLst/>
              <a:gdLst>
                <a:gd name="connsiteX0" fmla="*/ 1718596 w 4355818"/>
                <a:gd name="connsiteY0" fmla="*/ 4909115 h 4957241"/>
                <a:gd name="connsiteX1" fmla="*/ 2090 w 4355818"/>
                <a:gd name="connsiteY1" fmla="*/ 2262168 h 4957241"/>
                <a:gd name="connsiteX2" fmla="*/ 2023396 w 4355818"/>
                <a:gd name="connsiteY2" fmla="*/ 231 h 4957241"/>
                <a:gd name="connsiteX3" fmla="*/ 4349501 w 4355818"/>
                <a:gd name="connsiteY3" fmla="*/ 2390505 h 4957241"/>
                <a:gd name="connsiteX4" fmla="*/ 2681122 w 4355818"/>
                <a:gd name="connsiteY4" fmla="*/ 4957241 h 4957241"/>
                <a:gd name="connsiteX5" fmla="*/ 1702554 w 4355818"/>
                <a:gd name="connsiteY5" fmla="*/ 4957241 h 4957241"/>
                <a:gd name="connsiteX6" fmla="*/ 1718596 w 4355818"/>
                <a:gd name="connsiteY6" fmla="*/ 4909115 h 4957241"/>
                <a:gd name="connsiteX0-1" fmla="*/ 1718596 w 4355818"/>
                <a:gd name="connsiteY0-2" fmla="*/ 4909721 h 4957847"/>
                <a:gd name="connsiteX1-3" fmla="*/ 2090 w 4355818"/>
                <a:gd name="connsiteY1-4" fmla="*/ 2262774 h 4957847"/>
                <a:gd name="connsiteX2-5" fmla="*/ 2023396 w 4355818"/>
                <a:gd name="connsiteY2-6" fmla="*/ 837 h 4957847"/>
                <a:gd name="connsiteX3-7" fmla="*/ 4349501 w 4355818"/>
                <a:gd name="connsiteY3-8" fmla="*/ 2391111 h 4957847"/>
                <a:gd name="connsiteX4-9" fmla="*/ 2681122 w 4355818"/>
                <a:gd name="connsiteY4-10" fmla="*/ 4957847 h 4957847"/>
                <a:gd name="connsiteX5-11" fmla="*/ 1702554 w 4355818"/>
                <a:gd name="connsiteY5-12" fmla="*/ 4957847 h 4957847"/>
                <a:gd name="connsiteX6-13" fmla="*/ 1718596 w 4355818"/>
                <a:gd name="connsiteY6-14" fmla="*/ 4909721 h 4957847"/>
                <a:gd name="connsiteX0-15" fmla="*/ 1718596 w 4355818"/>
                <a:gd name="connsiteY0-16" fmla="*/ 4910440 h 4958566"/>
                <a:gd name="connsiteX1-17" fmla="*/ 2090 w 4355818"/>
                <a:gd name="connsiteY1-18" fmla="*/ 2263493 h 4958566"/>
                <a:gd name="connsiteX2-19" fmla="*/ 2023396 w 4355818"/>
                <a:gd name="connsiteY2-20" fmla="*/ 1556 h 4958566"/>
                <a:gd name="connsiteX3-21" fmla="*/ 4349501 w 4355818"/>
                <a:gd name="connsiteY3-22" fmla="*/ 2391830 h 4958566"/>
                <a:gd name="connsiteX4-23" fmla="*/ 2681122 w 4355818"/>
                <a:gd name="connsiteY4-24" fmla="*/ 4958566 h 4958566"/>
                <a:gd name="connsiteX5-25" fmla="*/ 1702554 w 4355818"/>
                <a:gd name="connsiteY5-26" fmla="*/ 4958566 h 4958566"/>
                <a:gd name="connsiteX6-27" fmla="*/ 1718596 w 4355818"/>
                <a:gd name="connsiteY6-28" fmla="*/ 4910440 h 4958566"/>
                <a:gd name="connsiteX0-29" fmla="*/ 1721741 w 4355933"/>
                <a:gd name="connsiteY0-30" fmla="*/ 4926470 h 4974596"/>
                <a:gd name="connsiteX1-31" fmla="*/ 5235 w 4355933"/>
                <a:gd name="connsiteY1-32" fmla="*/ 2279523 h 4974596"/>
                <a:gd name="connsiteX2-33" fmla="*/ 2219046 w 4355933"/>
                <a:gd name="connsiteY2-34" fmla="*/ 1544 h 4974596"/>
                <a:gd name="connsiteX3-35" fmla="*/ 4352646 w 4355933"/>
                <a:gd name="connsiteY3-36" fmla="*/ 2407860 h 4974596"/>
                <a:gd name="connsiteX4-37" fmla="*/ 2684267 w 4355933"/>
                <a:gd name="connsiteY4-38" fmla="*/ 4974596 h 4974596"/>
                <a:gd name="connsiteX5-39" fmla="*/ 1705699 w 4355933"/>
                <a:gd name="connsiteY5-40" fmla="*/ 4974596 h 4974596"/>
                <a:gd name="connsiteX6-41" fmla="*/ 1721741 w 4355933"/>
                <a:gd name="connsiteY6-42" fmla="*/ 4926470 h 4974596"/>
                <a:gd name="connsiteX0-43" fmla="*/ 1720842 w 4355710"/>
                <a:gd name="connsiteY0-44" fmla="*/ 4926470 h 4974596"/>
                <a:gd name="connsiteX1-45" fmla="*/ 4336 w 4355710"/>
                <a:gd name="connsiteY1-46" fmla="*/ 2279523 h 4974596"/>
                <a:gd name="connsiteX2-47" fmla="*/ 2170021 w 4355710"/>
                <a:gd name="connsiteY2-48" fmla="*/ 1544 h 4974596"/>
                <a:gd name="connsiteX3-49" fmla="*/ 4351747 w 4355710"/>
                <a:gd name="connsiteY3-50" fmla="*/ 2407860 h 4974596"/>
                <a:gd name="connsiteX4-51" fmla="*/ 2683368 w 4355710"/>
                <a:gd name="connsiteY4-52" fmla="*/ 4974596 h 4974596"/>
                <a:gd name="connsiteX5-53" fmla="*/ 1704800 w 4355710"/>
                <a:gd name="connsiteY5-54" fmla="*/ 4974596 h 4974596"/>
                <a:gd name="connsiteX6-55" fmla="*/ 1720842 w 4355710"/>
                <a:gd name="connsiteY6-56" fmla="*/ 4926470 h 4974596"/>
                <a:gd name="connsiteX0-57" fmla="*/ 1720842 w 4352664"/>
                <a:gd name="connsiteY0-58" fmla="*/ 4926484 h 4974610"/>
                <a:gd name="connsiteX1-59" fmla="*/ 4336 w 4352664"/>
                <a:gd name="connsiteY1-60" fmla="*/ 2279537 h 4974610"/>
                <a:gd name="connsiteX2-61" fmla="*/ 2170021 w 4352664"/>
                <a:gd name="connsiteY2-62" fmla="*/ 1558 h 4974610"/>
                <a:gd name="connsiteX3-63" fmla="*/ 4351747 w 4352664"/>
                <a:gd name="connsiteY3-64" fmla="*/ 2407874 h 4974610"/>
                <a:gd name="connsiteX4-65" fmla="*/ 2683368 w 4352664"/>
                <a:gd name="connsiteY4-66" fmla="*/ 4974610 h 4974610"/>
                <a:gd name="connsiteX5-67" fmla="*/ 1704800 w 4352664"/>
                <a:gd name="connsiteY5-68" fmla="*/ 4974610 h 4974610"/>
                <a:gd name="connsiteX6-69" fmla="*/ 1720842 w 4352664"/>
                <a:gd name="connsiteY6-70" fmla="*/ 4926484 h 4974610"/>
                <a:gd name="connsiteX0-71" fmla="*/ 1727235 w 4359057"/>
                <a:gd name="connsiteY0-72" fmla="*/ 4926484 h 4974610"/>
                <a:gd name="connsiteX1-73" fmla="*/ 10729 w 4359057"/>
                <a:gd name="connsiteY1-74" fmla="*/ 2279537 h 4974610"/>
                <a:gd name="connsiteX2-75" fmla="*/ 2176414 w 4359057"/>
                <a:gd name="connsiteY2-76" fmla="*/ 1558 h 4974610"/>
                <a:gd name="connsiteX3-77" fmla="*/ 4358140 w 4359057"/>
                <a:gd name="connsiteY3-78" fmla="*/ 2407874 h 4974610"/>
                <a:gd name="connsiteX4-79" fmla="*/ 2689761 w 4359057"/>
                <a:gd name="connsiteY4-80" fmla="*/ 4974610 h 4974610"/>
                <a:gd name="connsiteX5-81" fmla="*/ 1711193 w 4359057"/>
                <a:gd name="connsiteY5-82" fmla="*/ 4974610 h 4974610"/>
                <a:gd name="connsiteX6-83" fmla="*/ 1727235 w 4359057"/>
                <a:gd name="connsiteY6-84" fmla="*/ 4926484 h 49746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4359057" h="4974610">
                  <a:moveTo>
                    <a:pt x="1727235" y="4926484"/>
                  </a:moveTo>
                  <a:cubicBezTo>
                    <a:pt x="843582" y="4012084"/>
                    <a:pt x="112329" y="3148484"/>
                    <a:pt x="10729" y="2279537"/>
                  </a:cubicBezTo>
                  <a:cubicBezTo>
                    <a:pt x="-90871" y="1410590"/>
                    <a:pt x="521403" y="60380"/>
                    <a:pt x="2176414" y="1558"/>
                  </a:cubicBezTo>
                  <a:cubicBezTo>
                    <a:pt x="3831425" y="-57264"/>
                    <a:pt x="4384876" y="1562990"/>
                    <a:pt x="4358140" y="2407874"/>
                  </a:cubicBezTo>
                  <a:cubicBezTo>
                    <a:pt x="4331404" y="3252758"/>
                    <a:pt x="3120224" y="4536126"/>
                    <a:pt x="2689761" y="4974610"/>
                  </a:cubicBezTo>
                  <a:lnTo>
                    <a:pt x="1711193" y="4974610"/>
                  </a:lnTo>
                  <a:lnTo>
                    <a:pt x="1727235" y="4926484"/>
                  </a:lnTo>
                  <a:close/>
                </a:path>
              </a:pathLst>
            </a:custGeom>
            <a:noFill/>
            <a:ln w="19050" cap="rnd">
              <a:solidFill>
                <a:schemeClr val="accent1">
                  <a:lumMod val="50000"/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9" name="组合 168"/>
            <p:cNvGrpSpPr/>
            <p:nvPr/>
          </p:nvGrpSpPr>
          <p:grpSpPr>
            <a:xfrm>
              <a:off x="7010895" y="4475746"/>
              <a:ext cx="913905" cy="978103"/>
              <a:chOff x="5869765" y="4949067"/>
              <a:chExt cx="1450294" cy="1552171"/>
            </a:xfrm>
          </p:grpSpPr>
          <p:sp>
            <p:nvSpPr>
              <p:cNvPr id="173" name="椭圆 31"/>
              <p:cNvSpPr/>
              <p:nvPr/>
            </p:nvSpPr>
            <p:spPr>
              <a:xfrm>
                <a:off x="5869765" y="5582113"/>
                <a:ext cx="1450294" cy="919125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  <a:gd name="connsiteX0-333" fmla="*/ 128078 w 660438"/>
                  <a:gd name="connsiteY0-334" fmla="*/ 64927 h 653852"/>
                  <a:gd name="connsiteX1-335" fmla="*/ 410712 w 660438"/>
                  <a:gd name="connsiteY1-336" fmla="*/ 15051 h 653852"/>
                  <a:gd name="connsiteX2-337" fmla="*/ 659670 w 660438"/>
                  <a:gd name="connsiteY2-338" fmla="*/ 337329 h 653852"/>
                  <a:gd name="connsiteX3-339" fmla="*/ 331423 w 660438"/>
                  <a:gd name="connsiteY3-340" fmla="*/ 653852 h 653852"/>
                  <a:gd name="connsiteX4-341" fmla="*/ 3176 w 660438"/>
                  <a:gd name="connsiteY4-342" fmla="*/ 337329 h 653852"/>
                  <a:gd name="connsiteX5-343" fmla="*/ 62645 w 660438"/>
                  <a:gd name="connsiteY5-344" fmla="*/ 134413 h 653852"/>
                  <a:gd name="connsiteX6-345" fmla="*/ 128078 w 660438"/>
                  <a:gd name="connsiteY6-346" fmla="*/ 64927 h 653852"/>
                  <a:gd name="connsiteX0-347" fmla="*/ 252136 w 660153"/>
                  <a:gd name="connsiteY0-348" fmla="*/ 22792 h 698557"/>
                  <a:gd name="connsiteX1-349" fmla="*/ 410712 w 660153"/>
                  <a:gd name="connsiteY1-350" fmla="*/ 59756 h 698557"/>
                  <a:gd name="connsiteX2-351" fmla="*/ 659670 w 660153"/>
                  <a:gd name="connsiteY2-352" fmla="*/ 382034 h 698557"/>
                  <a:gd name="connsiteX3-353" fmla="*/ 331423 w 660153"/>
                  <a:gd name="connsiteY3-354" fmla="*/ 698557 h 698557"/>
                  <a:gd name="connsiteX4-355" fmla="*/ 3176 w 660153"/>
                  <a:gd name="connsiteY4-356" fmla="*/ 382034 h 698557"/>
                  <a:gd name="connsiteX5-357" fmla="*/ 62645 w 660153"/>
                  <a:gd name="connsiteY5-358" fmla="*/ 179118 h 698557"/>
                  <a:gd name="connsiteX6-359" fmla="*/ 252136 w 660153"/>
                  <a:gd name="connsiteY6-360" fmla="*/ 22792 h 698557"/>
                  <a:gd name="connsiteX0-361" fmla="*/ 62645 w 660153"/>
                  <a:gd name="connsiteY0-362" fmla="*/ 119362 h 638801"/>
                  <a:gd name="connsiteX1-363" fmla="*/ 410712 w 660153"/>
                  <a:gd name="connsiteY1-364" fmla="*/ 0 h 638801"/>
                  <a:gd name="connsiteX2-365" fmla="*/ 659670 w 660153"/>
                  <a:gd name="connsiteY2-366" fmla="*/ 322278 h 638801"/>
                  <a:gd name="connsiteX3-367" fmla="*/ 331423 w 660153"/>
                  <a:gd name="connsiteY3-368" fmla="*/ 638801 h 638801"/>
                  <a:gd name="connsiteX4-369" fmla="*/ 3176 w 660153"/>
                  <a:gd name="connsiteY4-370" fmla="*/ 322278 h 638801"/>
                  <a:gd name="connsiteX5-371" fmla="*/ 62645 w 660153"/>
                  <a:gd name="connsiteY5-372" fmla="*/ 119362 h 638801"/>
                  <a:gd name="connsiteX0-373" fmla="*/ 62645 w 684431"/>
                  <a:gd name="connsiteY0-374" fmla="*/ 57333 h 576772"/>
                  <a:gd name="connsiteX1-375" fmla="*/ 615409 w 684431"/>
                  <a:gd name="connsiteY1-376" fmla="*/ 0 h 576772"/>
                  <a:gd name="connsiteX2-377" fmla="*/ 659670 w 684431"/>
                  <a:gd name="connsiteY2-378" fmla="*/ 260249 h 576772"/>
                  <a:gd name="connsiteX3-379" fmla="*/ 331423 w 684431"/>
                  <a:gd name="connsiteY3-380" fmla="*/ 576772 h 576772"/>
                  <a:gd name="connsiteX4-381" fmla="*/ 3176 w 684431"/>
                  <a:gd name="connsiteY4-382" fmla="*/ 260249 h 576772"/>
                  <a:gd name="connsiteX5-383" fmla="*/ 62645 w 684431"/>
                  <a:gd name="connsiteY5-384" fmla="*/ 57333 h 576772"/>
                  <a:gd name="connsiteX0-385" fmla="*/ 62645 w 697568"/>
                  <a:gd name="connsiteY0-386" fmla="*/ 80203 h 611576"/>
                  <a:gd name="connsiteX1-387" fmla="*/ 615409 w 697568"/>
                  <a:gd name="connsiteY1-388" fmla="*/ 22870 h 611576"/>
                  <a:gd name="connsiteX2-389" fmla="*/ 665873 w 697568"/>
                  <a:gd name="connsiteY2-390" fmla="*/ 494018 h 611576"/>
                  <a:gd name="connsiteX3-391" fmla="*/ 331423 w 697568"/>
                  <a:gd name="connsiteY3-392" fmla="*/ 599642 h 611576"/>
                  <a:gd name="connsiteX4-393" fmla="*/ 3176 w 697568"/>
                  <a:gd name="connsiteY4-394" fmla="*/ 283119 h 611576"/>
                  <a:gd name="connsiteX5-395" fmla="*/ 62645 w 697568"/>
                  <a:gd name="connsiteY5-396" fmla="*/ 80203 h 611576"/>
                  <a:gd name="connsiteX0-397" fmla="*/ 62645 w 721268"/>
                  <a:gd name="connsiteY0-398" fmla="*/ 80203 h 500519"/>
                  <a:gd name="connsiteX1-399" fmla="*/ 615409 w 721268"/>
                  <a:gd name="connsiteY1-400" fmla="*/ 22870 h 500519"/>
                  <a:gd name="connsiteX2-401" fmla="*/ 665873 w 721268"/>
                  <a:gd name="connsiteY2-402" fmla="*/ 494018 h 500519"/>
                  <a:gd name="connsiteX3-403" fmla="*/ 3176 w 721268"/>
                  <a:gd name="connsiteY3-404" fmla="*/ 283119 h 500519"/>
                  <a:gd name="connsiteX4-405" fmla="*/ 62645 w 721268"/>
                  <a:gd name="connsiteY4-406" fmla="*/ 80203 h 500519"/>
                  <a:gd name="connsiteX0-407" fmla="*/ 26672 w 681225"/>
                  <a:gd name="connsiteY0-408" fmla="*/ 80203 h 543014"/>
                  <a:gd name="connsiteX1-409" fmla="*/ 579436 w 681225"/>
                  <a:gd name="connsiteY1-410" fmla="*/ 22870 h 543014"/>
                  <a:gd name="connsiteX2-411" fmla="*/ 629900 w 681225"/>
                  <a:gd name="connsiteY2-412" fmla="*/ 494018 h 543014"/>
                  <a:gd name="connsiteX3-413" fmla="*/ 23029 w 681225"/>
                  <a:gd name="connsiteY3-414" fmla="*/ 481613 h 543014"/>
                  <a:gd name="connsiteX4-415" fmla="*/ 26672 w 681225"/>
                  <a:gd name="connsiteY4-416" fmla="*/ 80203 h 543014"/>
                  <a:gd name="connsiteX0-417" fmla="*/ 26672 w 681225"/>
                  <a:gd name="connsiteY0-418" fmla="*/ 89749 h 552560"/>
                  <a:gd name="connsiteX1-419" fmla="*/ 579436 w 681225"/>
                  <a:gd name="connsiteY1-420" fmla="*/ 32416 h 552560"/>
                  <a:gd name="connsiteX2-421" fmla="*/ 629900 w 681225"/>
                  <a:gd name="connsiteY2-422" fmla="*/ 503564 h 552560"/>
                  <a:gd name="connsiteX3-423" fmla="*/ 23029 w 681225"/>
                  <a:gd name="connsiteY3-424" fmla="*/ 491159 h 552560"/>
                  <a:gd name="connsiteX4-425" fmla="*/ 26672 w 681225"/>
                  <a:gd name="connsiteY4-426" fmla="*/ 89749 h 552560"/>
                  <a:gd name="connsiteX0-427" fmla="*/ 29374 w 683927"/>
                  <a:gd name="connsiteY0-428" fmla="*/ 94156 h 556967"/>
                  <a:gd name="connsiteX1-429" fmla="*/ 582138 w 683927"/>
                  <a:gd name="connsiteY1-430" fmla="*/ 36823 h 556967"/>
                  <a:gd name="connsiteX2-431" fmla="*/ 632602 w 683927"/>
                  <a:gd name="connsiteY2-432" fmla="*/ 507971 h 556967"/>
                  <a:gd name="connsiteX3-433" fmla="*/ 25731 w 683927"/>
                  <a:gd name="connsiteY3-434" fmla="*/ 495566 h 556967"/>
                  <a:gd name="connsiteX4-435" fmla="*/ 29374 w 683927"/>
                  <a:gd name="connsiteY4-436" fmla="*/ 94156 h 556967"/>
                  <a:gd name="connsiteX0-437" fmla="*/ 46803 w 712301"/>
                  <a:gd name="connsiteY0-438" fmla="*/ 71704 h 532822"/>
                  <a:gd name="connsiteX1-439" fmla="*/ 624379 w 712301"/>
                  <a:gd name="connsiteY1-440" fmla="*/ 39182 h 532822"/>
                  <a:gd name="connsiteX2-441" fmla="*/ 650031 w 712301"/>
                  <a:gd name="connsiteY2-442" fmla="*/ 485519 h 532822"/>
                  <a:gd name="connsiteX3-443" fmla="*/ 43160 w 712301"/>
                  <a:gd name="connsiteY3-444" fmla="*/ 473114 h 532822"/>
                  <a:gd name="connsiteX4-445" fmla="*/ 46803 w 712301"/>
                  <a:gd name="connsiteY4-446" fmla="*/ 71704 h 532822"/>
                  <a:gd name="connsiteX0-447" fmla="*/ 46803 w 697972"/>
                  <a:gd name="connsiteY0-448" fmla="*/ 58429 h 519547"/>
                  <a:gd name="connsiteX1-449" fmla="*/ 624379 w 697972"/>
                  <a:gd name="connsiteY1-450" fmla="*/ 25907 h 519547"/>
                  <a:gd name="connsiteX2-451" fmla="*/ 650031 w 697972"/>
                  <a:gd name="connsiteY2-452" fmla="*/ 472244 h 519547"/>
                  <a:gd name="connsiteX3-453" fmla="*/ 43160 w 697972"/>
                  <a:gd name="connsiteY3-454" fmla="*/ 459839 h 519547"/>
                  <a:gd name="connsiteX4-455" fmla="*/ 46803 w 697972"/>
                  <a:gd name="connsiteY4-456" fmla="*/ 58429 h 519547"/>
                  <a:gd name="connsiteX0-457" fmla="*/ 46803 w 697972"/>
                  <a:gd name="connsiteY0-458" fmla="*/ 58429 h 538344"/>
                  <a:gd name="connsiteX1-459" fmla="*/ 624379 w 697972"/>
                  <a:gd name="connsiteY1-460" fmla="*/ 25907 h 538344"/>
                  <a:gd name="connsiteX2-461" fmla="*/ 650031 w 697972"/>
                  <a:gd name="connsiteY2-462" fmla="*/ 472244 h 538344"/>
                  <a:gd name="connsiteX3-463" fmla="*/ 43160 w 697972"/>
                  <a:gd name="connsiteY3-464" fmla="*/ 459839 h 538344"/>
                  <a:gd name="connsiteX4-465" fmla="*/ 46803 w 697972"/>
                  <a:gd name="connsiteY4-466" fmla="*/ 58429 h 538344"/>
                  <a:gd name="connsiteX0-467" fmla="*/ 53628 w 704797"/>
                  <a:gd name="connsiteY0-468" fmla="*/ 58429 h 522084"/>
                  <a:gd name="connsiteX1-469" fmla="*/ 631204 w 704797"/>
                  <a:gd name="connsiteY1-470" fmla="*/ 25907 h 522084"/>
                  <a:gd name="connsiteX2-471" fmla="*/ 656856 w 704797"/>
                  <a:gd name="connsiteY2-472" fmla="*/ 472244 h 522084"/>
                  <a:gd name="connsiteX3-473" fmla="*/ 49985 w 704797"/>
                  <a:gd name="connsiteY3-474" fmla="*/ 459839 h 522084"/>
                  <a:gd name="connsiteX4-475" fmla="*/ 53628 w 704797"/>
                  <a:gd name="connsiteY4-476" fmla="*/ 58429 h 522084"/>
                  <a:gd name="connsiteX0-477" fmla="*/ 53628 w 695352"/>
                  <a:gd name="connsiteY0-478" fmla="*/ 44808 h 508463"/>
                  <a:gd name="connsiteX1-479" fmla="*/ 631204 w 695352"/>
                  <a:gd name="connsiteY1-480" fmla="*/ 12286 h 508463"/>
                  <a:gd name="connsiteX2-481" fmla="*/ 656856 w 695352"/>
                  <a:gd name="connsiteY2-482" fmla="*/ 458623 h 508463"/>
                  <a:gd name="connsiteX3-483" fmla="*/ 49985 w 695352"/>
                  <a:gd name="connsiteY3-484" fmla="*/ 446218 h 508463"/>
                  <a:gd name="connsiteX4-485" fmla="*/ 53628 w 695352"/>
                  <a:gd name="connsiteY4-486" fmla="*/ 44808 h 508463"/>
                  <a:gd name="connsiteX0-487" fmla="*/ 27233 w 668957"/>
                  <a:gd name="connsiteY0-488" fmla="*/ 33309 h 496964"/>
                  <a:gd name="connsiteX1-489" fmla="*/ 604809 w 668957"/>
                  <a:gd name="connsiteY1-490" fmla="*/ 787 h 496964"/>
                  <a:gd name="connsiteX2-491" fmla="*/ 630461 w 668957"/>
                  <a:gd name="connsiteY2-492" fmla="*/ 447124 h 496964"/>
                  <a:gd name="connsiteX3-493" fmla="*/ 23590 w 668957"/>
                  <a:gd name="connsiteY3-494" fmla="*/ 434719 h 496964"/>
                  <a:gd name="connsiteX4-495" fmla="*/ 27233 w 668957"/>
                  <a:gd name="connsiteY4-496" fmla="*/ 33309 h 496964"/>
                  <a:gd name="connsiteX0-497" fmla="*/ 56383 w 708074"/>
                  <a:gd name="connsiteY0-498" fmla="*/ 44807 h 508462"/>
                  <a:gd name="connsiteX1-499" fmla="*/ 672500 w 708074"/>
                  <a:gd name="connsiteY1-500" fmla="*/ 12285 h 508462"/>
                  <a:gd name="connsiteX2-501" fmla="*/ 659611 w 708074"/>
                  <a:gd name="connsiteY2-502" fmla="*/ 458622 h 508462"/>
                  <a:gd name="connsiteX3-503" fmla="*/ 52740 w 708074"/>
                  <a:gd name="connsiteY3-504" fmla="*/ 446217 h 508462"/>
                  <a:gd name="connsiteX4-505" fmla="*/ 56383 w 708074"/>
                  <a:gd name="connsiteY4-506" fmla="*/ 44807 h 508462"/>
                  <a:gd name="connsiteX0-507" fmla="*/ 29466 w 681157"/>
                  <a:gd name="connsiteY0-508" fmla="*/ 33309 h 496964"/>
                  <a:gd name="connsiteX1-509" fmla="*/ 645583 w 681157"/>
                  <a:gd name="connsiteY1-510" fmla="*/ 787 h 496964"/>
                  <a:gd name="connsiteX2-511" fmla="*/ 632694 w 681157"/>
                  <a:gd name="connsiteY2-512" fmla="*/ 447124 h 496964"/>
                  <a:gd name="connsiteX3-513" fmla="*/ 25823 w 681157"/>
                  <a:gd name="connsiteY3-514" fmla="*/ 434719 h 496964"/>
                  <a:gd name="connsiteX4-515" fmla="*/ 29466 w 681157"/>
                  <a:gd name="connsiteY4-516" fmla="*/ 33309 h 49696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81157" h="496964">
                    <a:moveTo>
                      <a:pt x="29466" y="33309"/>
                    </a:moveTo>
                    <a:cubicBezTo>
                      <a:pt x="66687" y="6579"/>
                      <a:pt x="638715" y="-2974"/>
                      <a:pt x="645583" y="787"/>
                    </a:cubicBezTo>
                    <a:cubicBezTo>
                      <a:pt x="652451" y="4548"/>
                      <a:pt x="729564" y="374802"/>
                      <a:pt x="632694" y="447124"/>
                    </a:cubicBezTo>
                    <a:cubicBezTo>
                      <a:pt x="535824" y="519446"/>
                      <a:pt x="62180" y="511123"/>
                      <a:pt x="25823" y="434719"/>
                    </a:cubicBezTo>
                    <a:cubicBezTo>
                      <a:pt x="-10534" y="358315"/>
                      <a:pt x="-7755" y="60039"/>
                      <a:pt x="29466" y="33309"/>
                    </a:cubicBezTo>
                    <a:close/>
                  </a:path>
                </a:pathLst>
              </a:custGeom>
              <a:noFill/>
              <a:ln w="19050" cap="rnd">
                <a:solidFill>
                  <a:schemeClr val="accent1">
                    <a:lumMod val="50000"/>
                    <a:alpha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4" name="组合 173"/>
              <p:cNvGrpSpPr/>
              <p:nvPr/>
            </p:nvGrpSpPr>
            <p:grpSpPr>
              <a:xfrm>
                <a:off x="5869765" y="4949067"/>
                <a:ext cx="1440000" cy="728759"/>
                <a:chOff x="5869765" y="4949067"/>
                <a:chExt cx="1440000" cy="728759"/>
              </a:xfrm>
            </p:grpSpPr>
            <p:sp>
              <p:nvSpPr>
                <p:cNvPr id="175" name="任意多边形 174"/>
                <p:cNvSpPr/>
                <p:nvPr/>
              </p:nvSpPr>
              <p:spPr>
                <a:xfrm>
                  <a:off x="5987407" y="4949067"/>
                  <a:ext cx="11723" cy="633046"/>
                </a:xfrm>
                <a:custGeom>
                  <a:avLst/>
                  <a:gdLst>
                    <a:gd name="connsiteX0" fmla="*/ 0 w 11723"/>
                    <a:gd name="connsiteY0" fmla="*/ 633046 h 633046"/>
                    <a:gd name="connsiteX1" fmla="*/ 11723 w 11723"/>
                    <a:gd name="connsiteY1" fmla="*/ 246184 h 633046"/>
                    <a:gd name="connsiteX2" fmla="*/ 0 w 11723"/>
                    <a:gd name="connsiteY2" fmla="*/ 0 h 633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723" h="633046">
                      <a:moveTo>
                        <a:pt x="0" y="633046"/>
                      </a:moveTo>
                      <a:cubicBezTo>
                        <a:pt x="5861" y="492369"/>
                        <a:pt x="11723" y="351692"/>
                        <a:pt x="11723" y="246184"/>
                      </a:cubicBezTo>
                      <a:cubicBezTo>
                        <a:pt x="11723" y="140676"/>
                        <a:pt x="5861" y="70338"/>
                        <a:pt x="0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1">
                      <a:lumMod val="50000"/>
                      <a:alpha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任意多边形 175"/>
                <p:cNvSpPr/>
                <p:nvPr/>
              </p:nvSpPr>
              <p:spPr>
                <a:xfrm>
                  <a:off x="6511686" y="4949067"/>
                  <a:ext cx="11723" cy="633046"/>
                </a:xfrm>
                <a:custGeom>
                  <a:avLst/>
                  <a:gdLst>
                    <a:gd name="connsiteX0" fmla="*/ 0 w 11723"/>
                    <a:gd name="connsiteY0" fmla="*/ 633046 h 633046"/>
                    <a:gd name="connsiteX1" fmla="*/ 11723 w 11723"/>
                    <a:gd name="connsiteY1" fmla="*/ 246184 h 633046"/>
                    <a:gd name="connsiteX2" fmla="*/ 0 w 11723"/>
                    <a:gd name="connsiteY2" fmla="*/ 0 h 633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723" h="633046">
                      <a:moveTo>
                        <a:pt x="0" y="633046"/>
                      </a:moveTo>
                      <a:cubicBezTo>
                        <a:pt x="5861" y="492369"/>
                        <a:pt x="11723" y="351692"/>
                        <a:pt x="11723" y="246184"/>
                      </a:cubicBezTo>
                      <a:cubicBezTo>
                        <a:pt x="11723" y="140676"/>
                        <a:pt x="5861" y="70338"/>
                        <a:pt x="0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1">
                      <a:lumMod val="50000"/>
                      <a:alpha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" name="任意多边形 176"/>
                <p:cNvSpPr/>
                <p:nvPr/>
              </p:nvSpPr>
              <p:spPr>
                <a:xfrm>
                  <a:off x="7189844" y="4949067"/>
                  <a:ext cx="11723" cy="633046"/>
                </a:xfrm>
                <a:custGeom>
                  <a:avLst/>
                  <a:gdLst>
                    <a:gd name="connsiteX0" fmla="*/ 0 w 11723"/>
                    <a:gd name="connsiteY0" fmla="*/ 633046 h 633046"/>
                    <a:gd name="connsiteX1" fmla="*/ 11723 w 11723"/>
                    <a:gd name="connsiteY1" fmla="*/ 246184 h 633046"/>
                    <a:gd name="connsiteX2" fmla="*/ 0 w 11723"/>
                    <a:gd name="connsiteY2" fmla="*/ 0 h 633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723" h="633046">
                      <a:moveTo>
                        <a:pt x="0" y="633046"/>
                      </a:moveTo>
                      <a:cubicBezTo>
                        <a:pt x="5861" y="492369"/>
                        <a:pt x="11723" y="351692"/>
                        <a:pt x="11723" y="246184"/>
                      </a:cubicBezTo>
                      <a:cubicBezTo>
                        <a:pt x="11723" y="140676"/>
                        <a:pt x="5861" y="70338"/>
                        <a:pt x="0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1">
                      <a:lumMod val="50000"/>
                      <a:alpha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椭圆 31"/>
                <p:cNvSpPr/>
                <p:nvPr/>
              </p:nvSpPr>
              <p:spPr>
                <a:xfrm>
                  <a:off x="5869765" y="5486403"/>
                  <a:ext cx="1440000" cy="191423"/>
                </a:xfrm>
                <a:custGeom>
                  <a:avLst/>
                  <a:gdLst>
                    <a:gd name="connsiteX0" fmla="*/ 0 w 656493"/>
                    <a:gd name="connsiteY0" fmla="*/ 316523 h 633046"/>
                    <a:gd name="connsiteX1" fmla="*/ 328247 w 656493"/>
                    <a:gd name="connsiteY1" fmla="*/ 0 h 633046"/>
                    <a:gd name="connsiteX2" fmla="*/ 656494 w 656493"/>
                    <a:gd name="connsiteY2" fmla="*/ 316523 h 633046"/>
                    <a:gd name="connsiteX3" fmla="*/ 328247 w 656493"/>
                    <a:gd name="connsiteY3" fmla="*/ 633046 h 633046"/>
                    <a:gd name="connsiteX4" fmla="*/ 0 w 656493"/>
                    <a:gd name="connsiteY4" fmla="*/ 316523 h 633046"/>
                    <a:gd name="connsiteX0-1" fmla="*/ 328247 w 656494"/>
                    <a:gd name="connsiteY0-2" fmla="*/ 0 h 633046"/>
                    <a:gd name="connsiteX1-3" fmla="*/ 656494 w 656494"/>
                    <a:gd name="connsiteY1-4" fmla="*/ 316523 h 633046"/>
                    <a:gd name="connsiteX2-5" fmla="*/ 328247 w 656494"/>
                    <a:gd name="connsiteY2-6" fmla="*/ 633046 h 633046"/>
                    <a:gd name="connsiteX3-7" fmla="*/ 0 w 656494"/>
                    <a:gd name="connsiteY3-8" fmla="*/ 316523 h 633046"/>
                    <a:gd name="connsiteX4-9" fmla="*/ 419687 w 656494"/>
                    <a:gd name="connsiteY4-10" fmla="*/ 91440 h 633046"/>
                    <a:gd name="connsiteX0-11" fmla="*/ 402964 w 731211"/>
                    <a:gd name="connsiteY0-12" fmla="*/ 0 h 633046"/>
                    <a:gd name="connsiteX1-13" fmla="*/ 731211 w 731211"/>
                    <a:gd name="connsiteY1-14" fmla="*/ 316523 h 633046"/>
                    <a:gd name="connsiteX2-15" fmla="*/ 402964 w 731211"/>
                    <a:gd name="connsiteY2-16" fmla="*/ 633046 h 633046"/>
                    <a:gd name="connsiteX3-17" fmla="*/ 74717 w 731211"/>
                    <a:gd name="connsiteY3-18" fmla="*/ 316523 h 633046"/>
                    <a:gd name="connsiteX4-19" fmla="*/ 161895 w 731211"/>
                    <a:gd name="connsiteY4-20" fmla="*/ 152400 h 633046"/>
                    <a:gd name="connsiteX0-21" fmla="*/ 353700 w 681947"/>
                    <a:gd name="connsiteY0-22" fmla="*/ 0 h 633046"/>
                    <a:gd name="connsiteX1-23" fmla="*/ 681947 w 681947"/>
                    <a:gd name="connsiteY1-24" fmla="*/ 316523 h 633046"/>
                    <a:gd name="connsiteX2-25" fmla="*/ 353700 w 681947"/>
                    <a:gd name="connsiteY2-26" fmla="*/ 633046 h 633046"/>
                    <a:gd name="connsiteX3-27" fmla="*/ 25453 w 681947"/>
                    <a:gd name="connsiteY3-28" fmla="*/ 316523 h 633046"/>
                    <a:gd name="connsiteX4-29" fmla="*/ 112631 w 681947"/>
                    <a:gd name="connsiteY4-30" fmla="*/ 152400 h 633046"/>
                    <a:gd name="connsiteX0-31" fmla="*/ 341249 w 669496"/>
                    <a:gd name="connsiteY0-32" fmla="*/ 0 h 633046"/>
                    <a:gd name="connsiteX1-33" fmla="*/ 669496 w 669496"/>
                    <a:gd name="connsiteY1-34" fmla="*/ 316523 h 633046"/>
                    <a:gd name="connsiteX2-35" fmla="*/ 341249 w 669496"/>
                    <a:gd name="connsiteY2-36" fmla="*/ 633046 h 633046"/>
                    <a:gd name="connsiteX3-37" fmla="*/ 13002 w 669496"/>
                    <a:gd name="connsiteY3-38" fmla="*/ 316523 h 633046"/>
                    <a:gd name="connsiteX4-39" fmla="*/ 100180 w 669496"/>
                    <a:gd name="connsiteY4-40" fmla="*/ 152400 h 633046"/>
                    <a:gd name="connsiteX0-41" fmla="*/ 347951 w 676198"/>
                    <a:gd name="connsiteY0-42" fmla="*/ 0 h 633046"/>
                    <a:gd name="connsiteX1-43" fmla="*/ 676198 w 676198"/>
                    <a:gd name="connsiteY1-44" fmla="*/ 316523 h 633046"/>
                    <a:gd name="connsiteX2-45" fmla="*/ 347951 w 676198"/>
                    <a:gd name="connsiteY2-46" fmla="*/ 633046 h 633046"/>
                    <a:gd name="connsiteX3-47" fmla="*/ 19704 w 676198"/>
                    <a:gd name="connsiteY3-48" fmla="*/ 316523 h 633046"/>
                    <a:gd name="connsiteX4-49" fmla="*/ 79173 w 676198"/>
                    <a:gd name="connsiteY4-50" fmla="*/ 113607 h 633046"/>
                    <a:gd name="connsiteX0-51" fmla="*/ 333371 w 661618"/>
                    <a:gd name="connsiteY0-52" fmla="*/ 0 h 633046"/>
                    <a:gd name="connsiteX1-53" fmla="*/ 661618 w 661618"/>
                    <a:gd name="connsiteY1-54" fmla="*/ 316523 h 633046"/>
                    <a:gd name="connsiteX2-55" fmla="*/ 333371 w 661618"/>
                    <a:gd name="connsiteY2-56" fmla="*/ 633046 h 633046"/>
                    <a:gd name="connsiteX3-57" fmla="*/ 5124 w 661618"/>
                    <a:gd name="connsiteY3-58" fmla="*/ 316523 h 633046"/>
                    <a:gd name="connsiteX4-59" fmla="*/ 64593 w 661618"/>
                    <a:gd name="connsiteY4-60" fmla="*/ 113607 h 633046"/>
                    <a:gd name="connsiteX0-61" fmla="*/ 178200 w 661618"/>
                    <a:gd name="connsiteY0-62" fmla="*/ 0 h 583170"/>
                    <a:gd name="connsiteX1-63" fmla="*/ 661618 w 661618"/>
                    <a:gd name="connsiteY1-64" fmla="*/ 266647 h 583170"/>
                    <a:gd name="connsiteX2-65" fmla="*/ 333371 w 661618"/>
                    <a:gd name="connsiteY2-66" fmla="*/ 583170 h 583170"/>
                    <a:gd name="connsiteX3-67" fmla="*/ 5124 w 661618"/>
                    <a:gd name="connsiteY3-68" fmla="*/ 266647 h 583170"/>
                    <a:gd name="connsiteX4-69" fmla="*/ 64593 w 661618"/>
                    <a:gd name="connsiteY4-70" fmla="*/ 63731 h 583170"/>
                    <a:gd name="connsiteX0-71" fmla="*/ 178200 w 662133"/>
                    <a:gd name="connsiteY0-72" fmla="*/ 66578 h 649748"/>
                    <a:gd name="connsiteX1-73" fmla="*/ 412660 w 662133"/>
                    <a:gd name="connsiteY1-74" fmla="*/ 10947 h 649748"/>
                    <a:gd name="connsiteX2-75" fmla="*/ 661618 w 662133"/>
                    <a:gd name="connsiteY2-76" fmla="*/ 333225 h 649748"/>
                    <a:gd name="connsiteX3-77" fmla="*/ 333371 w 662133"/>
                    <a:gd name="connsiteY3-78" fmla="*/ 649748 h 649748"/>
                    <a:gd name="connsiteX4-79" fmla="*/ 5124 w 662133"/>
                    <a:gd name="connsiteY4-80" fmla="*/ 333225 h 649748"/>
                    <a:gd name="connsiteX5" fmla="*/ 64593 w 662133"/>
                    <a:gd name="connsiteY5" fmla="*/ 130309 h 649748"/>
                    <a:gd name="connsiteX0-81" fmla="*/ 178200 w 662148"/>
                    <a:gd name="connsiteY0-82" fmla="*/ 66578 h 649748"/>
                    <a:gd name="connsiteX1-83" fmla="*/ 412660 w 662148"/>
                    <a:gd name="connsiteY1-84" fmla="*/ 10947 h 649748"/>
                    <a:gd name="connsiteX2-85" fmla="*/ 661618 w 662148"/>
                    <a:gd name="connsiteY2-86" fmla="*/ 333225 h 649748"/>
                    <a:gd name="connsiteX3-87" fmla="*/ 333371 w 662148"/>
                    <a:gd name="connsiteY3-88" fmla="*/ 649748 h 649748"/>
                    <a:gd name="connsiteX4-89" fmla="*/ 5124 w 662148"/>
                    <a:gd name="connsiteY4-90" fmla="*/ 333225 h 649748"/>
                    <a:gd name="connsiteX5-91" fmla="*/ 64593 w 662148"/>
                    <a:gd name="connsiteY5-92" fmla="*/ 130309 h 649748"/>
                    <a:gd name="connsiteX0-93" fmla="*/ 178200 w 662148"/>
                    <a:gd name="connsiteY0-94" fmla="*/ 61032 h 644202"/>
                    <a:gd name="connsiteX1-95" fmla="*/ 412660 w 662148"/>
                    <a:gd name="connsiteY1-96" fmla="*/ 5401 h 644202"/>
                    <a:gd name="connsiteX2-97" fmla="*/ 661618 w 662148"/>
                    <a:gd name="connsiteY2-98" fmla="*/ 327679 h 644202"/>
                    <a:gd name="connsiteX3-99" fmla="*/ 333371 w 662148"/>
                    <a:gd name="connsiteY3-100" fmla="*/ 644202 h 644202"/>
                    <a:gd name="connsiteX4-101" fmla="*/ 5124 w 662148"/>
                    <a:gd name="connsiteY4-102" fmla="*/ 327679 h 644202"/>
                    <a:gd name="connsiteX5-103" fmla="*/ 64593 w 662148"/>
                    <a:gd name="connsiteY5-104" fmla="*/ 124763 h 644202"/>
                    <a:gd name="connsiteX0-105" fmla="*/ 178200 w 662148"/>
                    <a:gd name="connsiteY0-106" fmla="*/ 75865 h 659035"/>
                    <a:gd name="connsiteX1-107" fmla="*/ 168819 w 662148"/>
                    <a:gd name="connsiteY1-108" fmla="*/ 31317 h 659035"/>
                    <a:gd name="connsiteX2-109" fmla="*/ 412660 w 662148"/>
                    <a:gd name="connsiteY2-110" fmla="*/ 20234 h 659035"/>
                    <a:gd name="connsiteX3-111" fmla="*/ 661618 w 662148"/>
                    <a:gd name="connsiteY3-112" fmla="*/ 342512 h 659035"/>
                    <a:gd name="connsiteX4-113" fmla="*/ 333371 w 662148"/>
                    <a:gd name="connsiteY4-114" fmla="*/ 659035 h 659035"/>
                    <a:gd name="connsiteX5-115" fmla="*/ 5124 w 662148"/>
                    <a:gd name="connsiteY5-116" fmla="*/ 342512 h 659035"/>
                    <a:gd name="connsiteX6" fmla="*/ 64593 w 662148"/>
                    <a:gd name="connsiteY6" fmla="*/ 139596 h 659035"/>
                    <a:gd name="connsiteX0-117" fmla="*/ 178200 w 662148"/>
                    <a:gd name="connsiteY0-118" fmla="*/ 68901 h 652071"/>
                    <a:gd name="connsiteX1-119" fmla="*/ 130026 w 662148"/>
                    <a:gd name="connsiteY1-120" fmla="*/ 68688 h 652071"/>
                    <a:gd name="connsiteX2-121" fmla="*/ 412660 w 662148"/>
                    <a:gd name="connsiteY2-122" fmla="*/ 13270 h 652071"/>
                    <a:gd name="connsiteX3-123" fmla="*/ 661618 w 662148"/>
                    <a:gd name="connsiteY3-124" fmla="*/ 335548 h 652071"/>
                    <a:gd name="connsiteX4-125" fmla="*/ 333371 w 662148"/>
                    <a:gd name="connsiteY4-126" fmla="*/ 652071 h 652071"/>
                    <a:gd name="connsiteX5-127" fmla="*/ 5124 w 662148"/>
                    <a:gd name="connsiteY5-128" fmla="*/ 335548 h 652071"/>
                    <a:gd name="connsiteX6-129" fmla="*/ 64593 w 662148"/>
                    <a:gd name="connsiteY6-130" fmla="*/ 132632 h 652071"/>
                    <a:gd name="connsiteX0-131" fmla="*/ 178200 w 662220"/>
                    <a:gd name="connsiteY0-132" fmla="*/ 68901 h 652071"/>
                    <a:gd name="connsiteX1-133" fmla="*/ 130026 w 662220"/>
                    <a:gd name="connsiteY1-134" fmla="*/ 68688 h 652071"/>
                    <a:gd name="connsiteX2-135" fmla="*/ 412660 w 662220"/>
                    <a:gd name="connsiteY2-136" fmla="*/ 13270 h 652071"/>
                    <a:gd name="connsiteX3-137" fmla="*/ 661618 w 662220"/>
                    <a:gd name="connsiteY3-138" fmla="*/ 335548 h 652071"/>
                    <a:gd name="connsiteX4-139" fmla="*/ 333371 w 662220"/>
                    <a:gd name="connsiteY4-140" fmla="*/ 652071 h 652071"/>
                    <a:gd name="connsiteX5-141" fmla="*/ 5124 w 662220"/>
                    <a:gd name="connsiteY5-142" fmla="*/ 335548 h 652071"/>
                    <a:gd name="connsiteX6-143" fmla="*/ 64593 w 662220"/>
                    <a:gd name="connsiteY6-144" fmla="*/ 132632 h 652071"/>
                    <a:gd name="connsiteX0-145" fmla="*/ 178200 w 662220"/>
                    <a:gd name="connsiteY0-146" fmla="*/ 58449 h 641619"/>
                    <a:gd name="connsiteX1-147" fmla="*/ 130026 w 662220"/>
                    <a:gd name="connsiteY1-148" fmla="*/ 58236 h 641619"/>
                    <a:gd name="connsiteX2-149" fmla="*/ 412660 w 662220"/>
                    <a:gd name="connsiteY2-150" fmla="*/ 2818 h 641619"/>
                    <a:gd name="connsiteX3-151" fmla="*/ 661618 w 662220"/>
                    <a:gd name="connsiteY3-152" fmla="*/ 325096 h 641619"/>
                    <a:gd name="connsiteX4-153" fmla="*/ 333371 w 662220"/>
                    <a:gd name="connsiteY4-154" fmla="*/ 641619 h 641619"/>
                    <a:gd name="connsiteX5-155" fmla="*/ 5124 w 662220"/>
                    <a:gd name="connsiteY5-156" fmla="*/ 325096 h 641619"/>
                    <a:gd name="connsiteX6-157" fmla="*/ 64593 w 662220"/>
                    <a:gd name="connsiteY6-158" fmla="*/ 122180 h 641619"/>
                    <a:gd name="connsiteX0-159" fmla="*/ 178200 w 662220"/>
                    <a:gd name="connsiteY0-160" fmla="*/ 58449 h 641619"/>
                    <a:gd name="connsiteX1-161" fmla="*/ 130026 w 662220"/>
                    <a:gd name="connsiteY1-162" fmla="*/ 58236 h 641619"/>
                    <a:gd name="connsiteX2-163" fmla="*/ 412660 w 662220"/>
                    <a:gd name="connsiteY2-164" fmla="*/ 2818 h 641619"/>
                    <a:gd name="connsiteX3-165" fmla="*/ 661618 w 662220"/>
                    <a:gd name="connsiteY3-166" fmla="*/ 325096 h 641619"/>
                    <a:gd name="connsiteX4-167" fmla="*/ 333371 w 662220"/>
                    <a:gd name="connsiteY4-168" fmla="*/ 641619 h 641619"/>
                    <a:gd name="connsiteX5-169" fmla="*/ 5124 w 662220"/>
                    <a:gd name="connsiteY5-170" fmla="*/ 325096 h 641619"/>
                    <a:gd name="connsiteX6-171" fmla="*/ 64593 w 662220"/>
                    <a:gd name="connsiteY6-172" fmla="*/ 122180 h 641619"/>
                    <a:gd name="connsiteX0-173" fmla="*/ 178200 w 662220"/>
                    <a:gd name="connsiteY0-174" fmla="*/ 58449 h 641619"/>
                    <a:gd name="connsiteX1-175" fmla="*/ 130026 w 662220"/>
                    <a:gd name="connsiteY1-176" fmla="*/ 58236 h 641619"/>
                    <a:gd name="connsiteX2-177" fmla="*/ 412660 w 662220"/>
                    <a:gd name="connsiteY2-178" fmla="*/ 2818 h 641619"/>
                    <a:gd name="connsiteX3-179" fmla="*/ 661618 w 662220"/>
                    <a:gd name="connsiteY3-180" fmla="*/ 325096 h 641619"/>
                    <a:gd name="connsiteX4-181" fmla="*/ 333371 w 662220"/>
                    <a:gd name="connsiteY4-182" fmla="*/ 641619 h 641619"/>
                    <a:gd name="connsiteX5-183" fmla="*/ 5124 w 662220"/>
                    <a:gd name="connsiteY5-184" fmla="*/ 325096 h 641619"/>
                    <a:gd name="connsiteX6-185" fmla="*/ 64593 w 662220"/>
                    <a:gd name="connsiteY6-186" fmla="*/ 122180 h 641619"/>
                    <a:gd name="connsiteX0-187" fmla="*/ 178200 w 662220"/>
                    <a:gd name="connsiteY0-188" fmla="*/ 58449 h 641619"/>
                    <a:gd name="connsiteX1-189" fmla="*/ 130026 w 662220"/>
                    <a:gd name="connsiteY1-190" fmla="*/ 58236 h 641619"/>
                    <a:gd name="connsiteX2-191" fmla="*/ 412660 w 662220"/>
                    <a:gd name="connsiteY2-192" fmla="*/ 2818 h 641619"/>
                    <a:gd name="connsiteX3-193" fmla="*/ 661618 w 662220"/>
                    <a:gd name="connsiteY3-194" fmla="*/ 325096 h 641619"/>
                    <a:gd name="connsiteX4-195" fmla="*/ 333371 w 662220"/>
                    <a:gd name="connsiteY4-196" fmla="*/ 641619 h 641619"/>
                    <a:gd name="connsiteX5-197" fmla="*/ 5124 w 662220"/>
                    <a:gd name="connsiteY5-198" fmla="*/ 325096 h 641619"/>
                    <a:gd name="connsiteX6-199" fmla="*/ 64593 w 662220"/>
                    <a:gd name="connsiteY6-200" fmla="*/ 122180 h 641619"/>
                    <a:gd name="connsiteX0-201" fmla="*/ 178200 w 662220"/>
                    <a:gd name="connsiteY0-202" fmla="*/ 58449 h 641619"/>
                    <a:gd name="connsiteX1-203" fmla="*/ 130026 w 662220"/>
                    <a:gd name="connsiteY1-204" fmla="*/ 58236 h 641619"/>
                    <a:gd name="connsiteX2-205" fmla="*/ 412660 w 662220"/>
                    <a:gd name="connsiteY2-206" fmla="*/ 2818 h 641619"/>
                    <a:gd name="connsiteX3-207" fmla="*/ 661618 w 662220"/>
                    <a:gd name="connsiteY3-208" fmla="*/ 325096 h 641619"/>
                    <a:gd name="connsiteX4-209" fmla="*/ 333371 w 662220"/>
                    <a:gd name="connsiteY4-210" fmla="*/ 641619 h 641619"/>
                    <a:gd name="connsiteX5-211" fmla="*/ 5124 w 662220"/>
                    <a:gd name="connsiteY5-212" fmla="*/ 325096 h 641619"/>
                    <a:gd name="connsiteX6-213" fmla="*/ 64593 w 662220"/>
                    <a:gd name="connsiteY6-214" fmla="*/ 122180 h 641619"/>
                    <a:gd name="connsiteX0-215" fmla="*/ 176252 w 660272"/>
                    <a:gd name="connsiteY0-216" fmla="*/ 58449 h 641619"/>
                    <a:gd name="connsiteX1-217" fmla="*/ 128078 w 660272"/>
                    <a:gd name="connsiteY1-218" fmla="*/ 58236 h 641619"/>
                    <a:gd name="connsiteX2-219" fmla="*/ 410712 w 660272"/>
                    <a:gd name="connsiteY2-220" fmla="*/ 2818 h 641619"/>
                    <a:gd name="connsiteX3-221" fmla="*/ 659670 w 660272"/>
                    <a:gd name="connsiteY3-222" fmla="*/ 325096 h 641619"/>
                    <a:gd name="connsiteX4-223" fmla="*/ 331423 w 660272"/>
                    <a:gd name="connsiteY4-224" fmla="*/ 641619 h 641619"/>
                    <a:gd name="connsiteX5-225" fmla="*/ 3176 w 660272"/>
                    <a:gd name="connsiteY5-226" fmla="*/ 325096 h 641619"/>
                    <a:gd name="connsiteX6-227" fmla="*/ 62645 w 660272"/>
                    <a:gd name="connsiteY6-228" fmla="*/ 122180 h 641619"/>
                    <a:gd name="connsiteX0-229" fmla="*/ 253837 w 660272"/>
                    <a:gd name="connsiteY0-230" fmla="*/ 30740 h 641619"/>
                    <a:gd name="connsiteX1-231" fmla="*/ 128078 w 660272"/>
                    <a:gd name="connsiteY1-232" fmla="*/ 58236 h 641619"/>
                    <a:gd name="connsiteX2-233" fmla="*/ 410712 w 660272"/>
                    <a:gd name="connsiteY2-234" fmla="*/ 2818 h 641619"/>
                    <a:gd name="connsiteX3-235" fmla="*/ 659670 w 660272"/>
                    <a:gd name="connsiteY3-236" fmla="*/ 325096 h 641619"/>
                    <a:gd name="connsiteX4-237" fmla="*/ 331423 w 660272"/>
                    <a:gd name="connsiteY4-238" fmla="*/ 641619 h 641619"/>
                    <a:gd name="connsiteX5-239" fmla="*/ 3176 w 660272"/>
                    <a:gd name="connsiteY5-240" fmla="*/ 325096 h 641619"/>
                    <a:gd name="connsiteX6-241" fmla="*/ 62645 w 660272"/>
                    <a:gd name="connsiteY6-242" fmla="*/ 122180 h 641619"/>
                    <a:gd name="connsiteX0-243" fmla="*/ 253837 w 660191"/>
                    <a:gd name="connsiteY0-244" fmla="*/ 41069 h 651948"/>
                    <a:gd name="connsiteX1-245" fmla="*/ 161329 w 660191"/>
                    <a:gd name="connsiteY1-246" fmla="*/ 63023 h 651948"/>
                    <a:gd name="connsiteX2-247" fmla="*/ 410712 w 660191"/>
                    <a:gd name="connsiteY2-248" fmla="*/ 13147 h 651948"/>
                    <a:gd name="connsiteX3-249" fmla="*/ 659670 w 660191"/>
                    <a:gd name="connsiteY3-250" fmla="*/ 335425 h 651948"/>
                    <a:gd name="connsiteX4-251" fmla="*/ 331423 w 660191"/>
                    <a:gd name="connsiteY4-252" fmla="*/ 651948 h 651948"/>
                    <a:gd name="connsiteX5-253" fmla="*/ 3176 w 660191"/>
                    <a:gd name="connsiteY5-254" fmla="*/ 335425 h 651948"/>
                    <a:gd name="connsiteX6-255" fmla="*/ 62645 w 660191"/>
                    <a:gd name="connsiteY6-256" fmla="*/ 132509 h 651948"/>
                    <a:gd name="connsiteX0-257" fmla="*/ 253837 w 660897"/>
                    <a:gd name="connsiteY0-258" fmla="*/ 45475 h 656354"/>
                    <a:gd name="connsiteX1-259" fmla="*/ 161329 w 660897"/>
                    <a:gd name="connsiteY1-260" fmla="*/ 67429 h 656354"/>
                    <a:gd name="connsiteX2-261" fmla="*/ 410712 w 660897"/>
                    <a:gd name="connsiteY2-262" fmla="*/ 17553 h 656354"/>
                    <a:gd name="connsiteX3-263" fmla="*/ 659670 w 660897"/>
                    <a:gd name="connsiteY3-264" fmla="*/ 339831 h 656354"/>
                    <a:gd name="connsiteX4-265" fmla="*/ 331423 w 660897"/>
                    <a:gd name="connsiteY4-266" fmla="*/ 656354 h 656354"/>
                    <a:gd name="connsiteX5-267" fmla="*/ 3176 w 660897"/>
                    <a:gd name="connsiteY5-268" fmla="*/ 339831 h 656354"/>
                    <a:gd name="connsiteX6-269" fmla="*/ 62645 w 660897"/>
                    <a:gd name="connsiteY6-270" fmla="*/ 136915 h 656354"/>
                    <a:gd name="connsiteX0-271" fmla="*/ 253837 w 660406"/>
                    <a:gd name="connsiteY0-272" fmla="*/ 41070 h 651949"/>
                    <a:gd name="connsiteX1-273" fmla="*/ 161329 w 660406"/>
                    <a:gd name="connsiteY1-274" fmla="*/ 63024 h 651949"/>
                    <a:gd name="connsiteX2-275" fmla="*/ 410712 w 660406"/>
                    <a:gd name="connsiteY2-276" fmla="*/ 13148 h 651949"/>
                    <a:gd name="connsiteX3-277" fmla="*/ 659670 w 660406"/>
                    <a:gd name="connsiteY3-278" fmla="*/ 335426 h 651949"/>
                    <a:gd name="connsiteX4-279" fmla="*/ 331423 w 660406"/>
                    <a:gd name="connsiteY4-280" fmla="*/ 651949 h 651949"/>
                    <a:gd name="connsiteX5-281" fmla="*/ 3176 w 660406"/>
                    <a:gd name="connsiteY5-282" fmla="*/ 335426 h 651949"/>
                    <a:gd name="connsiteX6-283" fmla="*/ 62645 w 660406"/>
                    <a:gd name="connsiteY6-284" fmla="*/ 132510 h 651949"/>
                    <a:gd name="connsiteX0-285" fmla="*/ 161329 w 660406"/>
                    <a:gd name="connsiteY0-286" fmla="*/ 63024 h 651949"/>
                    <a:gd name="connsiteX1-287" fmla="*/ 410712 w 660406"/>
                    <a:gd name="connsiteY1-288" fmla="*/ 13148 h 651949"/>
                    <a:gd name="connsiteX2-289" fmla="*/ 659670 w 660406"/>
                    <a:gd name="connsiteY2-290" fmla="*/ 335426 h 651949"/>
                    <a:gd name="connsiteX3-291" fmla="*/ 331423 w 660406"/>
                    <a:gd name="connsiteY3-292" fmla="*/ 651949 h 651949"/>
                    <a:gd name="connsiteX4-293" fmla="*/ 3176 w 660406"/>
                    <a:gd name="connsiteY4-294" fmla="*/ 335426 h 651949"/>
                    <a:gd name="connsiteX5-295" fmla="*/ 62645 w 660406"/>
                    <a:gd name="connsiteY5-296" fmla="*/ 132510 h 651949"/>
                    <a:gd name="connsiteX0-297" fmla="*/ 128078 w 660207"/>
                    <a:gd name="connsiteY0-298" fmla="*/ 63024 h 651949"/>
                    <a:gd name="connsiteX1-299" fmla="*/ 410712 w 660207"/>
                    <a:gd name="connsiteY1-300" fmla="*/ 13148 h 651949"/>
                    <a:gd name="connsiteX2-301" fmla="*/ 659670 w 660207"/>
                    <a:gd name="connsiteY2-302" fmla="*/ 335426 h 651949"/>
                    <a:gd name="connsiteX3-303" fmla="*/ 331423 w 660207"/>
                    <a:gd name="connsiteY3-304" fmla="*/ 651949 h 651949"/>
                    <a:gd name="connsiteX4-305" fmla="*/ 3176 w 660207"/>
                    <a:gd name="connsiteY4-306" fmla="*/ 335426 h 651949"/>
                    <a:gd name="connsiteX5-307" fmla="*/ 62645 w 660207"/>
                    <a:gd name="connsiteY5-308" fmla="*/ 132510 h 651949"/>
                    <a:gd name="connsiteX0-309" fmla="*/ 128078 w 660438"/>
                    <a:gd name="connsiteY0-310" fmla="*/ 60888 h 649813"/>
                    <a:gd name="connsiteX1-311" fmla="*/ 410712 w 660438"/>
                    <a:gd name="connsiteY1-312" fmla="*/ 11012 h 649813"/>
                    <a:gd name="connsiteX2-313" fmla="*/ 659670 w 660438"/>
                    <a:gd name="connsiteY2-314" fmla="*/ 333290 h 649813"/>
                    <a:gd name="connsiteX3-315" fmla="*/ 331423 w 660438"/>
                    <a:gd name="connsiteY3-316" fmla="*/ 649813 h 649813"/>
                    <a:gd name="connsiteX4-317" fmla="*/ 3176 w 660438"/>
                    <a:gd name="connsiteY4-318" fmla="*/ 333290 h 649813"/>
                    <a:gd name="connsiteX5-319" fmla="*/ 62645 w 660438"/>
                    <a:gd name="connsiteY5-320" fmla="*/ 130374 h 649813"/>
                    <a:gd name="connsiteX0-321" fmla="*/ 128078 w 660438"/>
                    <a:gd name="connsiteY0-322" fmla="*/ 64927 h 653852"/>
                    <a:gd name="connsiteX1-323" fmla="*/ 410712 w 660438"/>
                    <a:gd name="connsiteY1-324" fmla="*/ 15051 h 653852"/>
                    <a:gd name="connsiteX2-325" fmla="*/ 659670 w 660438"/>
                    <a:gd name="connsiteY2-326" fmla="*/ 337329 h 653852"/>
                    <a:gd name="connsiteX3-327" fmla="*/ 331423 w 660438"/>
                    <a:gd name="connsiteY3-328" fmla="*/ 653852 h 653852"/>
                    <a:gd name="connsiteX4-329" fmla="*/ 3176 w 660438"/>
                    <a:gd name="connsiteY4-330" fmla="*/ 337329 h 653852"/>
                    <a:gd name="connsiteX5-331" fmla="*/ 62645 w 660438"/>
                    <a:gd name="connsiteY5-332" fmla="*/ 134413 h 653852"/>
                    <a:gd name="connsiteX0-333" fmla="*/ 128078 w 660438"/>
                    <a:gd name="connsiteY0-334" fmla="*/ 64927 h 653852"/>
                    <a:gd name="connsiteX1-335" fmla="*/ 410712 w 660438"/>
                    <a:gd name="connsiteY1-336" fmla="*/ 15051 h 653852"/>
                    <a:gd name="connsiteX2-337" fmla="*/ 659670 w 660438"/>
                    <a:gd name="connsiteY2-338" fmla="*/ 337329 h 653852"/>
                    <a:gd name="connsiteX3-339" fmla="*/ 331423 w 660438"/>
                    <a:gd name="connsiteY3-340" fmla="*/ 653852 h 653852"/>
                    <a:gd name="connsiteX4-341" fmla="*/ 3176 w 660438"/>
                    <a:gd name="connsiteY4-342" fmla="*/ 337329 h 653852"/>
                    <a:gd name="connsiteX5-343" fmla="*/ 62645 w 660438"/>
                    <a:gd name="connsiteY5-344" fmla="*/ 134413 h 653852"/>
                    <a:gd name="connsiteX6-345" fmla="*/ 128078 w 660438"/>
                    <a:gd name="connsiteY6-346" fmla="*/ 64927 h 653852"/>
                    <a:gd name="connsiteX0-347" fmla="*/ 252136 w 660153"/>
                    <a:gd name="connsiteY0-348" fmla="*/ 22792 h 698557"/>
                    <a:gd name="connsiteX1-349" fmla="*/ 410712 w 660153"/>
                    <a:gd name="connsiteY1-350" fmla="*/ 59756 h 698557"/>
                    <a:gd name="connsiteX2-351" fmla="*/ 659670 w 660153"/>
                    <a:gd name="connsiteY2-352" fmla="*/ 382034 h 698557"/>
                    <a:gd name="connsiteX3-353" fmla="*/ 331423 w 660153"/>
                    <a:gd name="connsiteY3-354" fmla="*/ 698557 h 698557"/>
                    <a:gd name="connsiteX4-355" fmla="*/ 3176 w 660153"/>
                    <a:gd name="connsiteY4-356" fmla="*/ 382034 h 698557"/>
                    <a:gd name="connsiteX5-357" fmla="*/ 62645 w 660153"/>
                    <a:gd name="connsiteY5-358" fmla="*/ 179118 h 698557"/>
                    <a:gd name="connsiteX6-359" fmla="*/ 252136 w 660153"/>
                    <a:gd name="connsiteY6-360" fmla="*/ 22792 h 698557"/>
                    <a:gd name="connsiteX0-361" fmla="*/ 62645 w 660153"/>
                    <a:gd name="connsiteY0-362" fmla="*/ 119362 h 638801"/>
                    <a:gd name="connsiteX1-363" fmla="*/ 410712 w 660153"/>
                    <a:gd name="connsiteY1-364" fmla="*/ 0 h 638801"/>
                    <a:gd name="connsiteX2-365" fmla="*/ 659670 w 660153"/>
                    <a:gd name="connsiteY2-366" fmla="*/ 322278 h 638801"/>
                    <a:gd name="connsiteX3-367" fmla="*/ 331423 w 660153"/>
                    <a:gd name="connsiteY3-368" fmla="*/ 638801 h 638801"/>
                    <a:gd name="connsiteX4-369" fmla="*/ 3176 w 660153"/>
                    <a:gd name="connsiteY4-370" fmla="*/ 322278 h 638801"/>
                    <a:gd name="connsiteX5-371" fmla="*/ 62645 w 660153"/>
                    <a:gd name="connsiteY5-372" fmla="*/ 119362 h 638801"/>
                    <a:gd name="connsiteX0-373" fmla="*/ 62645 w 684431"/>
                    <a:gd name="connsiteY0-374" fmla="*/ 57333 h 576772"/>
                    <a:gd name="connsiteX1-375" fmla="*/ 615409 w 684431"/>
                    <a:gd name="connsiteY1-376" fmla="*/ 0 h 576772"/>
                    <a:gd name="connsiteX2-377" fmla="*/ 659670 w 684431"/>
                    <a:gd name="connsiteY2-378" fmla="*/ 260249 h 576772"/>
                    <a:gd name="connsiteX3-379" fmla="*/ 331423 w 684431"/>
                    <a:gd name="connsiteY3-380" fmla="*/ 576772 h 576772"/>
                    <a:gd name="connsiteX4-381" fmla="*/ 3176 w 684431"/>
                    <a:gd name="connsiteY4-382" fmla="*/ 260249 h 576772"/>
                    <a:gd name="connsiteX5-383" fmla="*/ 62645 w 684431"/>
                    <a:gd name="connsiteY5-384" fmla="*/ 57333 h 576772"/>
                    <a:gd name="connsiteX0-385" fmla="*/ 62645 w 697568"/>
                    <a:gd name="connsiteY0-386" fmla="*/ 80203 h 611576"/>
                    <a:gd name="connsiteX1-387" fmla="*/ 615409 w 697568"/>
                    <a:gd name="connsiteY1-388" fmla="*/ 22870 h 611576"/>
                    <a:gd name="connsiteX2-389" fmla="*/ 665873 w 697568"/>
                    <a:gd name="connsiteY2-390" fmla="*/ 494018 h 611576"/>
                    <a:gd name="connsiteX3-391" fmla="*/ 331423 w 697568"/>
                    <a:gd name="connsiteY3-392" fmla="*/ 599642 h 611576"/>
                    <a:gd name="connsiteX4-393" fmla="*/ 3176 w 697568"/>
                    <a:gd name="connsiteY4-394" fmla="*/ 283119 h 611576"/>
                    <a:gd name="connsiteX5-395" fmla="*/ 62645 w 697568"/>
                    <a:gd name="connsiteY5-396" fmla="*/ 80203 h 611576"/>
                    <a:gd name="connsiteX0-397" fmla="*/ 62645 w 721268"/>
                    <a:gd name="connsiteY0-398" fmla="*/ 80203 h 500519"/>
                    <a:gd name="connsiteX1-399" fmla="*/ 615409 w 721268"/>
                    <a:gd name="connsiteY1-400" fmla="*/ 22870 h 500519"/>
                    <a:gd name="connsiteX2-401" fmla="*/ 665873 w 721268"/>
                    <a:gd name="connsiteY2-402" fmla="*/ 494018 h 500519"/>
                    <a:gd name="connsiteX3-403" fmla="*/ 3176 w 721268"/>
                    <a:gd name="connsiteY3-404" fmla="*/ 283119 h 500519"/>
                    <a:gd name="connsiteX4-405" fmla="*/ 62645 w 721268"/>
                    <a:gd name="connsiteY4-406" fmla="*/ 80203 h 500519"/>
                    <a:gd name="connsiteX0-407" fmla="*/ 26672 w 681225"/>
                    <a:gd name="connsiteY0-408" fmla="*/ 80203 h 543014"/>
                    <a:gd name="connsiteX1-409" fmla="*/ 579436 w 681225"/>
                    <a:gd name="connsiteY1-410" fmla="*/ 22870 h 543014"/>
                    <a:gd name="connsiteX2-411" fmla="*/ 629900 w 681225"/>
                    <a:gd name="connsiteY2-412" fmla="*/ 494018 h 543014"/>
                    <a:gd name="connsiteX3-413" fmla="*/ 23029 w 681225"/>
                    <a:gd name="connsiteY3-414" fmla="*/ 481613 h 543014"/>
                    <a:gd name="connsiteX4-415" fmla="*/ 26672 w 681225"/>
                    <a:gd name="connsiteY4-416" fmla="*/ 80203 h 543014"/>
                    <a:gd name="connsiteX0-417" fmla="*/ 26672 w 681225"/>
                    <a:gd name="connsiteY0-418" fmla="*/ 89749 h 552560"/>
                    <a:gd name="connsiteX1-419" fmla="*/ 579436 w 681225"/>
                    <a:gd name="connsiteY1-420" fmla="*/ 32416 h 552560"/>
                    <a:gd name="connsiteX2-421" fmla="*/ 629900 w 681225"/>
                    <a:gd name="connsiteY2-422" fmla="*/ 503564 h 552560"/>
                    <a:gd name="connsiteX3-423" fmla="*/ 23029 w 681225"/>
                    <a:gd name="connsiteY3-424" fmla="*/ 491159 h 552560"/>
                    <a:gd name="connsiteX4-425" fmla="*/ 26672 w 681225"/>
                    <a:gd name="connsiteY4-426" fmla="*/ 89749 h 552560"/>
                    <a:gd name="connsiteX0-427" fmla="*/ 29374 w 683927"/>
                    <a:gd name="connsiteY0-428" fmla="*/ 94156 h 556967"/>
                    <a:gd name="connsiteX1-429" fmla="*/ 582138 w 683927"/>
                    <a:gd name="connsiteY1-430" fmla="*/ 36823 h 556967"/>
                    <a:gd name="connsiteX2-431" fmla="*/ 632602 w 683927"/>
                    <a:gd name="connsiteY2-432" fmla="*/ 507971 h 556967"/>
                    <a:gd name="connsiteX3-433" fmla="*/ 25731 w 683927"/>
                    <a:gd name="connsiteY3-434" fmla="*/ 495566 h 556967"/>
                    <a:gd name="connsiteX4-435" fmla="*/ 29374 w 683927"/>
                    <a:gd name="connsiteY4-436" fmla="*/ 94156 h 556967"/>
                    <a:gd name="connsiteX0-437" fmla="*/ 46803 w 712301"/>
                    <a:gd name="connsiteY0-438" fmla="*/ 71704 h 532822"/>
                    <a:gd name="connsiteX1-439" fmla="*/ 624379 w 712301"/>
                    <a:gd name="connsiteY1-440" fmla="*/ 39182 h 532822"/>
                    <a:gd name="connsiteX2-441" fmla="*/ 650031 w 712301"/>
                    <a:gd name="connsiteY2-442" fmla="*/ 485519 h 532822"/>
                    <a:gd name="connsiteX3-443" fmla="*/ 43160 w 712301"/>
                    <a:gd name="connsiteY3-444" fmla="*/ 473114 h 532822"/>
                    <a:gd name="connsiteX4-445" fmla="*/ 46803 w 712301"/>
                    <a:gd name="connsiteY4-446" fmla="*/ 71704 h 532822"/>
                    <a:gd name="connsiteX0-447" fmla="*/ 46803 w 697972"/>
                    <a:gd name="connsiteY0-448" fmla="*/ 58429 h 519547"/>
                    <a:gd name="connsiteX1-449" fmla="*/ 624379 w 697972"/>
                    <a:gd name="connsiteY1-450" fmla="*/ 25907 h 519547"/>
                    <a:gd name="connsiteX2-451" fmla="*/ 650031 w 697972"/>
                    <a:gd name="connsiteY2-452" fmla="*/ 472244 h 519547"/>
                    <a:gd name="connsiteX3-453" fmla="*/ 43160 w 697972"/>
                    <a:gd name="connsiteY3-454" fmla="*/ 459839 h 519547"/>
                    <a:gd name="connsiteX4-455" fmla="*/ 46803 w 697972"/>
                    <a:gd name="connsiteY4-456" fmla="*/ 58429 h 519547"/>
                    <a:gd name="connsiteX0-457" fmla="*/ 46803 w 697972"/>
                    <a:gd name="connsiteY0-458" fmla="*/ 58429 h 538344"/>
                    <a:gd name="connsiteX1-459" fmla="*/ 624379 w 697972"/>
                    <a:gd name="connsiteY1-460" fmla="*/ 25907 h 538344"/>
                    <a:gd name="connsiteX2-461" fmla="*/ 650031 w 697972"/>
                    <a:gd name="connsiteY2-462" fmla="*/ 472244 h 538344"/>
                    <a:gd name="connsiteX3-463" fmla="*/ 43160 w 697972"/>
                    <a:gd name="connsiteY3-464" fmla="*/ 459839 h 538344"/>
                    <a:gd name="connsiteX4-465" fmla="*/ 46803 w 697972"/>
                    <a:gd name="connsiteY4-466" fmla="*/ 58429 h 538344"/>
                    <a:gd name="connsiteX0-467" fmla="*/ 53628 w 704797"/>
                    <a:gd name="connsiteY0-468" fmla="*/ 58429 h 522084"/>
                    <a:gd name="connsiteX1-469" fmla="*/ 631204 w 704797"/>
                    <a:gd name="connsiteY1-470" fmla="*/ 25907 h 522084"/>
                    <a:gd name="connsiteX2-471" fmla="*/ 656856 w 704797"/>
                    <a:gd name="connsiteY2-472" fmla="*/ 472244 h 522084"/>
                    <a:gd name="connsiteX3-473" fmla="*/ 49985 w 704797"/>
                    <a:gd name="connsiteY3-474" fmla="*/ 459839 h 522084"/>
                    <a:gd name="connsiteX4-475" fmla="*/ 53628 w 704797"/>
                    <a:gd name="connsiteY4-476" fmla="*/ 58429 h 522084"/>
                    <a:gd name="connsiteX0-477" fmla="*/ 95220 w 721339"/>
                    <a:gd name="connsiteY0-478" fmla="*/ 66938 h 536957"/>
                    <a:gd name="connsiteX1-479" fmla="*/ 635419 w 721339"/>
                    <a:gd name="connsiteY1-480" fmla="*/ 42846 h 536957"/>
                    <a:gd name="connsiteX2-481" fmla="*/ 661071 w 721339"/>
                    <a:gd name="connsiteY2-482" fmla="*/ 489183 h 536957"/>
                    <a:gd name="connsiteX3-483" fmla="*/ 54200 w 721339"/>
                    <a:gd name="connsiteY3-484" fmla="*/ 476778 h 536957"/>
                    <a:gd name="connsiteX4-485" fmla="*/ 95220 w 721339"/>
                    <a:gd name="connsiteY4-486" fmla="*/ 66938 h 536957"/>
                    <a:gd name="connsiteX0-487" fmla="*/ 97719 w 723838"/>
                    <a:gd name="connsiteY0-488" fmla="*/ 55834 h 525853"/>
                    <a:gd name="connsiteX1-489" fmla="*/ 637918 w 723838"/>
                    <a:gd name="connsiteY1-490" fmla="*/ 31742 h 525853"/>
                    <a:gd name="connsiteX2-491" fmla="*/ 663570 w 723838"/>
                    <a:gd name="connsiteY2-492" fmla="*/ 478079 h 525853"/>
                    <a:gd name="connsiteX3-493" fmla="*/ 56699 w 723838"/>
                    <a:gd name="connsiteY3-494" fmla="*/ 465674 h 525853"/>
                    <a:gd name="connsiteX4-495" fmla="*/ 97719 w 723838"/>
                    <a:gd name="connsiteY4-496" fmla="*/ 55834 h 52585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723838" h="525853">
                      <a:moveTo>
                        <a:pt x="97719" y="55834"/>
                      </a:moveTo>
                      <a:cubicBezTo>
                        <a:pt x="203084" y="25657"/>
                        <a:pt x="543610" y="-38632"/>
                        <a:pt x="637918" y="31742"/>
                      </a:cubicBezTo>
                      <a:cubicBezTo>
                        <a:pt x="732226" y="102116"/>
                        <a:pt x="760440" y="405757"/>
                        <a:pt x="663570" y="478079"/>
                      </a:cubicBezTo>
                      <a:cubicBezTo>
                        <a:pt x="566700" y="550401"/>
                        <a:pt x="151007" y="536048"/>
                        <a:pt x="56699" y="465674"/>
                      </a:cubicBezTo>
                      <a:cubicBezTo>
                        <a:pt x="-37609" y="395300"/>
                        <a:pt x="-7646" y="86011"/>
                        <a:pt x="97719" y="558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 cap="rnd">
                  <a:solidFill>
                    <a:schemeClr val="accent1">
                      <a:lumMod val="50000"/>
                      <a:alpha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70" name="任意多边形 169"/>
            <p:cNvSpPr/>
            <p:nvPr/>
          </p:nvSpPr>
          <p:spPr>
            <a:xfrm>
              <a:off x="6543419" y="636428"/>
              <a:ext cx="628025" cy="3839318"/>
            </a:xfrm>
            <a:custGeom>
              <a:avLst/>
              <a:gdLst>
                <a:gd name="connsiteX0" fmla="*/ 46893 w 46893"/>
                <a:gd name="connsiteY0" fmla="*/ 3141785 h 3141785"/>
                <a:gd name="connsiteX1" fmla="*/ 0 w 46893"/>
                <a:gd name="connsiteY1" fmla="*/ 0 h 3141785"/>
                <a:gd name="connsiteX0-1" fmla="*/ 281675 w 281675"/>
                <a:gd name="connsiteY0-2" fmla="*/ 3141785 h 3141785"/>
                <a:gd name="connsiteX1-3" fmla="*/ 234782 w 281675"/>
                <a:gd name="connsiteY1-4" fmla="*/ 0 h 3141785"/>
                <a:gd name="connsiteX0-5" fmla="*/ 445802 w 445802"/>
                <a:gd name="connsiteY0-6" fmla="*/ 3141785 h 3141785"/>
                <a:gd name="connsiteX1-7" fmla="*/ 398909 w 445802"/>
                <a:gd name="connsiteY1-8" fmla="*/ 0 h 31417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445802" h="3141785">
                  <a:moveTo>
                    <a:pt x="445802" y="3141785"/>
                  </a:moveTo>
                  <a:cubicBezTo>
                    <a:pt x="-132537" y="2094523"/>
                    <a:pt x="-148167" y="1234831"/>
                    <a:pt x="398909" y="0"/>
                  </a:cubicBezTo>
                </a:path>
              </a:pathLst>
            </a:custGeom>
            <a:noFill/>
            <a:ln w="19050" cap="rnd">
              <a:solidFill>
                <a:schemeClr val="accent1">
                  <a:lumMod val="50000"/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任意多边形 170"/>
            <p:cNvSpPr/>
            <p:nvPr/>
          </p:nvSpPr>
          <p:spPr>
            <a:xfrm flipH="1">
              <a:off x="7423457" y="593252"/>
              <a:ext cx="169750" cy="3839318"/>
            </a:xfrm>
            <a:custGeom>
              <a:avLst/>
              <a:gdLst>
                <a:gd name="connsiteX0" fmla="*/ 46893 w 46893"/>
                <a:gd name="connsiteY0" fmla="*/ 3141785 h 3141785"/>
                <a:gd name="connsiteX1" fmla="*/ 0 w 46893"/>
                <a:gd name="connsiteY1" fmla="*/ 0 h 3141785"/>
                <a:gd name="connsiteX0-1" fmla="*/ 281675 w 281675"/>
                <a:gd name="connsiteY0-2" fmla="*/ 3141785 h 3141785"/>
                <a:gd name="connsiteX1-3" fmla="*/ 234782 w 281675"/>
                <a:gd name="connsiteY1-4" fmla="*/ 0 h 3141785"/>
                <a:gd name="connsiteX0-5" fmla="*/ 445802 w 445802"/>
                <a:gd name="connsiteY0-6" fmla="*/ 3141785 h 3141785"/>
                <a:gd name="connsiteX1-7" fmla="*/ 398909 w 445802"/>
                <a:gd name="connsiteY1-8" fmla="*/ 0 h 31417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445802" h="3141785">
                  <a:moveTo>
                    <a:pt x="445802" y="3141785"/>
                  </a:moveTo>
                  <a:cubicBezTo>
                    <a:pt x="-132537" y="2094523"/>
                    <a:pt x="-148167" y="1234831"/>
                    <a:pt x="398909" y="0"/>
                  </a:cubicBezTo>
                </a:path>
              </a:pathLst>
            </a:custGeom>
            <a:noFill/>
            <a:ln w="19050" cap="rnd">
              <a:solidFill>
                <a:schemeClr val="accent1">
                  <a:lumMod val="50000"/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任意多边形 171"/>
            <p:cNvSpPr/>
            <p:nvPr/>
          </p:nvSpPr>
          <p:spPr>
            <a:xfrm flipH="1">
              <a:off x="7723941" y="636427"/>
              <a:ext cx="661847" cy="3839318"/>
            </a:xfrm>
            <a:custGeom>
              <a:avLst/>
              <a:gdLst>
                <a:gd name="connsiteX0" fmla="*/ 46893 w 46893"/>
                <a:gd name="connsiteY0" fmla="*/ 3141785 h 3141785"/>
                <a:gd name="connsiteX1" fmla="*/ 0 w 46893"/>
                <a:gd name="connsiteY1" fmla="*/ 0 h 3141785"/>
                <a:gd name="connsiteX0-1" fmla="*/ 281675 w 281675"/>
                <a:gd name="connsiteY0-2" fmla="*/ 3141785 h 3141785"/>
                <a:gd name="connsiteX1-3" fmla="*/ 234782 w 281675"/>
                <a:gd name="connsiteY1-4" fmla="*/ 0 h 3141785"/>
                <a:gd name="connsiteX0-5" fmla="*/ 445802 w 445802"/>
                <a:gd name="connsiteY0-6" fmla="*/ 3141785 h 3141785"/>
                <a:gd name="connsiteX1-7" fmla="*/ 398909 w 445802"/>
                <a:gd name="connsiteY1-8" fmla="*/ 0 h 3141785"/>
                <a:gd name="connsiteX0-9" fmla="*/ 396664 w 450611"/>
                <a:gd name="connsiteY0-10" fmla="*/ 3141785 h 3141785"/>
                <a:gd name="connsiteX1-11" fmla="*/ 450611 w 450611"/>
                <a:gd name="connsiteY1-12" fmla="*/ 0 h 3141785"/>
                <a:gd name="connsiteX0-13" fmla="*/ 333668 w 387615"/>
                <a:gd name="connsiteY0-14" fmla="*/ 3141785 h 3141785"/>
                <a:gd name="connsiteX1-15" fmla="*/ 387615 w 387615"/>
                <a:gd name="connsiteY1-16" fmla="*/ 0 h 3141785"/>
                <a:gd name="connsiteX0-17" fmla="*/ 299672 w 353619"/>
                <a:gd name="connsiteY0-18" fmla="*/ 3141785 h 3141785"/>
                <a:gd name="connsiteX1-19" fmla="*/ 353619 w 353619"/>
                <a:gd name="connsiteY1-20" fmla="*/ 0 h 3141785"/>
                <a:gd name="connsiteX0-21" fmla="*/ 301871 w 355818"/>
                <a:gd name="connsiteY0-22" fmla="*/ 3141785 h 3141785"/>
                <a:gd name="connsiteX1-23" fmla="*/ 355818 w 355818"/>
                <a:gd name="connsiteY1-24" fmla="*/ 0 h 31417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55818" h="3141785">
                  <a:moveTo>
                    <a:pt x="301871" y="3141785"/>
                  </a:moveTo>
                  <a:cubicBezTo>
                    <a:pt x="-24369" y="2246924"/>
                    <a:pt x="-191258" y="1234831"/>
                    <a:pt x="355818" y="0"/>
                  </a:cubicBezTo>
                </a:path>
              </a:pathLst>
            </a:custGeom>
            <a:noFill/>
            <a:ln w="19050" cap="rnd">
              <a:solidFill>
                <a:schemeClr val="accent1">
                  <a:lumMod val="50000"/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1179476" y="1256983"/>
            <a:ext cx="4585784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b="1">
                <a:solidFill>
                  <a:srgbClr val="1F4E7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Univariate Feature Selection</a:t>
            </a:r>
          </a:p>
        </p:txBody>
      </p:sp>
      <p:pic>
        <p:nvPicPr>
          <p:cNvPr id="12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95" y="1997710"/>
            <a:ext cx="7082155" cy="4489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任意多边形 121"/>
          <p:cNvSpPr/>
          <p:nvPr/>
        </p:nvSpPr>
        <p:spPr>
          <a:xfrm>
            <a:off x="1535017" y="1796322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rgbClr val="1F4E79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任意多边形 64"/>
          <p:cNvSpPr/>
          <p:nvPr/>
        </p:nvSpPr>
        <p:spPr>
          <a:xfrm>
            <a:off x="1097845" y="580014"/>
            <a:ext cx="2686630" cy="1467017"/>
          </a:xfrm>
          <a:custGeom>
            <a:avLst/>
            <a:gdLst>
              <a:gd name="connsiteX0" fmla="*/ 3108161 w 5108590"/>
              <a:gd name="connsiteY0" fmla="*/ 0 h 2871537"/>
              <a:gd name="connsiteX1" fmla="*/ 3989444 w 5108590"/>
              <a:gd name="connsiteY1" fmla="*/ 400035 h 2871537"/>
              <a:gd name="connsiteX2" fmla="*/ 4086693 w 5108590"/>
              <a:gd name="connsiteY2" fmla="*/ 563266 h 2871537"/>
              <a:gd name="connsiteX3" fmla="*/ 4131348 w 5108590"/>
              <a:gd name="connsiteY3" fmla="*/ 534900 h 2871537"/>
              <a:gd name="connsiteX4" fmla="*/ 4405156 w 5108590"/>
              <a:gd name="connsiteY4" fmla="*/ 465220 h 2871537"/>
              <a:gd name="connsiteX5" fmla="*/ 5108590 w 5108590"/>
              <a:gd name="connsiteY5" fmla="*/ 1102292 h 2871537"/>
              <a:gd name="connsiteX6" fmla="*/ 4798453 w 5108590"/>
              <a:gd name="connsiteY6" fmla="*/ 1640226 h 2871537"/>
              <a:gd name="connsiteX7" fmla="*/ 4794480 w 5108590"/>
              <a:gd name="connsiteY7" fmla="*/ 1642029 h 2871537"/>
              <a:gd name="connsiteX8" fmla="*/ 4815013 w 5108590"/>
              <a:gd name="connsiteY8" fmla="*/ 1704408 h 2871537"/>
              <a:gd name="connsiteX9" fmla="*/ 4832286 w 5108590"/>
              <a:gd name="connsiteY9" fmla="*/ 1872313 h 2871537"/>
              <a:gd name="connsiteX10" fmla="*/ 3982054 w 5108590"/>
              <a:gd name="connsiteY10" fmla="*/ 2642334 h 2871537"/>
              <a:gd name="connsiteX11" fmla="*/ 3380849 w 5108590"/>
              <a:gd name="connsiteY11" fmla="*/ 2353576 h 2871537"/>
              <a:gd name="connsiteX12" fmla="*/ 3379137 w 5108590"/>
              <a:gd name="connsiteY12" fmla="*/ 2351518 h 2871537"/>
              <a:gd name="connsiteX13" fmla="*/ 3307654 w 5108590"/>
              <a:gd name="connsiteY13" fmla="*/ 2471502 h 2871537"/>
              <a:gd name="connsiteX14" fmla="*/ 2426371 w 5108590"/>
              <a:gd name="connsiteY14" fmla="*/ 2871537 h 2871537"/>
              <a:gd name="connsiteX15" fmla="*/ 1447099 w 5108590"/>
              <a:gd name="connsiteY15" fmla="*/ 2194760 h 2871537"/>
              <a:gd name="connsiteX16" fmla="*/ 1418508 w 5108590"/>
              <a:gd name="connsiteY16" fmla="*/ 2124456 h 2871537"/>
              <a:gd name="connsiteX17" fmla="*/ 1325605 w 5108590"/>
              <a:gd name="connsiteY17" fmla="*/ 2190236 h 2871537"/>
              <a:gd name="connsiteX18" fmla="*/ 850232 w 5108590"/>
              <a:gd name="connsiteY18" fmla="*/ 2310063 h 2871537"/>
              <a:gd name="connsiteX19" fmla="*/ 0 w 5108590"/>
              <a:gd name="connsiteY19" fmla="*/ 1540042 h 2871537"/>
              <a:gd name="connsiteX20" fmla="*/ 850232 w 5108590"/>
              <a:gd name="connsiteY20" fmla="*/ 770021 h 2871537"/>
              <a:gd name="connsiteX21" fmla="*/ 1021583 w 5108590"/>
              <a:gd name="connsiteY21" fmla="*/ 783848 h 2871537"/>
              <a:gd name="connsiteX22" fmla="*/ 1029246 w 5108590"/>
              <a:gd name="connsiteY22" fmla="*/ 785791 h 2871537"/>
              <a:gd name="connsiteX23" fmla="*/ 1026695 w 5108590"/>
              <a:gd name="connsiteY23" fmla="*/ 770021 h 2871537"/>
              <a:gd name="connsiteX24" fmla="*/ 1876927 w 5108590"/>
              <a:gd name="connsiteY24" fmla="*/ 0 h 2871537"/>
              <a:gd name="connsiteX25" fmla="*/ 2478132 w 5108590"/>
              <a:gd name="connsiteY25" fmla="*/ 208922 h 2871537"/>
              <a:gd name="connsiteX26" fmla="*/ 2500065 w 5108590"/>
              <a:gd name="connsiteY26" fmla="*/ 232394 h 2871537"/>
              <a:gd name="connsiteX27" fmla="*/ 2513944 w 5108590"/>
              <a:gd name="connsiteY27" fmla="*/ 219952 h 2871537"/>
              <a:gd name="connsiteX28" fmla="*/ 3108161 w 5108590"/>
              <a:gd name="connsiteY28" fmla="*/ 0 h 28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08590" h="2871537">
                <a:moveTo>
                  <a:pt x="3108161" y="0"/>
                </a:moveTo>
                <a:cubicBezTo>
                  <a:pt x="3475013" y="0"/>
                  <a:pt x="3798453" y="146705"/>
                  <a:pt x="3989444" y="400035"/>
                </a:cubicBezTo>
                <a:lnTo>
                  <a:pt x="4086693" y="563266"/>
                </a:lnTo>
                <a:lnTo>
                  <a:pt x="4131348" y="534900"/>
                </a:lnTo>
                <a:cubicBezTo>
                  <a:pt x="4215506" y="491765"/>
                  <a:pt x="4308032" y="465220"/>
                  <a:pt x="4405156" y="465220"/>
                </a:cubicBezTo>
                <a:cubicBezTo>
                  <a:pt x="4793652" y="465220"/>
                  <a:pt x="5108590" y="713796"/>
                  <a:pt x="5108590" y="1102292"/>
                </a:cubicBezTo>
                <a:cubicBezTo>
                  <a:pt x="5108590" y="1345102"/>
                  <a:pt x="4985568" y="1533256"/>
                  <a:pt x="4798453" y="1640226"/>
                </a:cubicBezTo>
                <a:lnTo>
                  <a:pt x="4794480" y="1642029"/>
                </a:lnTo>
                <a:lnTo>
                  <a:pt x="4815013" y="1704408"/>
                </a:lnTo>
                <a:cubicBezTo>
                  <a:pt x="4826338" y="1757563"/>
                  <a:pt x="4832286" y="1813617"/>
                  <a:pt x="4832286" y="1872313"/>
                </a:cubicBezTo>
                <a:cubicBezTo>
                  <a:pt x="4832286" y="2341883"/>
                  <a:pt x="4451624" y="2642334"/>
                  <a:pt x="3982054" y="2642334"/>
                </a:cubicBezTo>
                <a:cubicBezTo>
                  <a:pt x="3747269" y="2642334"/>
                  <a:pt x="3534711" y="2513997"/>
                  <a:pt x="3380849" y="2353576"/>
                </a:cubicBezTo>
                <a:lnTo>
                  <a:pt x="3379137" y="2351518"/>
                </a:lnTo>
                <a:lnTo>
                  <a:pt x="3307654" y="2471502"/>
                </a:lnTo>
                <a:cubicBezTo>
                  <a:pt x="3116662" y="2724832"/>
                  <a:pt x="2793223" y="2871537"/>
                  <a:pt x="2426371" y="2871537"/>
                </a:cubicBezTo>
                <a:cubicBezTo>
                  <a:pt x="1986149" y="2871537"/>
                  <a:pt x="1608440" y="2510590"/>
                  <a:pt x="1447099" y="2194760"/>
                </a:cubicBezTo>
                <a:lnTo>
                  <a:pt x="1418508" y="2124456"/>
                </a:lnTo>
                <a:lnTo>
                  <a:pt x="1325605" y="2190236"/>
                </a:lnTo>
                <a:cubicBezTo>
                  <a:pt x="1189907" y="2267812"/>
                  <a:pt x="1026321" y="2310063"/>
                  <a:pt x="850232" y="2310063"/>
                </a:cubicBezTo>
                <a:cubicBezTo>
                  <a:pt x="380662" y="2310063"/>
                  <a:pt x="0" y="1796716"/>
                  <a:pt x="0" y="1540042"/>
                </a:cubicBezTo>
                <a:cubicBezTo>
                  <a:pt x="0" y="1283368"/>
                  <a:pt x="380662" y="770021"/>
                  <a:pt x="850232" y="770021"/>
                </a:cubicBezTo>
                <a:cubicBezTo>
                  <a:pt x="908928" y="770021"/>
                  <a:pt x="966235" y="774716"/>
                  <a:pt x="1021583" y="783848"/>
                </a:cubicBezTo>
                <a:lnTo>
                  <a:pt x="1029246" y="785791"/>
                </a:lnTo>
                <a:lnTo>
                  <a:pt x="1026695" y="770021"/>
                </a:lnTo>
                <a:cubicBezTo>
                  <a:pt x="1026695" y="513347"/>
                  <a:pt x="1407357" y="0"/>
                  <a:pt x="1876927" y="0"/>
                </a:cubicBezTo>
                <a:cubicBezTo>
                  <a:pt x="2111712" y="0"/>
                  <a:pt x="2324270" y="75113"/>
                  <a:pt x="2478132" y="208922"/>
                </a:cubicBezTo>
                <a:lnTo>
                  <a:pt x="2500065" y="232394"/>
                </a:lnTo>
                <a:lnTo>
                  <a:pt x="2513944" y="219952"/>
                </a:lnTo>
                <a:cubicBezTo>
                  <a:pt x="2683567" y="90237"/>
                  <a:pt x="2888050" y="0"/>
                  <a:pt x="3108161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 flipH="1">
            <a:off x="1715730" y="831667"/>
            <a:ext cx="1586230" cy="1323439"/>
            <a:chOff x="3755836" y="1178789"/>
            <a:chExt cx="1586230" cy="1323439"/>
          </a:xfrm>
        </p:grpSpPr>
        <p:sp>
          <p:nvSpPr>
            <p:cNvPr id="67" name="矩形 66"/>
            <p:cNvSpPr/>
            <p:nvPr/>
          </p:nvSpPr>
          <p:spPr>
            <a:xfrm>
              <a:off x="3755836" y="1295689"/>
              <a:ext cx="158623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spc="-300" dirty="0">
                  <a:solidFill>
                    <a:schemeClr val="accent1">
                      <a:lumMod val="50000"/>
                    </a:schemeClr>
                  </a:solidFill>
                  <a:latin typeface="新蒂下午茶基本版" panose="03000600000000000000" pitchFamily="66" charset="-122"/>
                  <a:ea typeface="新蒂下午茶基本版" panose="03000600000000000000" pitchFamily="66" charset="-122"/>
                </a:rPr>
                <a:t>Outline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4544246" y="1178789"/>
              <a:ext cx="1847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8000" spc="-300" dirty="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endParaRPr>
            </a:p>
          </p:txBody>
        </p:sp>
      </p:grpSp>
      <p:sp>
        <p:nvSpPr>
          <p:cNvPr id="69" name="任意多边形 68"/>
          <p:cNvSpPr/>
          <p:nvPr/>
        </p:nvSpPr>
        <p:spPr>
          <a:xfrm>
            <a:off x="3302183" y="1216977"/>
            <a:ext cx="1520125" cy="830054"/>
          </a:xfrm>
          <a:custGeom>
            <a:avLst/>
            <a:gdLst>
              <a:gd name="connsiteX0" fmla="*/ 3108161 w 5108590"/>
              <a:gd name="connsiteY0" fmla="*/ 0 h 2871537"/>
              <a:gd name="connsiteX1" fmla="*/ 3989444 w 5108590"/>
              <a:gd name="connsiteY1" fmla="*/ 400035 h 2871537"/>
              <a:gd name="connsiteX2" fmla="*/ 4086693 w 5108590"/>
              <a:gd name="connsiteY2" fmla="*/ 563266 h 2871537"/>
              <a:gd name="connsiteX3" fmla="*/ 4131348 w 5108590"/>
              <a:gd name="connsiteY3" fmla="*/ 534900 h 2871537"/>
              <a:gd name="connsiteX4" fmla="*/ 4405156 w 5108590"/>
              <a:gd name="connsiteY4" fmla="*/ 465220 h 2871537"/>
              <a:gd name="connsiteX5" fmla="*/ 5108590 w 5108590"/>
              <a:gd name="connsiteY5" fmla="*/ 1102292 h 2871537"/>
              <a:gd name="connsiteX6" fmla="*/ 4798453 w 5108590"/>
              <a:gd name="connsiteY6" fmla="*/ 1640226 h 2871537"/>
              <a:gd name="connsiteX7" fmla="*/ 4794480 w 5108590"/>
              <a:gd name="connsiteY7" fmla="*/ 1642029 h 2871537"/>
              <a:gd name="connsiteX8" fmla="*/ 4815013 w 5108590"/>
              <a:gd name="connsiteY8" fmla="*/ 1704408 h 2871537"/>
              <a:gd name="connsiteX9" fmla="*/ 4832286 w 5108590"/>
              <a:gd name="connsiteY9" fmla="*/ 1872313 h 2871537"/>
              <a:gd name="connsiteX10" fmla="*/ 3982054 w 5108590"/>
              <a:gd name="connsiteY10" fmla="*/ 2642334 h 2871537"/>
              <a:gd name="connsiteX11" fmla="*/ 3380849 w 5108590"/>
              <a:gd name="connsiteY11" fmla="*/ 2353576 h 2871537"/>
              <a:gd name="connsiteX12" fmla="*/ 3379137 w 5108590"/>
              <a:gd name="connsiteY12" fmla="*/ 2351518 h 2871537"/>
              <a:gd name="connsiteX13" fmla="*/ 3307654 w 5108590"/>
              <a:gd name="connsiteY13" fmla="*/ 2471502 h 2871537"/>
              <a:gd name="connsiteX14" fmla="*/ 2426371 w 5108590"/>
              <a:gd name="connsiteY14" fmla="*/ 2871537 h 2871537"/>
              <a:gd name="connsiteX15" fmla="*/ 1447099 w 5108590"/>
              <a:gd name="connsiteY15" fmla="*/ 2194760 h 2871537"/>
              <a:gd name="connsiteX16" fmla="*/ 1418508 w 5108590"/>
              <a:gd name="connsiteY16" fmla="*/ 2124456 h 2871537"/>
              <a:gd name="connsiteX17" fmla="*/ 1325605 w 5108590"/>
              <a:gd name="connsiteY17" fmla="*/ 2190236 h 2871537"/>
              <a:gd name="connsiteX18" fmla="*/ 850232 w 5108590"/>
              <a:gd name="connsiteY18" fmla="*/ 2310063 h 2871537"/>
              <a:gd name="connsiteX19" fmla="*/ 0 w 5108590"/>
              <a:gd name="connsiteY19" fmla="*/ 1540042 h 2871537"/>
              <a:gd name="connsiteX20" fmla="*/ 850232 w 5108590"/>
              <a:gd name="connsiteY20" fmla="*/ 770021 h 2871537"/>
              <a:gd name="connsiteX21" fmla="*/ 1021583 w 5108590"/>
              <a:gd name="connsiteY21" fmla="*/ 783848 h 2871537"/>
              <a:gd name="connsiteX22" fmla="*/ 1029246 w 5108590"/>
              <a:gd name="connsiteY22" fmla="*/ 785791 h 2871537"/>
              <a:gd name="connsiteX23" fmla="*/ 1026695 w 5108590"/>
              <a:gd name="connsiteY23" fmla="*/ 770021 h 2871537"/>
              <a:gd name="connsiteX24" fmla="*/ 1876927 w 5108590"/>
              <a:gd name="connsiteY24" fmla="*/ 0 h 2871537"/>
              <a:gd name="connsiteX25" fmla="*/ 2478132 w 5108590"/>
              <a:gd name="connsiteY25" fmla="*/ 208922 h 2871537"/>
              <a:gd name="connsiteX26" fmla="*/ 2500065 w 5108590"/>
              <a:gd name="connsiteY26" fmla="*/ 232394 h 2871537"/>
              <a:gd name="connsiteX27" fmla="*/ 2513944 w 5108590"/>
              <a:gd name="connsiteY27" fmla="*/ 219952 h 2871537"/>
              <a:gd name="connsiteX28" fmla="*/ 3108161 w 5108590"/>
              <a:gd name="connsiteY28" fmla="*/ 0 h 28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08590" h="2871537">
                <a:moveTo>
                  <a:pt x="3108161" y="0"/>
                </a:moveTo>
                <a:cubicBezTo>
                  <a:pt x="3475013" y="0"/>
                  <a:pt x="3798453" y="146705"/>
                  <a:pt x="3989444" y="400035"/>
                </a:cubicBezTo>
                <a:lnTo>
                  <a:pt x="4086693" y="563266"/>
                </a:lnTo>
                <a:lnTo>
                  <a:pt x="4131348" y="534900"/>
                </a:lnTo>
                <a:cubicBezTo>
                  <a:pt x="4215506" y="491765"/>
                  <a:pt x="4308032" y="465220"/>
                  <a:pt x="4405156" y="465220"/>
                </a:cubicBezTo>
                <a:cubicBezTo>
                  <a:pt x="4793652" y="465220"/>
                  <a:pt x="5108590" y="713796"/>
                  <a:pt x="5108590" y="1102292"/>
                </a:cubicBezTo>
                <a:cubicBezTo>
                  <a:pt x="5108590" y="1345102"/>
                  <a:pt x="4985568" y="1533256"/>
                  <a:pt x="4798453" y="1640226"/>
                </a:cubicBezTo>
                <a:lnTo>
                  <a:pt x="4794480" y="1642029"/>
                </a:lnTo>
                <a:lnTo>
                  <a:pt x="4815013" y="1704408"/>
                </a:lnTo>
                <a:cubicBezTo>
                  <a:pt x="4826338" y="1757563"/>
                  <a:pt x="4832286" y="1813617"/>
                  <a:pt x="4832286" y="1872313"/>
                </a:cubicBezTo>
                <a:cubicBezTo>
                  <a:pt x="4832286" y="2341883"/>
                  <a:pt x="4451624" y="2642334"/>
                  <a:pt x="3982054" y="2642334"/>
                </a:cubicBezTo>
                <a:cubicBezTo>
                  <a:pt x="3747269" y="2642334"/>
                  <a:pt x="3534711" y="2513997"/>
                  <a:pt x="3380849" y="2353576"/>
                </a:cubicBezTo>
                <a:lnTo>
                  <a:pt x="3379137" y="2351518"/>
                </a:lnTo>
                <a:lnTo>
                  <a:pt x="3307654" y="2471502"/>
                </a:lnTo>
                <a:cubicBezTo>
                  <a:pt x="3116662" y="2724832"/>
                  <a:pt x="2793223" y="2871537"/>
                  <a:pt x="2426371" y="2871537"/>
                </a:cubicBezTo>
                <a:cubicBezTo>
                  <a:pt x="1986149" y="2871537"/>
                  <a:pt x="1608440" y="2510590"/>
                  <a:pt x="1447099" y="2194760"/>
                </a:cubicBezTo>
                <a:lnTo>
                  <a:pt x="1418508" y="2124456"/>
                </a:lnTo>
                <a:lnTo>
                  <a:pt x="1325605" y="2190236"/>
                </a:lnTo>
                <a:cubicBezTo>
                  <a:pt x="1189907" y="2267812"/>
                  <a:pt x="1026321" y="2310063"/>
                  <a:pt x="850232" y="2310063"/>
                </a:cubicBezTo>
                <a:cubicBezTo>
                  <a:pt x="380662" y="2310063"/>
                  <a:pt x="0" y="1796716"/>
                  <a:pt x="0" y="1540042"/>
                </a:cubicBezTo>
                <a:cubicBezTo>
                  <a:pt x="0" y="1283368"/>
                  <a:pt x="380662" y="770021"/>
                  <a:pt x="850232" y="770021"/>
                </a:cubicBezTo>
                <a:cubicBezTo>
                  <a:pt x="908928" y="770021"/>
                  <a:pt x="966235" y="774716"/>
                  <a:pt x="1021583" y="783848"/>
                </a:cubicBezTo>
                <a:lnTo>
                  <a:pt x="1029246" y="785791"/>
                </a:lnTo>
                <a:lnTo>
                  <a:pt x="1026695" y="770021"/>
                </a:lnTo>
                <a:cubicBezTo>
                  <a:pt x="1026695" y="513347"/>
                  <a:pt x="1407357" y="0"/>
                  <a:pt x="1876927" y="0"/>
                </a:cubicBezTo>
                <a:cubicBezTo>
                  <a:pt x="2111712" y="0"/>
                  <a:pt x="2324270" y="75113"/>
                  <a:pt x="2478132" y="208922"/>
                </a:cubicBezTo>
                <a:lnTo>
                  <a:pt x="2500065" y="232394"/>
                </a:lnTo>
                <a:lnTo>
                  <a:pt x="2513944" y="219952"/>
                </a:lnTo>
                <a:cubicBezTo>
                  <a:pt x="2683567" y="90237"/>
                  <a:pt x="2888050" y="0"/>
                  <a:pt x="3108161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1196307" y="2740379"/>
            <a:ext cx="5096279" cy="920864"/>
            <a:chOff x="1617054" y="2991337"/>
            <a:chExt cx="5096279" cy="920864"/>
          </a:xfrm>
        </p:grpSpPr>
        <p:sp>
          <p:nvSpPr>
            <p:cNvPr id="71" name="椭圆 31"/>
            <p:cNvSpPr/>
            <p:nvPr/>
          </p:nvSpPr>
          <p:spPr>
            <a:xfrm>
              <a:off x="1617054" y="2991337"/>
              <a:ext cx="885514" cy="876684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91" y="connsiteY5-92"/>
                </a:cxn>
              </a:cxnLst>
              <a:rect l="l" t="t" r="r" b="b"/>
              <a:pathLst>
                <a:path w="660438" h="653852">
                  <a:moveTo>
                    <a:pt x="128078" y="64927"/>
                  </a:moveTo>
                  <a:cubicBezTo>
                    <a:pt x="200406" y="22404"/>
                    <a:pt x="266694" y="-24807"/>
                    <a:pt x="410712" y="15051"/>
                  </a:cubicBezTo>
                  <a:cubicBezTo>
                    <a:pt x="554730" y="54909"/>
                    <a:pt x="671038" y="190221"/>
                    <a:pt x="659670" y="337329"/>
                  </a:cubicBezTo>
                  <a:cubicBezTo>
                    <a:pt x="648302" y="484437"/>
                    <a:pt x="512709" y="653852"/>
                    <a:pt x="331423" y="653852"/>
                  </a:cubicBezTo>
                  <a:cubicBezTo>
                    <a:pt x="150137" y="653852"/>
                    <a:pt x="14721" y="457153"/>
                    <a:pt x="3176" y="337329"/>
                  </a:cubicBezTo>
                  <a:cubicBezTo>
                    <a:pt x="-8369" y="217505"/>
                    <a:pt x="11590" y="209227"/>
                    <a:pt x="62645" y="134413"/>
                  </a:cubicBezTo>
                </a:path>
              </a:pathLst>
            </a:custGeom>
            <a:noFill/>
            <a:ln w="25400" cap="rnd">
              <a:solidFill>
                <a:schemeClr val="accent1">
                  <a:lumMod val="50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000" b="1" dirty="0">
                  <a:solidFill>
                    <a:schemeClr val="accent1">
                      <a:lumMod val="50000"/>
                    </a:schemeClr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01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751398" y="3137291"/>
              <a:ext cx="396193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  <a:latin typeface="新蒂下午茶基本版" panose="03000600000000000000" pitchFamily="66" charset="-122"/>
                  <a:ea typeface="新蒂下午茶基本版" panose="03000600000000000000" pitchFamily="66" charset="-122"/>
                </a:rPr>
                <a:t>Problem Solving with Data</a:t>
              </a:r>
              <a:endParaRPr lang="en-US" altLang="zh-CN" sz="2400" b="1" dirty="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endParaRPr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2059811" y="3896159"/>
              <a:ext cx="4090737" cy="16042"/>
            </a:xfrm>
            <a:custGeom>
              <a:avLst/>
              <a:gdLst>
                <a:gd name="connsiteX0" fmla="*/ 0 w 4090737"/>
                <a:gd name="connsiteY0" fmla="*/ 0 h 16042"/>
                <a:gd name="connsiteX1" fmla="*/ 4090737 w 4090737"/>
                <a:gd name="connsiteY1" fmla="*/ 16042 h 1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90737" h="16042">
                  <a:moveTo>
                    <a:pt x="0" y="0"/>
                  </a:moveTo>
                  <a:lnTo>
                    <a:pt x="4090737" y="16042"/>
                  </a:lnTo>
                </a:path>
              </a:pathLst>
            </a:custGeom>
            <a:noFill/>
            <a:ln w="25400" cap="rnd">
              <a:solidFill>
                <a:schemeClr val="accent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196307" y="4316248"/>
            <a:ext cx="5096279" cy="906894"/>
            <a:chOff x="1617054" y="2991337"/>
            <a:chExt cx="5096279" cy="906894"/>
          </a:xfrm>
        </p:grpSpPr>
        <p:sp>
          <p:nvSpPr>
            <p:cNvPr id="75" name="椭圆 31"/>
            <p:cNvSpPr/>
            <p:nvPr/>
          </p:nvSpPr>
          <p:spPr>
            <a:xfrm>
              <a:off x="1617054" y="2991337"/>
              <a:ext cx="885514" cy="876684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91" y="connsiteY5-92"/>
                </a:cxn>
              </a:cxnLst>
              <a:rect l="l" t="t" r="r" b="b"/>
              <a:pathLst>
                <a:path w="660438" h="653852">
                  <a:moveTo>
                    <a:pt x="128078" y="64927"/>
                  </a:moveTo>
                  <a:cubicBezTo>
                    <a:pt x="200406" y="22404"/>
                    <a:pt x="266694" y="-24807"/>
                    <a:pt x="410712" y="15051"/>
                  </a:cubicBezTo>
                  <a:cubicBezTo>
                    <a:pt x="554730" y="54909"/>
                    <a:pt x="671038" y="190221"/>
                    <a:pt x="659670" y="337329"/>
                  </a:cubicBezTo>
                  <a:cubicBezTo>
                    <a:pt x="648302" y="484437"/>
                    <a:pt x="512709" y="653852"/>
                    <a:pt x="331423" y="653852"/>
                  </a:cubicBezTo>
                  <a:cubicBezTo>
                    <a:pt x="150137" y="653852"/>
                    <a:pt x="14721" y="457153"/>
                    <a:pt x="3176" y="337329"/>
                  </a:cubicBezTo>
                  <a:cubicBezTo>
                    <a:pt x="-8369" y="217505"/>
                    <a:pt x="11590" y="209227"/>
                    <a:pt x="62645" y="134413"/>
                  </a:cubicBezTo>
                </a:path>
              </a:pathLst>
            </a:custGeom>
            <a:noFill/>
            <a:ln w="25400" cap="rnd">
              <a:solidFill>
                <a:schemeClr val="accent1">
                  <a:lumMod val="50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000" b="1" dirty="0">
                  <a:solidFill>
                    <a:schemeClr val="accent1">
                      <a:lumMod val="50000"/>
                    </a:schemeClr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02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751398" y="3137291"/>
              <a:ext cx="3961935" cy="429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accent1">
                      <a:lumMod val="50000"/>
                    </a:schemeClr>
                  </a:solidFill>
                  <a:latin typeface="新蒂下午茶基本版" panose="03000600000000000000" pitchFamily="66" charset="-122"/>
                  <a:ea typeface="新蒂下午茶基本版" panose="03000600000000000000" pitchFamily="66" charset="-122"/>
                </a:rPr>
                <a:t>Making the Data Fit for Use</a:t>
              </a:r>
              <a:endParaRPr lang="en-US" altLang="zh-CN" sz="2200" b="1" dirty="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endParaRPr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2059811" y="3882189"/>
              <a:ext cx="4090737" cy="16042"/>
            </a:xfrm>
            <a:custGeom>
              <a:avLst/>
              <a:gdLst>
                <a:gd name="connsiteX0" fmla="*/ 0 w 4090737"/>
                <a:gd name="connsiteY0" fmla="*/ 0 h 16042"/>
                <a:gd name="connsiteX1" fmla="*/ 4090737 w 4090737"/>
                <a:gd name="connsiteY1" fmla="*/ 16042 h 1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90737" h="16042">
                  <a:moveTo>
                    <a:pt x="0" y="0"/>
                  </a:moveTo>
                  <a:lnTo>
                    <a:pt x="4090737" y="16042"/>
                  </a:lnTo>
                </a:path>
              </a:pathLst>
            </a:custGeom>
            <a:noFill/>
            <a:ln w="25400" cap="rnd">
              <a:solidFill>
                <a:schemeClr val="accent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345823" y="2724337"/>
            <a:ext cx="4533494" cy="906894"/>
            <a:chOff x="1617054" y="2991337"/>
            <a:chExt cx="4533494" cy="906894"/>
          </a:xfrm>
        </p:grpSpPr>
        <p:sp>
          <p:nvSpPr>
            <p:cNvPr id="79" name="椭圆 31"/>
            <p:cNvSpPr/>
            <p:nvPr/>
          </p:nvSpPr>
          <p:spPr>
            <a:xfrm>
              <a:off x="1617054" y="2991337"/>
              <a:ext cx="885514" cy="876684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91" y="connsiteY5-92"/>
                </a:cxn>
              </a:cxnLst>
              <a:rect l="l" t="t" r="r" b="b"/>
              <a:pathLst>
                <a:path w="660438" h="653852">
                  <a:moveTo>
                    <a:pt x="128078" y="64927"/>
                  </a:moveTo>
                  <a:cubicBezTo>
                    <a:pt x="200406" y="22404"/>
                    <a:pt x="266694" y="-24807"/>
                    <a:pt x="410712" y="15051"/>
                  </a:cubicBezTo>
                  <a:cubicBezTo>
                    <a:pt x="554730" y="54909"/>
                    <a:pt x="671038" y="190221"/>
                    <a:pt x="659670" y="337329"/>
                  </a:cubicBezTo>
                  <a:cubicBezTo>
                    <a:pt x="648302" y="484437"/>
                    <a:pt x="512709" y="653852"/>
                    <a:pt x="331423" y="653852"/>
                  </a:cubicBezTo>
                  <a:cubicBezTo>
                    <a:pt x="150137" y="653852"/>
                    <a:pt x="14721" y="457153"/>
                    <a:pt x="3176" y="337329"/>
                  </a:cubicBezTo>
                  <a:cubicBezTo>
                    <a:pt x="-8369" y="217505"/>
                    <a:pt x="11590" y="209227"/>
                    <a:pt x="62645" y="134413"/>
                  </a:cubicBezTo>
                </a:path>
              </a:pathLst>
            </a:custGeom>
            <a:noFill/>
            <a:ln w="25400" cap="rnd">
              <a:solidFill>
                <a:schemeClr val="accent1">
                  <a:lumMod val="50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000" b="1" dirty="0">
                  <a:solidFill>
                    <a:schemeClr val="accent1">
                      <a:lumMod val="50000"/>
                    </a:schemeClr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03</a:t>
              </a:r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2059811" y="3882189"/>
              <a:ext cx="4090737" cy="16042"/>
            </a:xfrm>
            <a:custGeom>
              <a:avLst/>
              <a:gdLst>
                <a:gd name="connsiteX0" fmla="*/ 0 w 4090737"/>
                <a:gd name="connsiteY0" fmla="*/ 0 h 16042"/>
                <a:gd name="connsiteX1" fmla="*/ 4090737 w 4090737"/>
                <a:gd name="connsiteY1" fmla="*/ 16042 h 1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90737" h="16042">
                  <a:moveTo>
                    <a:pt x="0" y="0"/>
                  </a:moveTo>
                  <a:lnTo>
                    <a:pt x="4090737" y="16042"/>
                  </a:lnTo>
                </a:path>
              </a:pathLst>
            </a:custGeom>
            <a:noFill/>
            <a:ln w="25400" cap="rnd">
              <a:solidFill>
                <a:schemeClr val="accent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345823" y="4310366"/>
            <a:ext cx="4533494" cy="896734"/>
            <a:chOff x="1617054" y="3001497"/>
            <a:chExt cx="4533494" cy="896734"/>
          </a:xfrm>
        </p:grpSpPr>
        <p:sp>
          <p:nvSpPr>
            <p:cNvPr id="83" name="椭圆 31"/>
            <p:cNvSpPr/>
            <p:nvPr/>
          </p:nvSpPr>
          <p:spPr>
            <a:xfrm>
              <a:off x="1617054" y="3001497"/>
              <a:ext cx="885514" cy="876684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91" y="connsiteY5-92"/>
                </a:cxn>
              </a:cxnLst>
              <a:rect l="l" t="t" r="r" b="b"/>
              <a:pathLst>
                <a:path w="660438" h="653852">
                  <a:moveTo>
                    <a:pt x="128078" y="64927"/>
                  </a:moveTo>
                  <a:cubicBezTo>
                    <a:pt x="200406" y="22404"/>
                    <a:pt x="266694" y="-24807"/>
                    <a:pt x="410712" y="15051"/>
                  </a:cubicBezTo>
                  <a:cubicBezTo>
                    <a:pt x="554730" y="54909"/>
                    <a:pt x="671038" y="190221"/>
                    <a:pt x="659670" y="337329"/>
                  </a:cubicBezTo>
                  <a:cubicBezTo>
                    <a:pt x="648302" y="484437"/>
                    <a:pt x="512709" y="653852"/>
                    <a:pt x="331423" y="653852"/>
                  </a:cubicBezTo>
                  <a:cubicBezTo>
                    <a:pt x="150137" y="653852"/>
                    <a:pt x="14721" y="457153"/>
                    <a:pt x="3176" y="337329"/>
                  </a:cubicBezTo>
                  <a:cubicBezTo>
                    <a:pt x="-8369" y="217505"/>
                    <a:pt x="11590" y="209227"/>
                    <a:pt x="62645" y="134413"/>
                  </a:cubicBezTo>
                </a:path>
              </a:pathLst>
            </a:custGeom>
            <a:noFill/>
            <a:ln w="25400" cap="rnd">
              <a:solidFill>
                <a:schemeClr val="accent1">
                  <a:lumMod val="50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000" b="1" dirty="0">
                  <a:solidFill>
                    <a:schemeClr val="accent1">
                      <a:lumMod val="50000"/>
                    </a:schemeClr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04</a:t>
              </a:r>
            </a:p>
          </p:txBody>
        </p:sp>
        <p:sp>
          <p:nvSpPr>
            <p:cNvPr id="85" name="任意多边形 84"/>
            <p:cNvSpPr/>
            <p:nvPr/>
          </p:nvSpPr>
          <p:spPr>
            <a:xfrm>
              <a:off x="2059811" y="3882189"/>
              <a:ext cx="4090737" cy="16042"/>
            </a:xfrm>
            <a:custGeom>
              <a:avLst/>
              <a:gdLst>
                <a:gd name="connsiteX0" fmla="*/ 0 w 4090737"/>
                <a:gd name="connsiteY0" fmla="*/ 0 h 16042"/>
                <a:gd name="connsiteX1" fmla="*/ 4090737 w 4090737"/>
                <a:gd name="connsiteY1" fmla="*/ 16042 h 1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90737" h="16042">
                  <a:moveTo>
                    <a:pt x="0" y="0"/>
                  </a:moveTo>
                  <a:lnTo>
                    <a:pt x="4090737" y="16042"/>
                  </a:lnTo>
                </a:path>
              </a:pathLst>
            </a:custGeom>
            <a:noFill/>
            <a:ln w="25400" cap="rnd">
              <a:solidFill>
                <a:schemeClr val="accent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31"/>
          <p:cNvSpPr/>
          <p:nvPr/>
        </p:nvSpPr>
        <p:spPr>
          <a:xfrm>
            <a:off x="3473718" y="5673076"/>
            <a:ext cx="885514" cy="876684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000" b="1" dirty="0">
                <a:solidFill>
                  <a:schemeClr val="accent1">
                    <a:lumMod val="50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05</a:t>
            </a:r>
          </a:p>
        </p:txBody>
      </p:sp>
      <p:sp>
        <p:nvSpPr>
          <p:cNvPr id="4" name="任意多边形 84"/>
          <p:cNvSpPr/>
          <p:nvPr/>
        </p:nvSpPr>
        <p:spPr>
          <a:xfrm>
            <a:off x="3916475" y="6553768"/>
            <a:ext cx="4090737" cy="16042"/>
          </a:xfrm>
          <a:custGeom>
            <a:avLst/>
            <a:gdLst>
              <a:gd name="connsiteX0" fmla="*/ 0 w 4090737"/>
              <a:gd name="connsiteY0" fmla="*/ 0 h 16042"/>
              <a:gd name="connsiteX1" fmla="*/ 4090737 w 4090737"/>
              <a:gd name="connsiteY1" fmla="*/ 16042 h 1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90737" h="16042">
                <a:moveTo>
                  <a:pt x="0" y="0"/>
                </a:moveTo>
                <a:lnTo>
                  <a:pt x="4090737" y="16042"/>
                </a:lnTo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71"/>
          <p:cNvSpPr txBox="1"/>
          <p:nvPr/>
        </p:nvSpPr>
        <p:spPr>
          <a:xfrm>
            <a:off x="7480501" y="2948563"/>
            <a:ext cx="3961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Getting the Data I Need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  <p:sp>
        <p:nvSpPr>
          <p:cNvPr id="6" name="文本框 71"/>
          <p:cNvSpPr txBox="1"/>
          <p:nvPr/>
        </p:nvSpPr>
        <p:spPr>
          <a:xfrm>
            <a:off x="7480501" y="4436368"/>
            <a:ext cx="3961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Making the Data Confess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  <p:sp>
        <p:nvSpPr>
          <p:cNvPr id="7" name="文本框 71"/>
          <p:cNvSpPr txBox="1"/>
          <p:nvPr/>
        </p:nvSpPr>
        <p:spPr>
          <a:xfrm>
            <a:off x="4570296" y="5926078"/>
            <a:ext cx="3961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Story Telling with Data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4712727" y="319595"/>
            <a:ext cx="287449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Fit  Model</a:t>
            </a:r>
            <a:endParaRPr lang="en-US" altLang="zh-CN" sz="2600" b="1" dirty="0">
              <a:solidFill>
                <a:schemeClr val="accent1">
                  <a:lumMod val="50000"/>
                </a:schemeClr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  <p:sp>
        <p:nvSpPr>
          <p:cNvPr id="104" name="任意多边形 103"/>
          <p:cNvSpPr/>
          <p:nvPr/>
        </p:nvSpPr>
        <p:spPr>
          <a:xfrm>
            <a:off x="4315275" y="276479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sp>
        <p:nvSpPr>
          <p:cNvPr id="105" name="任意多边形 104"/>
          <p:cNvSpPr/>
          <p:nvPr/>
        </p:nvSpPr>
        <p:spPr>
          <a:xfrm flipH="1">
            <a:off x="7641889" y="276479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grpSp>
        <p:nvGrpSpPr>
          <p:cNvPr id="161" name="Group 4"/>
          <p:cNvGrpSpPr>
            <a:grpSpLocks noChangeAspect="1"/>
          </p:cNvGrpSpPr>
          <p:nvPr/>
        </p:nvGrpSpPr>
        <p:grpSpPr bwMode="auto">
          <a:xfrm>
            <a:off x="410026" y="5828528"/>
            <a:ext cx="672008" cy="658401"/>
            <a:chOff x="923" y="2960"/>
            <a:chExt cx="642" cy="629"/>
          </a:xfrm>
          <a:solidFill>
            <a:srgbClr val="1F4E79"/>
          </a:solidFill>
        </p:grpSpPr>
        <p:sp>
          <p:nvSpPr>
            <p:cNvPr id="162" name="Freeform 5"/>
            <p:cNvSpPr>
              <a:spLocks noEditPoints="1"/>
            </p:cNvSpPr>
            <p:nvPr/>
          </p:nvSpPr>
          <p:spPr bwMode="auto">
            <a:xfrm>
              <a:off x="1022" y="3044"/>
              <a:ext cx="457" cy="500"/>
            </a:xfrm>
            <a:custGeom>
              <a:avLst/>
              <a:gdLst>
                <a:gd name="T0" fmla="*/ 247 w 293"/>
                <a:gd name="T1" fmla="*/ 165 h 320"/>
                <a:gd name="T2" fmla="*/ 288 w 293"/>
                <a:gd name="T3" fmla="*/ 128 h 320"/>
                <a:gd name="T4" fmla="*/ 281 w 293"/>
                <a:gd name="T5" fmla="*/ 114 h 320"/>
                <a:gd name="T6" fmla="*/ 198 w 293"/>
                <a:gd name="T7" fmla="*/ 105 h 320"/>
                <a:gd name="T8" fmla="*/ 141 w 293"/>
                <a:gd name="T9" fmla="*/ 13 h 320"/>
                <a:gd name="T10" fmla="*/ 125 w 293"/>
                <a:gd name="T11" fmla="*/ 10 h 320"/>
                <a:gd name="T12" fmla="*/ 96 w 293"/>
                <a:gd name="T13" fmla="*/ 124 h 320"/>
                <a:gd name="T14" fmla="*/ 10 w 293"/>
                <a:gd name="T15" fmla="*/ 123 h 320"/>
                <a:gd name="T16" fmla="*/ 5 w 293"/>
                <a:gd name="T17" fmla="*/ 137 h 320"/>
                <a:gd name="T18" fmla="*/ 80 w 293"/>
                <a:gd name="T19" fmla="*/ 196 h 320"/>
                <a:gd name="T20" fmla="*/ 64 w 293"/>
                <a:gd name="T21" fmla="*/ 267 h 320"/>
                <a:gd name="T22" fmla="*/ 78 w 293"/>
                <a:gd name="T23" fmla="*/ 317 h 320"/>
                <a:gd name="T24" fmla="*/ 122 w 293"/>
                <a:gd name="T25" fmla="*/ 280 h 320"/>
                <a:gd name="T26" fmla="*/ 166 w 293"/>
                <a:gd name="T27" fmla="*/ 217 h 320"/>
                <a:gd name="T28" fmla="*/ 235 w 293"/>
                <a:gd name="T29" fmla="*/ 289 h 320"/>
                <a:gd name="T30" fmla="*/ 249 w 293"/>
                <a:gd name="T31" fmla="*/ 284 h 320"/>
                <a:gd name="T32" fmla="*/ 231 w 293"/>
                <a:gd name="T33" fmla="*/ 193 h 320"/>
                <a:gd name="T34" fmla="*/ 229 w 293"/>
                <a:gd name="T35" fmla="*/ 182 h 320"/>
                <a:gd name="T36" fmla="*/ 235 w 293"/>
                <a:gd name="T37" fmla="*/ 174 h 320"/>
                <a:gd name="T38" fmla="*/ 247 w 293"/>
                <a:gd name="T39" fmla="*/ 165 h 320"/>
                <a:gd name="T40" fmla="*/ 221 w 293"/>
                <a:gd name="T41" fmla="*/ 163 h 320"/>
                <a:gd name="T42" fmla="*/ 211 w 293"/>
                <a:gd name="T43" fmla="*/ 175 h 320"/>
                <a:gd name="T44" fmla="*/ 212 w 293"/>
                <a:gd name="T45" fmla="*/ 182 h 320"/>
                <a:gd name="T46" fmla="*/ 212 w 293"/>
                <a:gd name="T47" fmla="*/ 188 h 320"/>
                <a:gd name="T48" fmla="*/ 226 w 293"/>
                <a:gd name="T49" fmla="*/ 232 h 320"/>
                <a:gd name="T50" fmla="*/ 234 w 293"/>
                <a:gd name="T51" fmla="*/ 264 h 320"/>
                <a:gd name="T52" fmla="*/ 176 w 293"/>
                <a:gd name="T53" fmla="*/ 204 h 320"/>
                <a:gd name="T54" fmla="*/ 166 w 293"/>
                <a:gd name="T55" fmla="*/ 203 h 320"/>
                <a:gd name="T56" fmla="*/ 154 w 293"/>
                <a:gd name="T57" fmla="*/ 206 h 320"/>
                <a:gd name="T58" fmla="*/ 123 w 293"/>
                <a:gd name="T59" fmla="*/ 252 h 320"/>
                <a:gd name="T60" fmla="*/ 91 w 293"/>
                <a:gd name="T61" fmla="*/ 291 h 320"/>
                <a:gd name="T62" fmla="*/ 80 w 293"/>
                <a:gd name="T63" fmla="*/ 297 h 320"/>
                <a:gd name="T64" fmla="*/ 80 w 293"/>
                <a:gd name="T65" fmla="*/ 290 h 320"/>
                <a:gd name="T66" fmla="*/ 82 w 293"/>
                <a:gd name="T67" fmla="*/ 254 h 320"/>
                <a:gd name="T68" fmla="*/ 97 w 293"/>
                <a:gd name="T69" fmla="*/ 196 h 320"/>
                <a:gd name="T70" fmla="*/ 94 w 293"/>
                <a:gd name="T71" fmla="*/ 185 h 320"/>
                <a:gd name="T72" fmla="*/ 29 w 293"/>
                <a:gd name="T73" fmla="*/ 138 h 320"/>
                <a:gd name="T74" fmla="*/ 100 w 293"/>
                <a:gd name="T75" fmla="*/ 140 h 320"/>
                <a:gd name="T76" fmla="*/ 107 w 293"/>
                <a:gd name="T77" fmla="*/ 137 h 320"/>
                <a:gd name="T78" fmla="*/ 111 w 293"/>
                <a:gd name="T79" fmla="*/ 132 h 320"/>
                <a:gd name="T80" fmla="*/ 136 w 293"/>
                <a:gd name="T81" fmla="*/ 33 h 320"/>
                <a:gd name="T82" fmla="*/ 185 w 293"/>
                <a:gd name="T83" fmla="*/ 115 h 320"/>
                <a:gd name="T84" fmla="*/ 191 w 293"/>
                <a:gd name="T85" fmla="*/ 119 h 320"/>
                <a:gd name="T86" fmla="*/ 194 w 293"/>
                <a:gd name="T87" fmla="*/ 121 h 320"/>
                <a:gd name="T88" fmla="*/ 263 w 293"/>
                <a:gd name="T89" fmla="*/ 129 h 320"/>
                <a:gd name="T90" fmla="*/ 221 w 293"/>
                <a:gd name="T91" fmla="*/ 16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3" h="320">
                  <a:moveTo>
                    <a:pt x="247" y="165"/>
                  </a:moveTo>
                  <a:cubicBezTo>
                    <a:pt x="261" y="154"/>
                    <a:pt x="275" y="141"/>
                    <a:pt x="288" y="128"/>
                  </a:cubicBezTo>
                  <a:cubicBezTo>
                    <a:pt x="293" y="122"/>
                    <a:pt x="288" y="114"/>
                    <a:pt x="281" y="114"/>
                  </a:cubicBezTo>
                  <a:cubicBezTo>
                    <a:pt x="253" y="113"/>
                    <a:pt x="226" y="110"/>
                    <a:pt x="198" y="105"/>
                  </a:cubicBezTo>
                  <a:cubicBezTo>
                    <a:pt x="182" y="72"/>
                    <a:pt x="163" y="42"/>
                    <a:pt x="141" y="13"/>
                  </a:cubicBezTo>
                  <a:cubicBezTo>
                    <a:pt x="143" y="3"/>
                    <a:pt x="128" y="0"/>
                    <a:pt x="125" y="10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67" y="122"/>
                    <a:pt x="39" y="121"/>
                    <a:pt x="10" y="123"/>
                  </a:cubicBezTo>
                  <a:cubicBezTo>
                    <a:pt x="2" y="123"/>
                    <a:pt x="0" y="132"/>
                    <a:pt x="5" y="137"/>
                  </a:cubicBezTo>
                  <a:cubicBezTo>
                    <a:pt x="27" y="160"/>
                    <a:pt x="52" y="180"/>
                    <a:pt x="80" y="196"/>
                  </a:cubicBezTo>
                  <a:cubicBezTo>
                    <a:pt x="72" y="219"/>
                    <a:pt x="66" y="243"/>
                    <a:pt x="64" y="267"/>
                  </a:cubicBezTo>
                  <a:cubicBezTo>
                    <a:pt x="63" y="281"/>
                    <a:pt x="57" y="314"/>
                    <a:pt x="78" y="317"/>
                  </a:cubicBezTo>
                  <a:cubicBezTo>
                    <a:pt x="96" y="320"/>
                    <a:pt x="113" y="292"/>
                    <a:pt x="122" y="280"/>
                  </a:cubicBezTo>
                  <a:cubicBezTo>
                    <a:pt x="138" y="260"/>
                    <a:pt x="153" y="239"/>
                    <a:pt x="166" y="217"/>
                  </a:cubicBezTo>
                  <a:cubicBezTo>
                    <a:pt x="189" y="241"/>
                    <a:pt x="212" y="265"/>
                    <a:pt x="235" y="289"/>
                  </a:cubicBezTo>
                  <a:cubicBezTo>
                    <a:pt x="240" y="293"/>
                    <a:pt x="247" y="290"/>
                    <a:pt x="249" y="284"/>
                  </a:cubicBezTo>
                  <a:cubicBezTo>
                    <a:pt x="256" y="255"/>
                    <a:pt x="241" y="222"/>
                    <a:pt x="231" y="193"/>
                  </a:cubicBezTo>
                  <a:cubicBezTo>
                    <a:pt x="231" y="189"/>
                    <a:pt x="229" y="187"/>
                    <a:pt x="229" y="182"/>
                  </a:cubicBezTo>
                  <a:cubicBezTo>
                    <a:pt x="229" y="177"/>
                    <a:pt x="230" y="178"/>
                    <a:pt x="235" y="174"/>
                  </a:cubicBezTo>
                  <a:cubicBezTo>
                    <a:pt x="239" y="171"/>
                    <a:pt x="243" y="168"/>
                    <a:pt x="247" y="165"/>
                  </a:cubicBezTo>
                  <a:close/>
                  <a:moveTo>
                    <a:pt x="221" y="163"/>
                  </a:moveTo>
                  <a:cubicBezTo>
                    <a:pt x="217" y="166"/>
                    <a:pt x="212" y="169"/>
                    <a:pt x="211" y="175"/>
                  </a:cubicBezTo>
                  <a:cubicBezTo>
                    <a:pt x="210" y="178"/>
                    <a:pt x="211" y="180"/>
                    <a:pt x="212" y="182"/>
                  </a:cubicBezTo>
                  <a:cubicBezTo>
                    <a:pt x="211" y="184"/>
                    <a:pt x="211" y="186"/>
                    <a:pt x="212" y="188"/>
                  </a:cubicBezTo>
                  <a:cubicBezTo>
                    <a:pt x="216" y="203"/>
                    <a:pt x="221" y="218"/>
                    <a:pt x="226" y="232"/>
                  </a:cubicBezTo>
                  <a:cubicBezTo>
                    <a:pt x="229" y="243"/>
                    <a:pt x="233" y="253"/>
                    <a:pt x="234" y="264"/>
                  </a:cubicBezTo>
                  <a:cubicBezTo>
                    <a:pt x="215" y="244"/>
                    <a:pt x="195" y="224"/>
                    <a:pt x="176" y="204"/>
                  </a:cubicBezTo>
                  <a:cubicBezTo>
                    <a:pt x="173" y="200"/>
                    <a:pt x="169" y="201"/>
                    <a:pt x="166" y="203"/>
                  </a:cubicBezTo>
                  <a:cubicBezTo>
                    <a:pt x="162" y="201"/>
                    <a:pt x="157" y="201"/>
                    <a:pt x="154" y="206"/>
                  </a:cubicBezTo>
                  <a:cubicBezTo>
                    <a:pt x="145" y="222"/>
                    <a:pt x="134" y="237"/>
                    <a:pt x="123" y="252"/>
                  </a:cubicBezTo>
                  <a:cubicBezTo>
                    <a:pt x="114" y="265"/>
                    <a:pt x="103" y="281"/>
                    <a:pt x="91" y="291"/>
                  </a:cubicBezTo>
                  <a:cubicBezTo>
                    <a:pt x="89" y="296"/>
                    <a:pt x="85" y="298"/>
                    <a:pt x="80" y="297"/>
                  </a:cubicBezTo>
                  <a:cubicBezTo>
                    <a:pt x="80" y="290"/>
                    <a:pt x="80" y="290"/>
                    <a:pt x="80" y="290"/>
                  </a:cubicBezTo>
                  <a:cubicBezTo>
                    <a:pt x="77" y="280"/>
                    <a:pt x="81" y="263"/>
                    <a:pt x="82" y="254"/>
                  </a:cubicBezTo>
                  <a:cubicBezTo>
                    <a:pt x="85" y="234"/>
                    <a:pt x="90" y="215"/>
                    <a:pt x="97" y="196"/>
                  </a:cubicBezTo>
                  <a:cubicBezTo>
                    <a:pt x="99" y="192"/>
                    <a:pt x="98" y="188"/>
                    <a:pt x="94" y="185"/>
                  </a:cubicBezTo>
                  <a:cubicBezTo>
                    <a:pt x="70" y="172"/>
                    <a:pt x="49" y="157"/>
                    <a:pt x="29" y="138"/>
                  </a:cubicBezTo>
                  <a:cubicBezTo>
                    <a:pt x="53" y="138"/>
                    <a:pt x="77" y="138"/>
                    <a:pt x="100" y="140"/>
                  </a:cubicBezTo>
                  <a:cubicBezTo>
                    <a:pt x="103" y="140"/>
                    <a:pt x="105" y="139"/>
                    <a:pt x="107" y="137"/>
                  </a:cubicBezTo>
                  <a:cubicBezTo>
                    <a:pt x="109" y="136"/>
                    <a:pt x="110" y="135"/>
                    <a:pt x="111" y="13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55" y="59"/>
                    <a:pt x="171" y="86"/>
                    <a:pt x="185" y="115"/>
                  </a:cubicBezTo>
                  <a:cubicBezTo>
                    <a:pt x="186" y="118"/>
                    <a:pt x="188" y="119"/>
                    <a:pt x="191" y="119"/>
                  </a:cubicBezTo>
                  <a:cubicBezTo>
                    <a:pt x="192" y="120"/>
                    <a:pt x="193" y="120"/>
                    <a:pt x="194" y="121"/>
                  </a:cubicBezTo>
                  <a:cubicBezTo>
                    <a:pt x="217" y="125"/>
                    <a:pt x="240" y="128"/>
                    <a:pt x="263" y="129"/>
                  </a:cubicBezTo>
                  <a:cubicBezTo>
                    <a:pt x="250" y="142"/>
                    <a:pt x="236" y="153"/>
                    <a:pt x="221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6"/>
            <p:cNvSpPr/>
            <p:nvPr/>
          </p:nvSpPr>
          <p:spPr bwMode="auto">
            <a:xfrm>
              <a:off x="1362" y="2975"/>
              <a:ext cx="161" cy="150"/>
            </a:xfrm>
            <a:custGeom>
              <a:avLst/>
              <a:gdLst>
                <a:gd name="T0" fmla="*/ 101 w 103"/>
                <a:gd name="T1" fmla="*/ 89 h 96"/>
                <a:gd name="T2" fmla="*/ 7 w 103"/>
                <a:gd name="T3" fmla="*/ 2 h 96"/>
                <a:gd name="T4" fmla="*/ 5 w 103"/>
                <a:gd name="T5" fmla="*/ 10 h 96"/>
                <a:gd name="T6" fmla="*/ 93 w 103"/>
                <a:gd name="T7" fmla="*/ 91 h 96"/>
                <a:gd name="T8" fmla="*/ 101 w 103"/>
                <a:gd name="T9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96">
                  <a:moveTo>
                    <a:pt x="101" y="89"/>
                  </a:moveTo>
                  <a:cubicBezTo>
                    <a:pt x="82" y="48"/>
                    <a:pt x="50" y="17"/>
                    <a:pt x="7" y="2"/>
                  </a:cubicBezTo>
                  <a:cubicBezTo>
                    <a:pt x="2" y="0"/>
                    <a:pt x="0" y="8"/>
                    <a:pt x="5" y="10"/>
                  </a:cubicBezTo>
                  <a:cubicBezTo>
                    <a:pt x="45" y="24"/>
                    <a:pt x="76" y="53"/>
                    <a:pt x="93" y="91"/>
                  </a:cubicBezTo>
                  <a:cubicBezTo>
                    <a:pt x="95" y="96"/>
                    <a:pt x="103" y="94"/>
                    <a:pt x="101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7"/>
            <p:cNvSpPr/>
            <p:nvPr/>
          </p:nvSpPr>
          <p:spPr bwMode="auto">
            <a:xfrm>
              <a:off x="1465" y="2960"/>
              <a:ext cx="100" cy="108"/>
            </a:xfrm>
            <a:custGeom>
              <a:avLst/>
              <a:gdLst>
                <a:gd name="T0" fmla="*/ 62 w 64"/>
                <a:gd name="T1" fmla="*/ 60 h 69"/>
                <a:gd name="T2" fmla="*/ 8 w 64"/>
                <a:gd name="T3" fmla="*/ 3 h 69"/>
                <a:gd name="T4" fmla="*/ 5 w 64"/>
                <a:gd name="T5" fmla="*/ 10 h 69"/>
                <a:gd name="T6" fmla="*/ 55 w 64"/>
                <a:gd name="T7" fmla="*/ 64 h 69"/>
                <a:gd name="T8" fmla="*/ 62 w 64"/>
                <a:gd name="T9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9">
                  <a:moveTo>
                    <a:pt x="62" y="60"/>
                  </a:moveTo>
                  <a:cubicBezTo>
                    <a:pt x="49" y="36"/>
                    <a:pt x="31" y="17"/>
                    <a:pt x="8" y="3"/>
                  </a:cubicBezTo>
                  <a:cubicBezTo>
                    <a:pt x="4" y="0"/>
                    <a:pt x="0" y="7"/>
                    <a:pt x="5" y="10"/>
                  </a:cubicBezTo>
                  <a:cubicBezTo>
                    <a:pt x="26" y="23"/>
                    <a:pt x="43" y="42"/>
                    <a:pt x="55" y="64"/>
                  </a:cubicBezTo>
                  <a:cubicBezTo>
                    <a:pt x="57" y="69"/>
                    <a:pt x="64" y="65"/>
                    <a:pt x="6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8"/>
            <p:cNvSpPr/>
            <p:nvPr/>
          </p:nvSpPr>
          <p:spPr bwMode="auto">
            <a:xfrm>
              <a:off x="961" y="3361"/>
              <a:ext cx="109" cy="228"/>
            </a:xfrm>
            <a:custGeom>
              <a:avLst/>
              <a:gdLst>
                <a:gd name="T0" fmla="*/ 67 w 70"/>
                <a:gd name="T1" fmla="*/ 137 h 146"/>
                <a:gd name="T2" fmla="*/ 12 w 70"/>
                <a:gd name="T3" fmla="*/ 5 h 146"/>
                <a:gd name="T4" fmla="*/ 4 w 70"/>
                <a:gd name="T5" fmla="*/ 6 h 146"/>
                <a:gd name="T6" fmla="*/ 60 w 70"/>
                <a:gd name="T7" fmla="*/ 142 h 146"/>
                <a:gd name="T8" fmla="*/ 67 w 70"/>
                <a:gd name="T9" fmla="*/ 13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46">
                  <a:moveTo>
                    <a:pt x="67" y="137"/>
                  </a:moveTo>
                  <a:cubicBezTo>
                    <a:pt x="38" y="98"/>
                    <a:pt x="8" y="56"/>
                    <a:pt x="12" y="5"/>
                  </a:cubicBezTo>
                  <a:cubicBezTo>
                    <a:pt x="13" y="0"/>
                    <a:pt x="5" y="1"/>
                    <a:pt x="4" y="6"/>
                  </a:cubicBezTo>
                  <a:cubicBezTo>
                    <a:pt x="0" y="58"/>
                    <a:pt x="30" y="102"/>
                    <a:pt x="60" y="142"/>
                  </a:cubicBezTo>
                  <a:cubicBezTo>
                    <a:pt x="63" y="146"/>
                    <a:pt x="70" y="142"/>
                    <a:pt x="67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9"/>
            <p:cNvSpPr/>
            <p:nvPr/>
          </p:nvSpPr>
          <p:spPr bwMode="auto">
            <a:xfrm>
              <a:off x="923" y="3422"/>
              <a:ext cx="74" cy="134"/>
            </a:xfrm>
            <a:custGeom>
              <a:avLst/>
              <a:gdLst>
                <a:gd name="T0" fmla="*/ 43 w 47"/>
                <a:gd name="T1" fmla="*/ 77 h 86"/>
                <a:gd name="T2" fmla="*/ 9 w 47"/>
                <a:gd name="T3" fmla="*/ 5 h 86"/>
                <a:gd name="T4" fmla="*/ 1 w 47"/>
                <a:gd name="T5" fmla="*/ 5 h 86"/>
                <a:gd name="T6" fmla="*/ 38 w 47"/>
                <a:gd name="T7" fmla="*/ 83 h 86"/>
                <a:gd name="T8" fmla="*/ 43 w 4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6">
                  <a:moveTo>
                    <a:pt x="43" y="77"/>
                  </a:moveTo>
                  <a:cubicBezTo>
                    <a:pt x="25" y="56"/>
                    <a:pt x="13" y="32"/>
                    <a:pt x="9" y="5"/>
                  </a:cubicBezTo>
                  <a:cubicBezTo>
                    <a:pt x="8" y="0"/>
                    <a:pt x="0" y="0"/>
                    <a:pt x="1" y="5"/>
                  </a:cubicBezTo>
                  <a:cubicBezTo>
                    <a:pt x="5" y="34"/>
                    <a:pt x="18" y="60"/>
                    <a:pt x="38" y="83"/>
                  </a:cubicBezTo>
                  <a:cubicBezTo>
                    <a:pt x="41" y="86"/>
                    <a:pt x="47" y="80"/>
                    <a:pt x="43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10827462" y="989916"/>
            <a:ext cx="467126" cy="600375"/>
            <a:chOff x="5700260" y="545431"/>
            <a:chExt cx="3443982" cy="4908418"/>
          </a:xfrm>
        </p:grpSpPr>
        <p:sp>
          <p:nvSpPr>
            <p:cNvPr id="168" name="任意多边形 167"/>
            <p:cNvSpPr/>
            <p:nvPr/>
          </p:nvSpPr>
          <p:spPr>
            <a:xfrm>
              <a:off x="5700260" y="545431"/>
              <a:ext cx="3443982" cy="3930315"/>
            </a:xfrm>
            <a:custGeom>
              <a:avLst/>
              <a:gdLst>
                <a:gd name="connsiteX0" fmla="*/ 1718596 w 4355818"/>
                <a:gd name="connsiteY0" fmla="*/ 4909115 h 4957241"/>
                <a:gd name="connsiteX1" fmla="*/ 2090 w 4355818"/>
                <a:gd name="connsiteY1" fmla="*/ 2262168 h 4957241"/>
                <a:gd name="connsiteX2" fmla="*/ 2023396 w 4355818"/>
                <a:gd name="connsiteY2" fmla="*/ 231 h 4957241"/>
                <a:gd name="connsiteX3" fmla="*/ 4349501 w 4355818"/>
                <a:gd name="connsiteY3" fmla="*/ 2390505 h 4957241"/>
                <a:gd name="connsiteX4" fmla="*/ 2681122 w 4355818"/>
                <a:gd name="connsiteY4" fmla="*/ 4957241 h 4957241"/>
                <a:gd name="connsiteX5" fmla="*/ 1702554 w 4355818"/>
                <a:gd name="connsiteY5" fmla="*/ 4957241 h 4957241"/>
                <a:gd name="connsiteX6" fmla="*/ 1718596 w 4355818"/>
                <a:gd name="connsiteY6" fmla="*/ 4909115 h 4957241"/>
                <a:gd name="connsiteX0-1" fmla="*/ 1718596 w 4355818"/>
                <a:gd name="connsiteY0-2" fmla="*/ 4909721 h 4957847"/>
                <a:gd name="connsiteX1-3" fmla="*/ 2090 w 4355818"/>
                <a:gd name="connsiteY1-4" fmla="*/ 2262774 h 4957847"/>
                <a:gd name="connsiteX2-5" fmla="*/ 2023396 w 4355818"/>
                <a:gd name="connsiteY2-6" fmla="*/ 837 h 4957847"/>
                <a:gd name="connsiteX3-7" fmla="*/ 4349501 w 4355818"/>
                <a:gd name="connsiteY3-8" fmla="*/ 2391111 h 4957847"/>
                <a:gd name="connsiteX4-9" fmla="*/ 2681122 w 4355818"/>
                <a:gd name="connsiteY4-10" fmla="*/ 4957847 h 4957847"/>
                <a:gd name="connsiteX5-11" fmla="*/ 1702554 w 4355818"/>
                <a:gd name="connsiteY5-12" fmla="*/ 4957847 h 4957847"/>
                <a:gd name="connsiteX6-13" fmla="*/ 1718596 w 4355818"/>
                <a:gd name="connsiteY6-14" fmla="*/ 4909721 h 4957847"/>
                <a:gd name="connsiteX0-15" fmla="*/ 1718596 w 4355818"/>
                <a:gd name="connsiteY0-16" fmla="*/ 4910440 h 4958566"/>
                <a:gd name="connsiteX1-17" fmla="*/ 2090 w 4355818"/>
                <a:gd name="connsiteY1-18" fmla="*/ 2263493 h 4958566"/>
                <a:gd name="connsiteX2-19" fmla="*/ 2023396 w 4355818"/>
                <a:gd name="connsiteY2-20" fmla="*/ 1556 h 4958566"/>
                <a:gd name="connsiteX3-21" fmla="*/ 4349501 w 4355818"/>
                <a:gd name="connsiteY3-22" fmla="*/ 2391830 h 4958566"/>
                <a:gd name="connsiteX4-23" fmla="*/ 2681122 w 4355818"/>
                <a:gd name="connsiteY4-24" fmla="*/ 4958566 h 4958566"/>
                <a:gd name="connsiteX5-25" fmla="*/ 1702554 w 4355818"/>
                <a:gd name="connsiteY5-26" fmla="*/ 4958566 h 4958566"/>
                <a:gd name="connsiteX6-27" fmla="*/ 1718596 w 4355818"/>
                <a:gd name="connsiteY6-28" fmla="*/ 4910440 h 4958566"/>
                <a:gd name="connsiteX0-29" fmla="*/ 1721741 w 4355933"/>
                <a:gd name="connsiteY0-30" fmla="*/ 4926470 h 4974596"/>
                <a:gd name="connsiteX1-31" fmla="*/ 5235 w 4355933"/>
                <a:gd name="connsiteY1-32" fmla="*/ 2279523 h 4974596"/>
                <a:gd name="connsiteX2-33" fmla="*/ 2219046 w 4355933"/>
                <a:gd name="connsiteY2-34" fmla="*/ 1544 h 4974596"/>
                <a:gd name="connsiteX3-35" fmla="*/ 4352646 w 4355933"/>
                <a:gd name="connsiteY3-36" fmla="*/ 2407860 h 4974596"/>
                <a:gd name="connsiteX4-37" fmla="*/ 2684267 w 4355933"/>
                <a:gd name="connsiteY4-38" fmla="*/ 4974596 h 4974596"/>
                <a:gd name="connsiteX5-39" fmla="*/ 1705699 w 4355933"/>
                <a:gd name="connsiteY5-40" fmla="*/ 4974596 h 4974596"/>
                <a:gd name="connsiteX6-41" fmla="*/ 1721741 w 4355933"/>
                <a:gd name="connsiteY6-42" fmla="*/ 4926470 h 4974596"/>
                <a:gd name="connsiteX0-43" fmla="*/ 1720842 w 4355710"/>
                <a:gd name="connsiteY0-44" fmla="*/ 4926470 h 4974596"/>
                <a:gd name="connsiteX1-45" fmla="*/ 4336 w 4355710"/>
                <a:gd name="connsiteY1-46" fmla="*/ 2279523 h 4974596"/>
                <a:gd name="connsiteX2-47" fmla="*/ 2170021 w 4355710"/>
                <a:gd name="connsiteY2-48" fmla="*/ 1544 h 4974596"/>
                <a:gd name="connsiteX3-49" fmla="*/ 4351747 w 4355710"/>
                <a:gd name="connsiteY3-50" fmla="*/ 2407860 h 4974596"/>
                <a:gd name="connsiteX4-51" fmla="*/ 2683368 w 4355710"/>
                <a:gd name="connsiteY4-52" fmla="*/ 4974596 h 4974596"/>
                <a:gd name="connsiteX5-53" fmla="*/ 1704800 w 4355710"/>
                <a:gd name="connsiteY5-54" fmla="*/ 4974596 h 4974596"/>
                <a:gd name="connsiteX6-55" fmla="*/ 1720842 w 4355710"/>
                <a:gd name="connsiteY6-56" fmla="*/ 4926470 h 4974596"/>
                <a:gd name="connsiteX0-57" fmla="*/ 1720842 w 4352664"/>
                <a:gd name="connsiteY0-58" fmla="*/ 4926484 h 4974610"/>
                <a:gd name="connsiteX1-59" fmla="*/ 4336 w 4352664"/>
                <a:gd name="connsiteY1-60" fmla="*/ 2279537 h 4974610"/>
                <a:gd name="connsiteX2-61" fmla="*/ 2170021 w 4352664"/>
                <a:gd name="connsiteY2-62" fmla="*/ 1558 h 4974610"/>
                <a:gd name="connsiteX3-63" fmla="*/ 4351747 w 4352664"/>
                <a:gd name="connsiteY3-64" fmla="*/ 2407874 h 4974610"/>
                <a:gd name="connsiteX4-65" fmla="*/ 2683368 w 4352664"/>
                <a:gd name="connsiteY4-66" fmla="*/ 4974610 h 4974610"/>
                <a:gd name="connsiteX5-67" fmla="*/ 1704800 w 4352664"/>
                <a:gd name="connsiteY5-68" fmla="*/ 4974610 h 4974610"/>
                <a:gd name="connsiteX6-69" fmla="*/ 1720842 w 4352664"/>
                <a:gd name="connsiteY6-70" fmla="*/ 4926484 h 4974610"/>
                <a:gd name="connsiteX0-71" fmla="*/ 1727235 w 4359057"/>
                <a:gd name="connsiteY0-72" fmla="*/ 4926484 h 4974610"/>
                <a:gd name="connsiteX1-73" fmla="*/ 10729 w 4359057"/>
                <a:gd name="connsiteY1-74" fmla="*/ 2279537 h 4974610"/>
                <a:gd name="connsiteX2-75" fmla="*/ 2176414 w 4359057"/>
                <a:gd name="connsiteY2-76" fmla="*/ 1558 h 4974610"/>
                <a:gd name="connsiteX3-77" fmla="*/ 4358140 w 4359057"/>
                <a:gd name="connsiteY3-78" fmla="*/ 2407874 h 4974610"/>
                <a:gd name="connsiteX4-79" fmla="*/ 2689761 w 4359057"/>
                <a:gd name="connsiteY4-80" fmla="*/ 4974610 h 4974610"/>
                <a:gd name="connsiteX5-81" fmla="*/ 1711193 w 4359057"/>
                <a:gd name="connsiteY5-82" fmla="*/ 4974610 h 4974610"/>
                <a:gd name="connsiteX6-83" fmla="*/ 1727235 w 4359057"/>
                <a:gd name="connsiteY6-84" fmla="*/ 4926484 h 49746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4359057" h="4974610">
                  <a:moveTo>
                    <a:pt x="1727235" y="4926484"/>
                  </a:moveTo>
                  <a:cubicBezTo>
                    <a:pt x="843582" y="4012084"/>
                    <a:pt x="112329" y="3148484"/>
                    <a:pt x="10729" y="2279537"/>
                  </a:cubicBezTo>
                  <a:cubicBezTo>
                    <a:pt x="-90871" y="1410590"/>
                    <a:pt x="521403" y="60380"/>
                    <a:pt x="2176414" y="1558"/>
                  </a:cubicBezTo>
                  <a:cubicBezTo>
                    <a:pt x="3831425" y="-57264"/>
                    <a:pt x="4384876" y="1562990"/>
                    <a:pt x="4358140" y="2407874"/>
                  </a:cubicBezTo>
                  <a:cubicBezTo>
                    <a:pt x="4331404" y="3252758"/>
                    <a:pt x="3120224" y="4536126"/>
                    <a:pt x="2689761" y="4974610"/>
                  </a:cubicBezTo>
                  <a:lnTo>
                    <a:pt x="1711193" y="4974610"/>
                  </a:lnTo>
                  <a:lnTo>
                    <a:pt x="1727235" y="4926484"/>
                  </a:lnTo>
                  <a:close/>
                </a:path>
              </a:pathLst>
            </a:custGeom>
            <a:noFill/>
            <a:ln w="19050" cap="rnd">
              <a:solidFill>
                <a:schemeClr val="accent1">
                  <a:lumMod val="50000"/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9" name="组合 168"/>
            <p:cNvGrpSpPr/>
            <p:nvPr/>
          </p:nvGrpSpPr>
          <p:grpSpPr>
            <a:xfrm>
              <a:off x="7010895" y="4475746"/>
              <a:ext cx="913905" cy="978103"/>
              <a:chOff x="5869765" y="4949067"/>
              <a:chExt cx="1450294" cy="1552171"/>
            </a:xfrm>
          </p:grpSpPr>
          <p:sp>
            <p:nvSpPr>
              <p:cNvPr id="173" name="椭圆 31"/>
              <p:cNvSpPr/>
              <p:nvPr/>
            </p:nvSpPr>
            <p:spPr>
              <a:xfrm>
                <a:off x="5869765" y="5582113"/>
                <a:ext cx="1450294" cy="919125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  <a:gd name="connsiteX0-333" fmla="*/ 128078 w 660438"/>
                  <a:gd name="connsiteY0-334" fmla="*/ 64927 h 653852"/>
                  <a:gd name="connsiteX1-335" fmla="*/ 410712 w 660438"/>
                  <a:gd name="connsiteY1-336" fmla="*/ 15051 h 653852"/>
                  <a:gd name="connsiteX2-337" fmla="*/ 659670 w 660438"/>
                  <a:gd name="connsiteY2-338" fmla="*/ 337329 h 653852"/>
                  <a:gd name="connsiteX3-339" fmla="*/ 331423 w 660438"/>
                  <a:gd name="connsiteY3-340" fmla="*/ 653852 h 653852"/>
                  <a:gd name="connsiteX4-341" fmla="*/ 3176 w 660438"/>
                  <a:gd name="connsiteY4-342" fmla="*/ 337329 h 653852"/>
                  <a:gd name="connsiteX5-343" fmla="*/ 62645 w 660438"/>
                  <a:gd name="connsiteY5-344" fmla="*/ 134413 h 653852"/>
                  <a:gd name="connsiteX6-345" fmla="*/ 128078 w 660438"/>
                  <a:gd name="connsiteY6-346" fmla="*/ 64927 h 653852"/>
                  <a:gd name="connsiteX0-347" fmla="*/ 252136 w 660153"/>
                  <a:gd name="connsiteY0-348" fmla="*/ 22792 h 698557"/>
                  <a:gd name="connsiteX1-349" fmla="*/ 410712 w 660153"/>
                  <a:gd name="connsiteY1-350" fmla="*/ 59756 h 698557"/>
                  <a:gd name="connsiteX2-351" fmla="*/ 659670 w 660153"/>
                  <a:gd name="connsiteY2-352" fmla="*/ 382034 h 698557"/>
                  <a:gd name="connsiteX3-353" fmla="*/ 331423 w 660153"/>
                  <a:gd name="connsiteY3-354" fmla="*/ 698557 h 698557"/>
                  <a:gd name="connsiteX4-355" fmla="*/ 3176 w 660153"/>
                  <a:gd name="connsiteY4-356" fmla="*/ 382034 h 698557"/>
                  <a:gd name="connsiteX5-357" fmla="*/ 62645 w 660153"/>
                  <a:gd name="connsiteY5-358" fmla="*/ 179118 h 698557"/>
                  <a:gd name="connsiteX6-359" fmla="*/ 252136 w 660153"/>
                  <a:gd name="connsiteY6-360" fmla="*/ 22792 h 698557"/>
                  <a:gd name="connsiteX0-361" fmla="*/ 62645 w 660153"/>
                  <a:gd name="connsiteY0-362" fmla="*/ 119362 h 638801"/>
                  <a:gd name="connsiteX1-363" fmla="*/ 410712 w 660153"/>
                  <a:gd name="connsiteY1-364" fmla="*/ 0 h 638801"/>
                  <a:gd name="connsiteX2-365" fmla="*/ 659670 w 660153"/>
                  <a:gd name="connsiteY2-366" fmla="*/ 322278 h 638801"/>
                  <a:gd name="connsiteX3-367" fmla="*/ 331423 w 660153"/>
                  <a:gd name="connsiteY3-368" fmla="*/ 638801 h 638801"/>
                  <a:gd name="connsiteX4-369" fmla="*/ 3176 w 660153"/>
                  <a:gd name="connsiteY4-370" fmla="*/ 322278 h 638801"/>
                  <a:gd name="connsiteX5-371" fmla="*/ 62645 w 660153"/>
                  <a:gd name="connsiteY5-372" fmla="*/ 119362 h 638801"/>
                  <a:gd name="connsiteX0-373" fmla="*/ 62645 w 684431"/>
                  <a:gd name="connsiteY0-374" fmla="*/ 57333 h 576772"/>
                  <a:gd name="connsiteX1-375" fmla="*/ 615409 w 684431"/>
                  <a:gd name="connsiteY1-376" fmla="*/ 0 h 576772"/>
                  <a:gd name="connsiteX2-377" fmla="*/ 659670 w 684431"/>
                  <a:gd name="connsiteY2-378" fmla="*/ 260249 h 576772"/>
                  <a:gd name="connsiteX3-379" fmla="*/ 331423 w 684431"/>
                  <a:gd name="connsiteY3-380" fmla="*/ 576772 h 576772"/>
                  <a:gd name="connsiteX4-381" fmla="*/ 3176 w 684431"/>
                  <a:gd name="connsiteY4-382" fmla="*/ 260249 h 576772"/>
                  <a:gd name="connsiteX5-383" fmla="*/ 62645 w 684431"/>
                  <a:gd name="connsiteY5-384" fmla="*/ 57333 h 576772"/>
                  <a:gd name="connsiteX0-385" fmla="*/ 62645 w 697568"/>
                  <a:gd name="connsiteY0-386" fmla="*/ 80203 h 611576"/>
                  <a:gd name="connsiteX1-387" fmla="*/ 615409 w 697568"/>
                  <a:gd name="connsiteY1-388" fmla="*/ 22870 h 611576"/>
                  <a:gd name="connsiteX2-389" fmla="*/ 665873 w 697568"/>
                  <a:gd name="connsiteY2-390" fmla="*/ 494018 h 611576"/>
                  <a:gd name="connsiteX3-391" fmla="*/ 331423 w 697568"/>
                  <a:gd name="connsiteY3-392" fmla="*/ 599642 h 611576"/>
                  <a:gd name="connsiteX4-393" fmla="*/ 3176 w 697568"/>
                  <a:gd name="connsiteY4-394" fmla="*/ 283119 h 611576"/>
                  <a:gd name="connsiteX5-395" fmla="*/ 62645 w 697568"/>
                  <a:gd name="connsiteY5-396" fmla="*/ 80203 h 611576"/>
                  <a:gd name="connsiteX0-397" fmla="*/ 62645 w 721268"/>
                  <a:gd name="connsiteY0-398" fmla="*/ 80203 h 500519"/>
                  <a:gd name="connsiteX1-399" fmla="*/ 615409 w 721268"/>
                  <a:gd name="connsiteY1-400" fmla="*/ 22870 h 500519"/>
                  <a:gd name="connsiteX2-401" fmla="*/ 665873 w 721268"/>
                  <a:gd name="connsiteY2-402" fmla="*/ 494018 h 500519"/>
                  <a:gd name="connsiteX3-403" fmla="*/ 3176 w 721268"/>
                  <a:gd name="connsiteY3-404" fmla="*/ 283119 h 500519"/>
                  <a:gd name="connsiteX4-405" fmla="*/ 62645 w 721268"/>
                  <a:gd name="connsiteY4-406" fmla="*/ 80203 h 500519"/>
                  <a:gd name="connsiteX0-407" fmla="*/ 26672 w 681225"/>
                  <a:gd name="connsiteY0-408" fmla="*/ 80203 h 543014"/>
                  <a:gd name="connsiteX1-409" fmla="*/ 579436 w 681225"/>
                  <a:gd name="connsiteY1-410" fmla="*/ 22870 h 543014"/>
                  <a:gd name="connsiteX2-411" fmla="*/ 629900 w 681225"/>
                  <a:gd name="connsiteY2-412" fmla="*/ 494018 h 543014"/>
                  <a:gd name="connsiteX3-413" fmla="*/ 23029 w 681225"/>
                  <a:gd name="connsiteY3-414" fmla="*/ 481613 h 543014"/>
                  <a:gd name="connsiteX4-415" fmla="*/ 26672 w 681225"/>
                  <a:gd name="connsiteY4-416" fmla="*/ 80203 h 543014"/>
                  <a:gd name="connsiteX0-417" fmla="*/ 26672 w 681225"/>
                  <a:gd name="connsiteY0-418" fmla="*/ 89749 h 552560"/>
                  <a:gd name="connsiteX1-419" fmla="*/ 579436 w 681225"/>
                  <a:gd name="connsiteY1-420" fmla="*/ 32416 h 552560"/>
                  <a:gd name="connsiteX2-421" fmla="*/ 629900 w 681225"/>
                  <a:gd name="connsiteY2-422" fmla="*/ 503564 h 552560"/>
                  <a:gd name="connsiteX3-423" fmla="*/ 23029 w 681225"/>
                  <a:gd name="connsiteY3-424" fmla="*/ 491159 h 552560"/>
                  <a:gd name="connsiteX4-425" fmla="*/ 26672 w 681225"/>
                  <a:gd name="connsiteY4-426" fmla="*/ 89749 h 552560"/>
                  <a:gd name="connsiteX0-427" fmla="*/ 29374 w 683927"/>
                  <a:gd name="connsiteY0-428" fmla="*/ 94156 h 556967"/>
                  <a:gd name="connsiteX1-429" fmla="*/ 582138 w 683927"/>
                  <a:gd name="connsiteY1-430" fmla="*/ 36823 h 556967"/>
                  <a:gd name="connsiteX2-431" fmla="*/ 632602 w 683927"/>
                  <a:gd name="connsiteY2-432" fmla="*/ 507971 h 556967"/>
                  <a:gd name="connsiteX3-433" fmla="*/ 25731 w 683927"/>
                  <a:gd name="connsiteY3-434" fmla="*/ 495566 h 556967"/>
                  <a:gd name="connsiteX4-435" fmla="*/ 29374 w 683927"/>
                  <a:gd name="connsiteY4-436" fmla="*/ 94156 h 556967"/>
                  <a:gd name="connsiteX0-437" fmla="*/ 46803 w 712301"/>
                  <a:gd name="connsiteY0-438" fmla="*/ 71704 h 532822"/>
                  <a:gd name="connsiteX1-439" fmla="*/ 624379 w 712301"/>
                  <a:gd name="connsiteY1-440" fmla="*/ 39182 h 532822"/>
                  <a:gd name="connsiteX2-441" fmla="*/ 650031 w 712301"/>
                  <a:gd name="connsiteY2-442" fmla="*/ 485519 h 532822"/>
                  <a:gd name="connsiteX3-443" fmla="*/ 43160 w 712301"/>
                  <a:gd name="connsiteY3-444" fmla="*/ 473114 h 532822"/>
                  <a:gd name="connsiteX4-445" fmla="*/ 46803 w 712301"/>
                  <a:gd name="connsiteY4-446" fmla="*/ 71704 h 532822"/>
                  <a:gd name="connsiteX0-447" fmla="*/ 46803 w 697972"/>
                  <a:gd name="connsiteY0-448" fmla="*/ 58429 h 519547"/>
                  <a:gd name="connsiteX1-449" fmla="*/ 624379 w 697972"/>
                  <a:gd name="connsiteY1-450" fmla="*/ 25907 h 519547"/>
                  <a:gd name="connsiteX2-451" fmla="*/ 650031 w 697972"/>
                  <a:gd name="connsiteY2-452" fmla="*/ 472244 h 519547"/>
                  <a:gd name="connsiteX3-453" fmla="*/ 43160 w 697972"/>
                  <a:gd name="connsiteY3-454" fmla="*/ 459839 h 519547"/>
                  <a:gd name="connsiteX4-455" fmla="*/ 46803 w 697972"/>
                  <a:gd name="connsiteY4-456" fmla="*/ 58429 h 519547"/>
                  <a:gd name="connsiteX0-457" fmla="*/ 46803 w 697972"/>
                  <a:gd name="connsiteY0-458" fmla="*/ 58429 h 538344"/>
                  <a:gd name="connsiteX1-459" fmla="*/ 624379 w 697972"/>
                  <a:gd name="connsiteY1-460" fmla="*/ 25907 h 538344"/>
                  <a:gd name="connsiteX2-461" fmla="*/ 650031 w 697972"/>
                  <a:gd name="connsiteY2-462" fmla="*/ 472244 h 538344"/>
                  <a:gd name="connsiteX3-463" fmla="*/ 43160 w 697972"/>
                  <a:gd name="connsiteY3-464" fmla="*/ 459839 h 538344"/>
                  <a:gd name="connsiteX4-465" fmla="*/ 46803 w 697972"/>
                  <a:gd name="connsiteY4-466" fmla="*/ 58429 h 538344"/>
                  <a:gd name="connsiteX0-467" fmla="*/ 53628 w 704797"/>
                  <a:gd name="connsiteY0-468" fmla="*/ 58429 h 522084"/>
                  <a:gd name="connsiteX1-469" fmla="*/ 631204 w 704797"/>
                  <a:gd name="connsiteY1-470" fmla="*/ 25907 h 522084"/>
                  <a:gd name="connsiteX2-471" fmla="*/ 656856 w 704797"/>
                  <a:gd name="connsiteY2-472" fmla="*/ 472244 h 522084"/>
                  <a:gd name="connsiteX3-473" fmla="*/ 49985 w 704797"/>
                  <a:gd name="connsiteY3-474" fmla="*/ 459839 h 522084"/>
                  <a:gd name="connsiteX4-475" fmla="*/ 53628 w 704797"/>
                  <a:gd name="connsiteY4-476" fmla="*/ 58429 h 522084"/>
                  <a:gd name="connsiteX0-477" fmla="*/ 53628 w 695352"/>
                  <a:gd name="connsiteY0-478" fmla="*/ 44808 h 508463"/>
                  <a:gd name="connsiteX1-479" fmla="*/ 631204 w 695352"/>
                  <a:gd name="connsiteY1-480" fmla="*/ 12286 h 508463"/>
                  <a:gd name="connsiteX2-481" fmla="*/ 656856 w 695352"/>
                  <a:gd name="connsiteY2-482" fmla="*/ 458623 h 508463"/>
                  <a:gd name="connsiteX3-483" fmla="*/ 49985 w 695352"/>
                  <a:gd name="connsiteY3-484" fmla="*/ 446218 h 508463"/>
                  <a:gd name="connsiteX4-485" fmla="*/ 53628 w 695352"/>
                  <a:gd name="connsiteY4-486" fmla="*/ 44808 h 508463"/>
                  <a:gd name="connsiteX0-487" fmla="*/ 27233 w 668957"/>
                  <a:gd name="connsiteY0-488" fmla="*/ 33309 h 496964"/>
                  <a:gd name="connsiteX1-489" fmla="*/ 604809 w 668957"/>
                  <a:gd name="connsiteY1-490" fmla="*/ 787 h 496964"/>
                  <a:gd name="connsiteX2-491" fmla="*/ 630461 w 668957"/>
                  <a:gd name="connsiteY2-492" fmla="*/ 447124 h 496964"/>
                  <a:gd name="connsiteX3-493" fmla="*/ 23590 w 668957"/>
                  <a:gd name="connsiteY3-494" fmla="*/ 434719 h 496964"/>
                  <a:gd name="connsiteX4-495" fmla="*/ 27233 w 668957"/>
                  <a:gd name="connsiteY4-496" fmla="*/ 33309 h 496964"/>
                  <a:gd name="connsiteX0-497" fmla="*/ 56383 w 708074"/>
                  <a:gd name="connsiteY0-498" fmla="*/ 44807 h 508462"/>
                  <a:gd name="connsiteX1-499" fmla="*/ 672500 w 708074"/>
                  <a:gd name="connsiteY1-500" fmla="*/ 12285 h 508462"/>
                  <a:gd name="connsiteX2-501" fmla="*/ 659611 w 708074"/>
                  <a:gd name="connsiteY2-502" fmla="*/ 458622 h 508462"/>
                  <a:gd name="connsiteX3-503" fmla="*/ 52740 w 708074"/>
                  <a:gd name="connsiteY3-504" fmla="*/ 446217 h 508462"/>
                  <a:gd name="connsiteX4-505" fmla="*/ 56383 w 708074"/>
                  <a:gd name="connsiteY4-506" fmla="*/ 44807 h 508462"/>
                  <a:gd name="connsiteX0-507" fmla="*/ 29466 w 681157"/>
                  <a:gd name="connsiteY0-508" fmla="*/ 33309 h 496964"/>
                  <a:gd name="connsiteX1-509" fmla="*/ 645583 w 681157"/>
                  <a:gd name="connsiteY1-510" fmla="*/ 787 h 496964"/>
                  <a:gd name="connsiteX2-511" fmla="*/ 632694 w 681157"/>
                  <a:gd name="connsiteY2-512" fmla="*/ 447124 h 496964"/>
                  <a:gd name="connsiteX3-513" fmla="*/ 25823 w 681157"/>
                  <a:gd name="connsiteY3-514" fmla="*/ 434719 h 496964"/>
                  <a:gd name="connsiteX4-515" fmla="*/ 29466 w 681157"/>
                  <a:gd name="connsiteY4-516" fmla="*/ 33309 h 49696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81157" h="496964">
                    <a:moveTo>
                      <a:pt x="29466" y="33309"/>
                    </a:moveTo>
                    <a:cubicBezTo>
                      <a:pt x="66687" y="6579"/>
                      <a:pt x="638715" y="-2974"/>
                      <a:pt x="645583" y="787"/>
                    </a:cubicBezTo>
                    <a:cubicBezTo>
                      <a:pt x="652451" y="4548"/>
                      <a:pt x="729564" y="374802"/>
                      <a:pt x="632694" y="447124"/>
                    </a:cubicBezTo>
                    <a:cubicBezTo>
                      <a:pt x="535824" y="519446"/>
                      <a:pt x="62180" y="511123"/>
                      <a:pt x="25823" y="434719"/>
                    </a:cubicBezTo>
                    <a:cubicBezTo>
                      <a:pt x="-10534" y="358315"/>
                      <a:pt x="-7755" y="60039"/>
                      <a:pt x="29466" y="33309"/>
                    </a:cubicBezTo>
                    <a:close/>
                  </a:path>
                </a:pathLst>
              </a:custGeom>
              <a:noFill/>
              <a:ln w="19050" cap="rnd">
                <a:solidFill>
                  <a:schemeClr val="accent1">
                    <a:lumMod val="50000"/>
                    <a:alpha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4" name="组合 173"/>
              <p:cNvGrpSpPr/>
              <p:nvPr/>
            </p:nvGrpSpPr>
            <p:grpSpPr>
              <a:xfrm>
                <a:off x="5869765" y="4949067"/>
                <a:ext cx="1440000" cy="728759"/>
                <a:chOff x="5869765" y="4949067"/>
                <a:chExt cx="1440000" cy="728759"/>
              </a:xfrm>
            </p:grpSpPr>
            <p:sp>
              <p:nvSpPr>
                <p:cNvPr id="175" name="任意多边形 174"/>
                <p:cNvSpPr/>
                <p:nvPr/>
              </p:nvSpPr>
              <p:spPr>
                <a:xfrm>
                  <a:off x="5987407" y="4949067"/>
                  <a:ext cx="11723" cy="633046"/>
                </a:xfrm>
                <a:custGeom>
                  <a:avLst/>
                  <a:gdLst>
                    <a:gd name="connsiteX0" fmla="*/ 0 w 11723"/>
                    <a:gd name="connsiteY0" fmla="*/ 633046 h 633046"/>
                    <a:gd name="connsiteX1" fmla="*/ 11723 w 11723"/>
                    <a:gd name="connsiteY1" fmla="*/ 246184 h 633046"/>
                    <a:gd name="connsiteX2" fmla="*/ 0 w 11723"/>
                    <a:gd name="connsiteY2" fmla="*/ 0 h 633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723" h="633046">
                      <a:moveTo>
                        <a:pt x="0" y="633046"/>
                      </a:moveTo>
                      <a:cubicBezTo>
                        <a:pt x="5861" y="492369"/>
                        <a:pt x="11723" y="351692"/>
                        <a:pt x="11723" y="246184"/>
                      </a:cubicBezTo>
                      <a:cubicBezTo>
                        <a:pt x="11723" y="140676"/>
                        <a:pt x="5861" y="70338"/>
                        <a:pt x="0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1">
                      <a:lumMod val="50000"/>
                      <a:alpha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任意多边形 175"/>
                <p:cNvSpPr/>
                <p:nvPr/>
              </p:nvSpPr>
              <p:spPr>
                <a:xfrm>
                  <a:off x="6511686" y="4949067"/>
                  <a:ext cx="11723" cy="633046"/>
                </a:xfrm>
                <a:custGeom>
                  <a:avLst/>
                  <a:gdLst>
                    <a:gd name="connsiteX0" fmla="*/ 0 w 11723"/>
                    <a:gd name="connsiteY0" fmla="*/ 633046 h 633046"/>
                    <a:gd name="connsiteX1" fmla="*/ 11723 w 11723"/>
                    <a:gd name="connsiteY1" fmla="*/ 246184 h 633046"/>
                    <a:gd name="connsiteX2" fmla="*/ 0 w 11723"/>
                    <a:gd name="connsiteY2" fmla="*/ 0 h 633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723" h="633046">
                      <a:moveTo>
                        <a:pt x="0" y="633046"/>
                      </a:moveTo>
                      <a:cubicBezTo>
                        <a:pt x="5861" y="492369"/>
                        <a:pt x="11723" y="351692"/>
                        <a:pt x="11723" y="246184"/>
                      </a:cubicBezTo>
                      <a:cubicBezTo>
                        <a:pt x="11723" y="140676"/>
                        <a:pt x="5861" y="70338"/>
                        <a:pt x="0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1">
                      <a:lumMod val="50000"/>
                      <a:alpha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" name="任意多边形 176"/>
                <p:cNvSpPr/>
                <p:nvPr/>
              </p:nvSpPr>
              <p:spPr>
                <a:xfrm>
                  <a:off x="7189844" y="4949067"/>
                  <a:ext cx="11723" cy="633046"/>
                </a:xfrm>
                <a:custGeom>
                  <a:avLst/>
                  <a:gdLst>
                    <a:gd name="connsiteX0" fmla="*/ 0 w 11723"/>
                    <a:gd name="connsiteY0" fmla="*/ 633046 h 633046"/>
                    <a:gd name="connsiteX1" fmla="*/ 11723 w 11723"/>
                    <a:gd name="connsiteY1" fmla="*/ 246184 h 633046"/>
                    <a:gd name="connsiteX2" fmla="*/ 0 w 11723"/>
                    <a:gd name="connsiteY2" fmla="*/ 0 h 633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723" h="633046">
                      <a:moveTo>
                        <a:pt x="0" y="633046"/>
                      </a:moveTo>
                      <a:cubicBezTo>
                        <a:pt x="5861" y="492369"/>
                        <a:pt x="11723" y="351692"/>
                        <a:pt x="11723" y="246184"/>
                      </a:cubicBezTo>
                      <a:cubicBezTo>
                        <a:pt x="11723" y="140676"/>
                        <a:pt x="5861" y="70338"/>
                        <a:pt x="0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1">
                      <a:lumMod val="50000"/>
                      <a:alpha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椭圆 31"/>
                <p:cNvSpPr/>
                <p:nvPr/>
              </p:nvSpPr>
              <p:spPr>
                <a:xfrm>
                  <a:off x="5869765" y="5486403"/>
                  <a:ext cx="1440000" cy="191423"/>
                </a:xfrm>
                <a:custGeom>
                  <a:avLst/>
                  <a:gdLst>
                    <a:gd name="connsiteX0" fmla="*/ 0 w 656493"/>
                    <a:gd name="connsiteY0" fmla="*/ 316523 h 633046"/>
                    <a:gd name="connsiteX1" fmla="*/ 328247 w 656493"/>
                    <a:gd name="connsiteY1" fmla="*/ 0 h 633046"/>
                    <a:gd name="connsiteX2" fmla="*/ 656494 w 656493"/>
                    <a:gd name="connsiteY2" fmla="*/ 316523 h 633046"/>
                    <a:gd name="connsiteX3" fmla="*/ 328247 w 656493"/>
                    <a:gd name="connsiteY3" fmla="*/ 633046 h 633046"/>
                    <a:gd name="connsiteX4" fmla="*/ 0 w 656493"/>
                    <a:gd name="connsiteY4" fmla="*/ 316523 h 633046"/>
                    <a:gd name="connsiteX0-1" fmla="*/ 328247 w 656494"/>
                    <a:gd name="connsiteY0-2" fmla="*/ 0 h 633046"/>
                    <a:gd name="connsiteX1-3" fmla="*/ 656494 w 656494"/>
                    <a:gd name="connsiteY1-4" fmla="*/ 316523 h 633046"/>
                    <a:gd name="connsiteX2-5" fmla="*/ 328247 w 656494"/>
                    <a:gd name="connsiteY2-6" fmla="*/ 633046 h 633046"/>
                    <a:gd name="connsiteX3-7" fmla="*/ 0 w 656494"/>
                    <a:gd name="connsiteY3-8" fmla="*/ 316523 h 633046"/>
                    <a:gd name="connsiteX4-9" fmla="*/ 419687 w 656494"/>
                    <a:gd name="connsiteY4-10" fmla="*/ 91440 h 633046"/>
                    <a:gd name="connsiteX0-11" fmla="*/ 402964 w 731211"/>
                    <a:gd name="connsiteY0-12" fmla="*/ 0 h 633046"/>
                    <a:gd name="connsiteX1-13" fmla="*/ 731211 w 731211"/>
                    <a:gd name="connsiteY1-14" fmla="*/ 316523 h 633046"/>
                    <a:gd name="connsiteX2-15" fmla="*/ 402964 w 731211"/>
                    <a:gd name="connsiteY2-16" fmla="*/ 633046 h 633046"/>
                    <a:gd name="connsiteX3-17" fmla="*/ 74717 w 731211"/>
                    <a:gd name="connsiteY3-18" fmla="*/ 316523 h 633046"/>
                    <a:gd name="connsiteX4-19" fmla="*/ 161895 w 731211"/>
                    <a:gd name="connsiteY4-20" fmla="*/ 152400 h 633046"/>
                    <a:gd name="connsiteX0-21" fmla="*/ 353700 w 681947"/>
                    <a:gd name="connsiteY0-22" fmla="*/ 0 h 633046"/>
                    <a:gd name="connsiteX1-23" fmla="*/ 681947 w 681947"/>
                    <a:gd name="connsiteY1-24" fmla="*/ 316523 h 633046"/>
                    <a:gd name="connsiteX2-25" fmla="*/ 353700 w 681947"/>
                    <a:gd name="connsiteY2-26" fmla="*/ 633046 h 633046"/>
                    <a:gd name="connsiteX3-27" fmla="*/ 25453 w 681947"/>
                    <a:gd name="connsiteY3-28" fmla="*/ 316523 h 633046"/>
                    <a:gd name="connsiteX4-29" fmla="*/ 112631 w 681947"/>
                    <a:gd name="connsiteY4-30" fmla="*/ 152400 h 633046"/>
                    <a:gd name="connsiteX0-31" fmla="*/ 341249 w 669496"/>
                    <a:gd name="connsiteY0-32" fmla="*/ 0 h 633046"/>
                    <a:gd name="connsiteX1-33" fmla="*/ 669496 w 669496"/>
                    <a:gd name="connsiteY1-34" fmla="*/ 316523 h 633046"/>
                    <a:gd name="connsiteX2-35" fmla="*/ 341249 w 669496"/>
                    <a:gd name="connsiteY2-36" fmla="*/ 633046 h 633046"/>
                    <a:gd name="connsiteX3-37" fmla="*/ 13002 w 669496"/>
                    <a:gd name="connsiteY3-38" fmla="*/ 316523 h 633046"/>
                    <a:gd name="connsiteX4-39" fmla="*/ 100180 w 669496"/>
                    <a:gd name="connsiteY4-40" fmla="*/ 152400 h 633046"/>
                    <a:gd name="connsiteX0-41" fmla="*/ 347951 w 676198"/>
                    <a:gd name="connsiteY0-42" fmla="*/ 0 h 633046"/>
                    <a:gd name="connsiteX1-43" fmla="*/ 676198 w 676198"/>
                    <a:gd name="connsiteY1-44" fmla="*/ 316523 h 633046"/>
                    <a:gd name="connsiteX2-45" fmla="*/ 347951 w 676198"/>
                    <a:gd name="connsiteY2-46" fmla="*/ 633046 h 633046"/>
                    <a:gd name="connsiteX3-47" fmla="*/ 19704 w 676198"/>
                    <a:gd name="connsiteY3-48" fmla="*/ 316523 h 633046"/>
                    <a:gd name="connsiteX4-49" fmla="*/ 79173 w 676198"/>
                    <a:gd name="connsiteY4-50" fmla="*/ 113607 h 633046"/>
                    <a:gd name="connsiteX0-51" fmla="*/ 333371 w 661618"/>
                    <a:gd name="connsiteY0-52" fmla="*/ 0 h 633046"/>
                    <a:gd name="connsiteX1-53" fmla="*/ 661618 w 661618"/>
                    <a:gd name="connsiteY1-54" fmla="*/ 316523 h 633046"/>
                    <a:gd name="connsiteX2-55" fmla="*/ 333371 w 661618"/>
                    <a:gd name="connsiteY2-56" fmla="*/ 633046 h 633046"/>
                    <a:gd name="connsiteX3-57" fmla="*/ 5124 w 661618"/>
                    <a:gd name="connsiteY3-58" fmla="*/ 316523 h 633046"/>
                    <a:gd name="connsiteX4-59" fmla="*/ 64593 w 661618"/>
                    <a:gd name="connsiteY4-60" fmla="*/ 113607 h 633046"/>
                    <a:gd name="connsiteX0-61" fmla="*/ 178200 w 661618"/>
                    <a:gd name="connsiteY0-62" fmla="*/ 0 h 583170"/>
                    <a:gd name="connsiteX1-63" fmla="*/ 661618 w 661618"/>
                    <a:gd name="connsiteY1-64" fmla="*/ 266647 h 583170"/>
                    <a:gd name="connsiteX2-65" fmla="*/ 333371 w 661618"/>
                    <a:gd name="connsiteY2-66" fmla="*/ 583170 h 583170"/>
                    <a:gd name="connsiteX3-67" fmla="*/ 5124 w 661618"/>
                    <a:gd name="connsiteY3-68" fmla="*/ 266647 h 583170"/>
                    <a:gd name="connsiteX4-69" fmla="*/ 64593 w 661618"/>
                    <a:gd name="connsiteY4-70" fmla="*/ 63731 h 583170"/>
                    <a:gd name="connsiteX0-71" fmla="*/ 178200 w 662133"/>
                    <a:gd name="connsiteY0-72" fmla="*/ 66578 h 649748"/>
                    <a:gd name="connsiteX1-73" fmla="*/ 412660 w 662133"/>
                    <a:gd name="connsiteY1-74" fmla="*/ 10947 h 649748"/>
                    <a:gd name="connsiteX2-75" fmla="*/ 661618 w 662133"/>
                    <a:gd name="connsiteY2-76" fmla="*/ 333225 h 649748"/>
                    <a:gd name="connsiteX3-77" fmla="*/ 333371 w 662133"/>
                    <a:gd name="connsiteY3-78" fmla="*/ 649748 h 649748"/>
                    <a:gd name="connsiteX4-79" fmla="*/ 5124 w 662133"/>
                    <a:gd name="connsiteY4-80" fmla="*/ 333225 h 649748"/>
                    <a:gd name="connsiteX5" fmla="*/ 64593 w 662133"/>
                    <a:gd name="connsiteY5" fmla="*/ 130309 h 649748"/>
                    <a:gd name="connsiteX0-81" fmla="*/ 178200 w 662148"/>
                    <a:gd name="connsiteY0-82" fmla="*/ 66578 h 649748"/>
                    <a:gd name="connsiteX1-83" fmla="*/ 412660 w 662148"/>
                    <a:gd name="connsiteY1-84" fmla="*/ 10947 h 649748"/>
                    <a:gd name="connsiteX2-85" fmla="*/ 661618 w 662148"/>
                    <a:gd name="connsiteY2-86" fmla="*/ 333225 h 649748"/>
                    <a:gd name="connsiteX3-87" fmla="*/ 333371 w 662148"/>
                    <a:gd name="connsiteY3-88" fmla="*/ 649748 h 649748"/>
                    <a:gd name="connsiteX4-89" fmla="*/ 5124 w 662148"/>
                    <a:gd name="connsiteY4-90" fmla="*/ 333225 h 649748"/>
                    <a:gd name="connsiteX5-91" fmla="*/ 64593 w 662148"/>
                    <a:gd name="connsiteY5-92" fmla="*/ 130309 h 649748"/>
                    <a:gd name="connsiteX0-93" fmla="*/ 178200 w 662148"/>
                    <a:gd name="connsiteY0-94" fmla="*/ 61032 h 644202"/>
                    <a:gd name="connsiteX1-95" fmla="*/ 412660 w 662148"/>
                    <a:gd name="connsiteY1-96" fmla="*/ 5401 h 644202"/>
                    <a:gd name="connsiteX2-97" fmla="*/ 661618 w 662148"/>
                    <a:gd name="connsiteY2-98" fmla="*/ 327679 h 644202"/>
                    <a:gd name="connsiteX3-99" fmla="*/ 333371 w 662148"/>
                    <a:gd name="connsiteY3-100" fmla="*/ 644202 h 644202"/>
                    <a:gd name="connsiteX4-101" fmla="*/ 5124 w 662148"/>
                    <a:gd name="connsiteY4-102" fmla="*/ 327679 h 644202"/>
                    <a:gd name="connsiteX5-103" fmla="*/ 64593 w 662148"/>
                    <a:gd name="connsiteY5-104" fmla="*/ 124763 h 644202"/>
                    <a:gd name="connsiteX0-105" fmla="*/ 178200 w 662148"/>
                    <a:gd name="connsiteY0-106" fmla="*/ 75865 h 659035"/>
                    <a:gd name="connsiteX1-107" fmla="*/ 168819 w 662148"/>
                    <a:gd name="connsiteY1-108" fmla="*/ 31317 h 659035"/>
                    <a:gd name="connsiteX2-109" fmla="*/ 412660 w 662148"/>
                    <a:gd name="connsiteY2-110" fmla="*/ 20234 h 659035"/>
                    <a:gd name="connsiteX3-111" fmla="*/ 661618 w 662148"/>
                    <a:gd name="connsiteY3-112" fmla="*/ 342512 h 659035"/>
                    <a:gd name="connsiteX4-113" fmla="*/ 333371 w 662148"/>
                    <a:gd name="connsiteY4-114" fmla="*/ 659035 h 659035"/>
                    <a:gd name="connsiteX5-115" fmla="*/ 5124 w 662148"/>
                    <a:gd name="connsiteY5-116" fmla="*/ 342512 h 659035"/>
                    <a:gd name="connsiteX6" fmla="*/ 64593 w 662148"/>
                    <a:gd name="connsiteY6" fmla="*/ 139596 h 659035"/>
                    <a:gd name="connsiteX0-117" fmla="*/ 178200 w 662148"/>
                    <a:gd name="connsiteY0-118" fmla="*/ 68901 h 652071"/>
                    <a:gd name="connsiteX1-119" fmla="*/ 130026 w 662148"/>
                    <a:gd name="connsiteY1-120" fmla="*/ 68688 h 652071"/>
                    <a:gd name="connsiteX2-121" fmla="*/ 412660 w 662148"/>
                    <a:gd name="connsiteY2-122" fmla="*/ 13270 h 652071"/>
                    <a:gd name="connsiteX3-123" fmla="*/ 661618 w 662148"/>
                    <a:gd name="connsiteY3-124" fmla="*/ 335548 h 652071"/>
                    <a:gd name="connsiteX4-125" fmla="*/ 333371 w 662148"/>
                    <a:gd name="connsiteY4-126" fmla="*/ 652071 h 652071"/>
                    <a:gd name="connsiteX5-127" fmla="*/ 5124 w 662148"/>
                    <a:gd name="connsiteY5-128" fmla="*/ 335548 h 652071"/>
                    <a:gd name="connsiteX6-129" fmla="*/ 64593 w 662148"/>
                    <a:gd name="connsiteY6-130" fmla="*/ 132632 h 652071"/>
                    <a:gd name="connsiteX0-131" fmla="*/ 178200 w 662220"/>
                    <a:gd name="connsiteY0-132" fmla="*/ 68901 h 652071"/>
                    <a:gd name="connsiteX1-133" fmla="*/ 130026 w 662220"/>
                    <a:gd name="connsiteY1-134" fmla="*/ 68688 h 652071"/>
                    <a:gd name="connsiteX2-135" fmla="*/ 412660 w 662220"/>
                    <a:gd name="connsiteY2-136" fmla="*/ 13270 h 652071"/>
                    <a:gd name="connsiteX3-137" fmla="*/ 661618 w 662220"/>
                    <a:gd name="connsiteY3-138" fmla="*/ 335548 h 652071"/>
                    <a:gd name="connsiteX4-139" fmla="*/ 333371 w 662220"/>
                    <a:gd name="connsiteY4-140" fmla="*/ 652071 h 652071"/>
                    <a:gd name="connsiteX5-141" fmla="*/ 5124 w 662220"/>
                    <a:gd name="connsiteY5-142" fmla="*/ 335548 h 652071"/>
                    <a:gd name="connsiteX6-143" fmla="*/ 64593 w 662220"/>
                    <a:gd name="connsiteY6-144" fmla="*/ 132632 h 652071"/>
                    <a:gd name="connsiteX0-145" fmla="*/ 178200 w 662220"/>
                    <a:gd name="connsiteY0-146" fmla="*/ 58449 h 641619"/>
                    <a:gd name="connsiteX1-147" fmla="*/ 130026 w 662220"/>
                    <a:gd name="connsiteY1-148" fmla="*/ 58236 h 641619"/>
                    <a:gd name="connsiteX2-149" fmla="*/ 412660 w 662220"/>
                    <a:gd name="connsiteY2-150" fmla="*/ 2818 h 641619"/>
                    <a:gd name="connsiteX3-151" fmla="*/ 661618 w 662220"/>
                    <a:gd name="connsiteY3-152" fmla="*/ 325096 h 641619"/>
                    <a:gd name="connsiteX4-153" fmla="*/ 333371 w 662220"/>
                    <a:gd name="connsiteY4-154" fmla="*/ 641619 h 641619"/>
                    <a:gd name="connsiteX5-155" fmla="*/ 5124 w 662220"/>
                    <a:gd name="connsiteY5-156" fmla="*/ 325096 h 641619"/>
                    <a:gd name="connsiteX6-157" fmla="*/ 64593 w 662220"/>
                    <a:gd name="connsiteY6-158" fmla="*/ 122180 h 641619"/>
                    <a:gd name="connsiteX0-159" fmla="*/ 178200 w 662220"/>
                    <a:gd name="connsiteY0-160" fmla="*/ 58449 h 641619"/>
                    <a:gd name="connsiteX1-161" fmla="*/ 130026 w 662220"/>
                    <a:gd name="connsiteY1-162" fmla="*/ 58236 h 641619"/>
                    <a:gd name="connsiteX2-163" fmla="*/ 412660 w 662220"/>
                    <a:gd name="connsiteY2-164" fmla="*/ 2818 h 641619"/>
                    <a:gd name="connsiteX3-165" fmla="*/ 661618 w 662220"/>
                    <a:gd name="connsiteY3-166" fmla="*/ 325096 h 641619"/>
                    <a:gd name="connsiteX4-167" fmla="*/ 333371 w 662220"/>
                    <a:gd name="connsiteY4-168" fmla="*/ 641619 h 641619"/>
                    <a:gd name="connsiteX5-169" fmla="*/ 5124 w 662220"/>
                    <a:gd name="connsiteY5-170" fmla="*/ 325096 h 641619"/>
                    <a:gd name="connsiteX6-171" fmla="*/ 64593 w 662220"/>
                    <a:gd name="connsiteY6-172" fmla="*/ 122180 h 641619"/>
                    <a:gd name="connsiteX0-173" fmla="*/ 178200 w 662220"/>
                    <a:gd name="connsiteY0-174" fmla="*/ 58449 h 641619"/>
                    <a:gd name="connsiteX1-175" fmla="*/ 130026 w 662220"/>
                    <a:gd name="connsiteY1-176" fmla="*/ 58236 h 641619"/>
                    <a:gd name="connsiteX2-177" fmla="*/ 412660 w 662220"/>
                    <a:gd name="connsiteY2-178" fmla="*/ 2818 h 641619"/>
                    <a:gd name="connsiteX3-179" fmla="*/ 661618 w 662220"/>
                    <a:gd name="connsiteY3-180" fmla="*/ 325096 h 641619"/>
                    <a:gd name="connsiteX4-181" fmla="*/ 333371 w 662220"/>
                    <a:gd name="connsiteY4-182" fmla="*/ 641619 h 641619"/>
                    <a:gd name="connsiteX5-183" fmla="*/ 5124 w 662220"/>
                    <a:gd name="connsiteY5-184" fmla="*/ 325096 h 641619"/>
                    <a:gd name="connsiteX6-185" fmla="*/ 64593 w 662220"/>
                    <a:gd name="connsiteY6-186" fmla="*/ 122180 h 641619"/>
                    <a:gd name="connsiteX0-187" fmla="*/ 178200 w 662220"/>
                    <a:gd name="connsiteY0-188" fmla="*/ 58449 h 641619"/>
                    <a:gd name="connsiteX1-189" fmla="*/ 130026 w 662220"/>
                    <a:gd name="connsiteY1-190" fmla="*/ 58236 h 641619"/>
                    <a:gd name="connsiteX2-191" fmla="*/ 412660 w 662220"/>
                    <a:gd name="connsiteY2-192" fmla="*/ 2818 h 641619"/>
                    <a:gd name="connsiteX3-193" fmla="*/ 661618 w 662220"/>
                    <a:gd name="connsiteY3-194" fmla="*/ 325096 h 641619"/>
                    <a:gd name="connsiteX4-195" fmla="*/ 333371 w 662220"/>
                    <a:gd name="connsiteY4-196" fmla="*/ 641619 h 641619"/>
                    <a:gd name="connsiteX5-197" fmla="*/ 5124 w 662220"/>
                    <a:gd name="connsiteY5-198" fmla="*/ 325096 h 641619"/>
                    <a:gd name="connsiteX6-199" fmla="*/ 64593 w 662220"/>
                    <a:gd name="connsiteY6-200" fmla="*/ 122180 h 641619"/>
                    <a:gd name="connsiteX0-201" fmla="*/ 178200 w 662220"/>
                    <a:gd name="connsiteY0-202" fmla="*/ 58449 h 641619"/>
                    <a:gd name="connsiteX1-203" fmla="*/ 130026 w 662220"/>
                    <a:gd name="connsiteY1-204" fmla="*/ 58236 h 641619"/>
                    <a:gd name="connsiteX2-205" fmla="*/ 412660 w 662220"/>
                    <a:gd name="connsiteY2-206" fmla="*/ 2818 h 641619"/>
                    <a:gd name="connsiteX3-207" fmla="*/ 661618 w 662220"/>
                    <a:gd name="connsiteY3-208" fmla="*/ 325096 h 641619"/>
                    <a:gd name="connsiteX4-209" fmla="*/ 333371 w 662220"/>
                    <a:gd name="connsiteY4-210" fmla="*/ 641619 h 641619"/>
                    <a:gd name="connsiteX5-211" fmla="*/ 5124 w 662220"/>
                    <a:gd name="connsiteY5-212" fmla="*/ 325096 h 641619"/>
                    <a:gd name="connsiteX6-213" fmla="*/ 64593 w 662220"/>
                    <a:gd name="connsiteY6-214" fmla="*/ 122180 h 641619"/>
                    <a:gd name="connsiteX0-215" fmla="*/ 176252 w 660272"/>
                    <a:gd name="connsiteY0-216" fmla="*/ 58449 h 641619"/>
                    <a:gd name="connsiteX1-217" fmla="*/ 128078 w 660272"/>
                    <a:gd name="connsiteY1-218" fmla="*/ 58236 h 641619"/>
                    <a:gd name="connsiteX2-219" fmla="*/ 410712 w 660272"/>
                    <a:gd name="connsiteY2-220" fmla="*/ 2818 h 641619"/>
                    <a:gd name="connsiteX3-221" fmla="*/ 659670 w 660272"/>
                    <a:gd name="connsiteY3-222" fmla="*/ 325096 h 641619"/>
                    <a:gd name="connsiteX4-223" fmla="*/ 331423 w 660272"/>
                    <a:gd name="connsiteY4-224" fmla="*/ 641619 h 641619"/>
                    <a:gd name="connsiteX5-225" fmla="*/ 3176 w 660272"/>
                    <a:gd name="connsiteY5-226" fmla="*/ 325096 h 641619"/>
                    <a:gd name="connsiteX6-227" fmla="*/ 62645 w 660272"/>
                    <a:gd name="connsiteY6-228" fmla="*/ 122180 h 641619"/>
                    <a:gd name="connsiteX0-229" fmla="*/ 253837 w 660272"/>
                    <a:gd name="connsiteY0-230" fmla="*/ 30740 h 641619"/>
                    <a:gd name="connsiteX1-231" fmla="*/ 128078 w 660272"/>
                    <a:gd name="connsiteY1-232" fmla="*/ 58236 h 641619"/>
                    <a:gd name="connsiteX2-233" fmla="*/ 410712 w 660272"/>
                    <a:gd name="connsiteY2-234" fmla="*/ 2818 h 641619"/>
                    <a:gd name="connsiteX3-235" fmla="*/ 659670 w 660272"/>
                    <a:gd name="connsiteY3-236" fmla="*/ 325096 h 641619"/>
                    <a:gd name="connsiteX4-237" fmla="*/ 331423 w 660272"/>
                    <a:gd name="connsiteY4-238" fmla="*/ 641619 h 641619"/>
                    <a:gd name="connsiteX5-239" fmla="*/ 3176 w 660272"/>
                    <a:gd name="connsiteY5-240" fmla="*/ 325096 h 641619"/>
                    <a:gd name="connsiteX6-241" fmla="*/ 62645 w 660272"/>
                    <a:gd name="connsiteY6-242" fmla="*/ 122180 h 641619"/>
                    <a:gd name="connsiteX0-243" fmla="*/ 253837 w 660191"/>
                    <a:gd name="connsiteY0-244" fmla="*/ 41069 h 651948"/>
                    <a:gd name="connsiteX1-245" fmla="*/ 161329 w 660191"/>
                    <a:gd name="connsiteY1-246" fmla="*/ 63023 h 651948"/>
                    <a:gd name="connsiteX2-247" fmla="*/ 410712 w 660191"/>
                    <a:gd name="connsiteY2-248" fmla="*/ 13147 h 651948"/>
                    <a:gd name="connsiteX3-249" fmla="*/ 659670 w 660191"/>
                    <a:gd name="connsiteY3-250" fmla="*/ 335425 h 651948"/>
                    <a:gd name="connsiteX4-251" fmla="*/ 331423 w 660191"/>
                    <a:gd name="connsiteY4-252" fmla="*/ 651948 h 651948"/>
                    <a:gd name="connsiteX5-253" fmla="*/ 3176 w 660191"/>
                    <a:gd name="connsiteY5-254" fmla="*/ 335425 h 651948"/>
                    <a:gd name="connsiteX6-255" fmla="*/ 62645 w 660191"/>
                    <a:gd name="connsiteY6-256" fmla="*/ 132509 h 651948"/>
                    <a:gd name="connsiteX0-257" fmla="*/ 253837 w 660897"/>
                    <a:gd name="connsiteY0-258" fmla="*/ 45475 h 656354"/>
                    <a:gd name="connsiteX1-259" fmla="*/ 161329 w 660897"/>
                    <a:gd name="connsiteY1-260" fmla="*/ 67429 h 656354"/>
                    <a:gd name="connsiteX2-261" fmla="*/ 410712 w 660897"/>
                    <a:gd name="connsiteY2-262" fmla="*/ 17553 h 656354"/>
                    <a:gd name="connsiteX3-263" fmla="*/ 659670 w 660897"/>
                    <a:gd name="connsiteY3-264" fmla="*/ 339831 h 656354"/>
                    <a:gd name="connsiteX4-265" fmla="*/ 331423 w 660897"/>
                    <a:gd name="connsiteY4-266" fmla="*/ 656354 h 656354"/>
                    <a:gd name="connsiteX5-267" fmla="*/ 3176 w 660897"/>
                    <a:gd name="connsiteY5-268" fmla="*/ 339831 h 656354"/>
                    <a:gd name="connsiteX6-269" fmla="*/ 62645 w 660897"/>
                    <a:gd name="connsiteY6-270" fmla="*/ 136915 h 656354"/>
                    <a:gd name="connsiteX0-271" fmla="*/ 253837 w 660406"/>
                    <a:gd name="connsiteY0-272" fmla="*/ 41070 h 651949"/>
                    <a:gd name="connsiteX1-273" fmla="*/ 161329 w 660406"/>
                    <a:gd name="connsiteY1-274" fmla="*/ 63024 h 651949"/>
                    <a:gd name="connsiteX2-275" fmla="*/ 410712 w 660406"/>
                    <a:gd name="connsiteY2-276" fmla="*/ 13148 h 651949"/>
                    <a:gd name="connsiteX3-277" fmla="*/ 659670 w 660406"/>
                    <a:gd name="connsiteY3-278" fmla="*/ 335426 h 651949"/>
                    <a:gd name="connsiteX4-279" fmla="*/ 331423 w 660406"/>
                    <a:gd name="connsiteY4-280" fmla="*/ 651949 h 651949"/>
                    <a:gd name="connsiteX5-281" fmla="*/ 3176 w 660406"/>
                    <a:gd name="connsiteY5-282" fmla="*/ 335426 h 651949"/>
                    <a:gd name="connsiteX6-283" fmla="*/ 62645 w 660406"/>
                    <a:gd name="connsiteY6-284" fmla="*/ 132510 h 651949"/>
                    <a:gd name="connsiteX0-285" fmla="*/ 161329 w 660406"/>
                    <a:gd name="connsiteY0-286" fmla="*/ 63024 h 651949"/>
                    <a:gd name="connsiteX1-287" fmla="*/ 410712 w 660406"/>
                    <a:gd name="connsiteY1-288" fmla="*/ 13148 h 651949"/>
                    <a:gd name="connsiteX2-289" fmla="*/ 659670 w 660406"/>
                    <a:gd name="connsiteY2-290" fmla="*/ 335426 h 651949"/>
                    <a:gd name="connsiteX3-291" fmla="*/ 331423 w 660406"/>
                    <a:gd name="connsiteY3-292" fmla="*/ 651949 h 651949"/>
                    <a:gd name="connsiteX4-293" fmla="*/ 3176 w 660406"/>
                    <a:gd name="connsiteY4-294" fmla="*/ 335426 h 651949"/>
                    <a:gd name="connsiteX5-295" fmla="*/ 62645 w 660406"/>
                    <a:gd name="connsiteY5-296" fmla="*/ 132510 h 651949"/>
                    <a:gd name="connsiteX0-297" fmla="*/ 128078 w 660207"/>
                    <a:gd name="connsiteY0-298" fmla="*/ 63024 h 651949"/>
                    <a:gd name="connsiteX1-299" fmla="*/ 410712 w 660207"/>
                    <a:gd name="connsiteY1-300" fmla="*/ 13148 h 651949"/>
                    <a:gd name="connsiteX2-301" fmla="*/ 659670 w 660207"/>
                    <a:gd name="connsiteY2-302" fmla="*/ 335426 h 651949"/>
                    <a:gd name="connsiteX3-303" fmla="*/ 331423 w 660207"/>
                    <a:gd name="connsiteY3-304" fmla="*/ 651949 h 651949"/>
                    <a:gd name="connsiteX4-305" fmla="*/ 3176 w 660207"/>
                    <a:gd name="connsiteY4-306" fmla="*/ 335426 h 651949"/>
                    <a:gd name="connsiteX5-307" fmla="*/ 62645 w 660207"/>
                    <a:gd name="connsiteY5-308" fmla="*/ 132510 h 651949"/>
                    <a:gd name="connsiteX0-309" fmla="*/ 128078 w 660438"/>
                    <a:gd name="connsiteY0-310" fmla="*/ 60888 h 649813"/>
                    <a:gd name="connsiteX1-311" fmla="*/ 410712 w 660438"/>
                    <a:gd name="connsiteY1-312" fmla="*/ 11012 h 649813"/>
                    <a:gd name="connsiteX2-313" fmla="*/ 659670 w 660438"/>
                    <a:gd name="connsiteY2-314" fmla="*/ 333290 h 649813"/>
                    <a:gd name="connsiteX3-315" fmla="*/ 331423 w 660438"/>
                    <a:gd name="connsiteY3-316" fmla="*/ 649813 h 649813"/>
                    <a:gd name="connsiteX4-317" fmla="*/ 3176 w 660438"/>
                    <a:gd name="connsiteY4-318" fmla="*/ 333290 h 649813"/>
                    <a:gd name="connsiteX5-319" fmla="*/ 62645 w 660438"/>
                    <a:gd name="connsiteY5-320" fmla="*/ 130374 h 649813"/>
                    <a:gd name="connsiteX0-321" fmla="*/ 128078 w 660438"/>
                    <a:gd name="connsiteY0-322" fmla="*/ 64927 h 653852"/>
                    <a:gd name="connsiteX1-323" fmla="*/ 410712 w 660438"/>
                    <a:gd name="connsiteY1-324" fmla="*/ 15051 h 653852"/>
                    <a:gd name="connsiteX2-325" fmla="*/ 659670 w 660438"/>
                    <a:gd name="connsiteY2-326" fmla="*/ 337329 h 653852"/>
                    <a:gd name="connsiteX3-327" fmla="*/ 331423 w 660438"/>
                    <a:gd name="connsiteY3-328" fmla="*/ 653852 h 653852"/>
                    <a:gd name="connsiteX4-329" fmla="*/ 3176 w 660438"/>
                    <a:gd name="connsiteY4-330" fmla="*/ 337329 h 653852"/>
                    <a:gd name="connsiteX5-331" fmla="*/ 62645 w 660438"/>
                    <a:gd name="connsiteY5-332" fmla="*/ 134413 h 653852"/>
                    <a:gd name="connsiteX0-333" fmla="*/ 128078 w 660438"/>
                    <a:gd name="connsiteY0-334" fmla="*/ 64927 h 653852"/>
                    <a:gd name="connsiteX1-335" fmla="*/ 410712 w 660438"/>
                    <a:gd name="connsiteY1-336" fmla="*/ 15051 h 653852"/>
                    <a:gd name="connsiteX2-337" fmla="*/ 659670 w 660438"/>
                    <a:gd name="connsiteY2-338" fmla="*/ 337329 h 653852"/>
                    <a:gd name="connsiteX3-339" fmla="*/ 331423 w 660438"/>
                    <a:gd name="connsiteY3-340" fmla="*/ 653852 h 653852"/>
                    <a:gd name="connsiteX4-341" fmla="*/ 3176 w 660438"/>
                    <a:gd name="connsiteY4-342" fmla="*/ 337329 h 653852"/>
                    <a:gd name="connsiteX5-343" fmla="*/ 62645 w 660438"/>
                    <a:gd name="connsiteY5-344" fmla="*/ 134413 h 653852"/>
                    <a:gd name="connsiteX6-345" fmla="*/ 128078 w 660438"/>
                    <a:gd name="connsiteY6-346" fmla="*/ 64927 h 653852"/>
                    <a:gd name="connsiteX0-347" fmla="*/ 252136 w 660153"/>
                    <a:gd name="connsiteY0-348" fmla="*/ 22792 h 698557"/>
                    <a:gd name="connsiteX1-349" fmla="*/ 410712 w 660153"/>
                    <a:gd name="connsiteY1-350" fmla="*/ 59756 h 698557"/>
                    <a:gd name="connsiteX2-351" fmla="*/ 659670 w 660153"/>
                    <a:gd name="connsiteY2-352" fmla="*/ 382034 h 698557"/>
                    <a:gd name="connsiteX3-353" fmla="*/ 331423 w 660153"/>
                    <a:gd name="connsiteY3-354" fmla="*/ 698557 h 698557"/>
                    <a:gd name="connsiteX4-355" fmla="*/ 3176 w 660153"/>
                    <a:gd name="connsiteY4-356" fmla="*/ 382034 h 698557"/>
                    <a:gd name="connsiteX5-357" fmla="*/ 62645 w 660153"/>
                    <a:gd name="connsiteY5-358" fmla="*/ 179118 h 698557"/>
                    <a:gd name="connsiteX6-359" fmla="*/ 252136 w 660153"/>
                    <a:gd name="connsiteY6-360" fmla="*/ 22792 h 698557"/>
                    <a:gd name="connsiteX0-361" fmla="*/ 62645 w 660153"/>
                    <a:gd name="connsiteY0-362" fmla="*/ 119362 h 638801"/>
                    <a:gd name="connsiteX1-363" fmla="*/ 410712 w 660153"/>
                    <a:gd name="connsiteY1-364" fmla="*/ 0 h 638801"/>
                    <a:gd name="connsiteX2-365" fmla="*/ 659670 w 660153"/>
                    <a:gd name="connsiteY2-366" fmla="*/ 322278 h 638801"/>
                    <a:gd name="connsiteX3-367" fmla="*/ 331423 w 660153"/>
                    <a:gd name="connsiteY3-368" fmla="*/ 638801 h 638801"/>
                    <a:gd name="connsiteX4-369" fmla="*/ 3176 w 660153"/>
                    <a:gd name="connsiteY4-370" fmla="*/ 322278 h 638801"/>
                    <a:gd name="connsiteX5-371" fmla="*/ 62645 w 660153"/>
                    <a:gd name="connsiteY5-372" fmla="*/ 119362 h 638801"/>
                    <a:gd name="connsiteX0-373" fmla="*/ 62645 w 684431"/>
                    <a:gd name="connsiteY0-374" fmla="*/ 57333 h 576772"/>
                    <a:gd name="connsiteX1-375" fmla="*/ 615409 w 684431"/>
                    <a:gd name="connsiteY1-376" fmla="*/ 0 h 576772"/>
                    <a:gd name="connsiteX2-377" fmla="*/ 659670 w 684431"/>
                    <a:gd name="connsiteY2-378" fmla="*/ 260249 h 576772"/>
                    <a:gd name="connsiteX3-379" fmla="*/ 331423 w 684431"/>
                    <a:gd name="connsiteY3-380" fmla="*/ 576772 h 576772"/>
                    <a:gd name="connsiteX4-381" fmla="*/ 3176 w 684431"/>
                    <a:gd name="connsiteY4-382" fmla="*/ 260249 h 576772"/>
                    <a:gd name="connsiteX5-383" fmla="*/ 62645 w 684431"/>
                    <a:gd name="connsiteY5-384" fmla="*/ 57333 h 576772"/>
                    <a:gd name="connsiteX0-385" fmla="*/ 62645 w 697568"/>
                    <a:gd name="connsiteY0-386" fmla="*/ 80203 h 611576"/>
                    <a:gd name="connsiteX1-387" fmla="*/ 615409 w 697568"/>
                    <a:gd name="connsiteY1-388" fmla="*/ 22870 h 611576"/>
                    <a:gd name="connsiteX2-389" fmla="*/ 665873 w 697568"/>
                    <a:gd name="connsiteY2-390" fmla="*/ 494018 h 611576"/>
                    <a:gd name="connsiteX3-391" fmla="*/ 331423 w 697568"/>
                    <a:gd name="connsiteY3-392" fmla="*/ 599642 h 611576"/>
                    <a:gd name="connsiteX4-393" fmla="*/ 3176 w 697568"/>
                    <a:gd name="connsiteY4-394" fmla="*/ 283119 h 611576"/>
                    <a:gd name="connsiteX5-395" fmla="*/ 62645 w 697568"/>
                    <a:gd name="connsiteY5-396" fmla="*/ 80203 h 611576"/>
                    <a:gd name="connsiteX0-397" fmla="*/ 62645 w 721268"/>
                    <a:gd name="connsiteY0-398" fmla="*/ 80203 h 500519"/>
                    <a:gd name="connsiteX1-399" fmla="*/ 615409 w 721268"/>
                    <a:gd name="connsiteY1-400" fmla="*/ 22870 h 500519"/>
                    <a:gd name="connsiteX2-401" fmla="*/ 665873 w 721268"/>
                    <a:gd name="connsiteY2-402" fmla="*/ 494018 h 500519"/>
                    <a:gd name="connsiteX3-403" fmla="*/ 3176 w 721268"/>
                    <a:gd name="connsiteY3-404" fmla="*/ 283119 h 500519"/>
                    <a:gd name="connsiteX4-405" fmla="*/ 62645 w 721268"/>
                    <a:gd name="connsiteY4-406" fmla="*/ 80203 h 500519"/>
                    <a:gd name="connsiteX0-407" fmla="*/ 26672 w 681225"/>
                    <a:gd name="connsiteY0-408" fmla="*/ 80203 h 543014"/>
                    <a:gd name="connsiteX1-409" fmla="*/ 579436 w 681225"/>
                    <a:gd name="connsiteY1-410" fmla="*/ 22870 h 543014"/>
                    <a:gd name="connsiteX2-411" fmla="*/ 629900 w 681225"/>
                    <a:gd name="connsiteY2-412" fmla="*/ 494018 h 543014"/>
                    <a:gd name="connsiteX3-413" fmla="*/ 23029 w 681225"/>
                    <a:gd name="connsiteY3-414" fmla="*/ 481613 h 543014"/>
                    <a:gd name="connsiteX4-415" fmla="*/ 26672 w 681225"/>
                    <a:gd name="connsiteY4-416" fmla="*/ 80203 h 543014"/>
                    <a:gd name="connsiteX0-417" fmla="*/ 26672 w 681225"/>
                    <a:gd name="connsiteY0-418" fmla="*/ 89749 h 552560"/>
                    <a:gd name="connsiteX1-419" fmla="*/ 579436 w 681225"/>
                    <a:gd name="connsiteY1-420" fmla="*/ 32416 h 552560"/>
                    <a:gd name="connsiteX2-421" fmla="*/ 629900 w 681225"/>
                    <a:gd name="connsiteY2-422" fmla="*/ 503564 h 552560"/>
                    <a:gd name="connsiteX3-423" fmla="*/ 23029 w 681225"/>
                    <a:gd name="connsiteY3-424" fmla="*/ 491159 h 552560"/>
                    <a:gd name="connsiteX4-425" fmla="*/ 26672 w 681225"/>
                    <a:gd name="connsiteY4-426" fmla="*/ 89749 h 552560"/>
                    <a:gd name="connsiteX0-427" fmla="*/ 29374 w 683927"/>
                    <a:gd name="connsiteY0-428" fmla="*/ 94156 h 556967"/>
                    <a:gd name="connsiteX1-429" fmla="*/ 582138 w 683927"/>
                    <a:gd name="connsiteY1-430" fmla="*/ 36823 h 556967"/>
                    <a:gd name="connsiteX2-431" fmla="*/ 632602 w 683927"/>
                    <a:gd name="connsiteY2-432" fmla="*/ 507971 h 556967"/>
                    <a:gd name="connsiteX3-433" fmla="*/ 25731 w 683927"/>
                    <a:gd name="connsiteY3-434" fmla="*/ 495566 h 556967"/>
                    <a:gd name="connsiteX4-435" fmla="*/ 29374 w 683927"/>
                    <a:gd name="connsiteY4-436" fmla="*/ 94156 h 556967"/>
                    <a:gd name="connsiteX0-437" fmla="*/ 46803 w 712301"/>
                    <a:gd name="connsiteY0-438" fmla="*/ 71704 h 532822"/>
                    <a:gd name="connsiteX1-439" fmla="*/ 624379 w 712301"/>
                    <a:gd name="connsiteY1-440" fmla="*/ 39182 h 532822"/>
                    <a:gd name="connsiteX2-441" fmla="*/ 650031 w 712301"/>
                    <a:gd name="connsiteY2-442" fmla="*/ 485519 h 532822"/>
                    <a:gd name="connsiteX3-443" fmla="*/ 43160 w 712301"/>
                    <a:gd name="connsiteY3-444" fmla="*/ 473114 h 532822"/>
                    <a:gd name="connsiteX4-445" fmla="*/ 46803 w 712301"/>
                    <a:gd name="connsiteY4-446" fmla="*/ 71704 h 532822"/>
                    <a:gd name="connsiteX0-447" fmla="*/ 46803 w 697972"/>
                    <a:gd name="connsiteY0-448" fmla="*/ 58429 h 519547"/>
                    <a:gd name="connsiteX1-449" fmla="*/ 624379 w 697972"/>
                    <a:gd name="connsiteY1-450" fmla="*/ 25907 h 519547"/>
                    <a:gd name="connsiteX2-451" fmla="*/ 650031 w 697972"/>
                    <a:gd name="connsiteY2-452" fmla="*/ 472244 h 519547"/>
                    <a:gd name="connsiteX3-453" fmla="*/ 43160 w 697972"/>
                    <a:gd name="connsiteY3-454" fmla="*/ 459839 h 519547"/>
                    <a:gd name="connsiteX4-455" fmla="*/ 46803 w 697972"/>
                    <a:gd name="connsiteY4-456" fmla="*/ 58429 h 519547"/>
                    <a:gd name="connsiteX0-457" fmla="*/ 46803 w 697972"/>
                    <a:gd name="connsiteY0-458" fmla="*/ 58429 h 538344"/>
                    <a:gd name="connsiteX1-459" fmla="*/ 624379 w 697972"/>
                    <a:gd name="connsiteY1-460" fmla="*/ 25907 h 538344"/>
                    <a:gd name="connsiteX2-461" fmla="*/ 650031 w 697972"/>
                    <a:gd name="connsiteY2-462" fmla="*/ 472244 h 538344"/>
                    <a:gd name="connsiteX3-463" fmla="*/ 43160 w 697972"/>
                    <a:gd name="connsiteY3-464" fmla="*/ 459839 h 538344"/>
                    <a:gd name="connsiteX4-465" fmla="*/ 46803 w 697972"/>
                    <a:gd name="connsiteY4-466" fmla="*/ 58429 h 538344"/>
                    <a:gd name="connsiteX0-467" fmla="*/ 53628 w 704797"/>
                    <a:gd name="connsiteY0-468" fmla="*/ 58429 h 522084"/>
                    <a:gd name="connsiteX1-469" fmla="*/ 631204 w 704797"/>
                    <a:gd name="connsiteY1-470" fmla="*/ 25907 h 522084"/>
                    <a:gd name="connsiteX2-471" fmla="*/ 656856 w 704797"/>
                    <a:gd name="connsiteY2-472" fmla="*/ 472244 h 522084"/>
                    <a:gd name="connsiteX3-473" fmla="*/ 49985 w 704797"/>
                    <a:gd name="connsiteY3-474" fmla="*/ 459839 h 522084"/>
                    <a:gd name="connsiteX4-475" fmla="*/ 53628 w 704797"/>
                    <a:gd name="connsiteY4-476" fmla="*/ 58429 h 522084"/>
                    <a:gd name="connsiteX0-477" fmla="*/ 95220 w 721339"/>
                    <a:gd name="connsiteY0-478" fmla="*/ 66938 h 536957"/>
                    <a:gd name="connsiteX1-479" fmla="*/ 635419 w 721339"/>
                    <a:gd name="connsiteY1-480" fmla="*/ 42846 h 536957"/>
                    <a:gd name="connsiteX2-481" fmla="*/ 661071 w 721339"/>
                    <a:gd name="connsiteY2-482" fmla="*/ 489183 h 536957"/>
                    <a:gd name="connsiteX3-483" fmla="*/ 54200 w 721339"/>
                    <a:gd name="connsiteY3-484" fmla="*/ 476778 h 536957"/>
                    <a:gd name="connsiteX4-485" fmla="*/ 95220 w 721339"/>
                    <a:gd name="connsiteY4-486" fmla="*/ 66938 h 536957"/>
                    <a:gd name="connsiteX0-487" fmla="*/ 97719 w 723838"/>
                    <a:gd name="connsiteY0-488" fmla="*/ 55834 h 525853"/>
                    <a:gd name="connsiteX1-489" fmla="*/ 637918 w 723838"/>
                    <a:gd name="connsiteY1-490" fmla="*/ 31742 h 525853"/>
                    <a:gd name="connsiteX2-491" fmla="*/ 663570 w 723838"/>
                    <a:gd name="connsiteY2-492" fmla="*/ 478079 h 525853"/>
                    <a:gd name="connsiteX3-493" fmla="*/ 56699 w 723838"/>
                    <a:gd name="connsiteY3-494" fmla="*/ 465674 h 525853"/>
                    <a:gd name="connsiteX4-495" fmla="*/ 97719 w 723838"/>
                    <a:gd name="connsiteY4-496" fmla="*/ 55834 h 52585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723838" h="525853">
                      <a:moveTo>
                        <a:pt x="97719" y="55834"/>
                      </a:moveTo>
                      <a:cubicBezTo>
                        <a:pt x="203084" y="25657"/>
                        <a:pt x="543610" y="-38632"/>
                        <a:pt x="637918" y="31742"/>
                      </a:cubicBezTo>
                      <a:cubicBezTo>
                        <a:pt x="732226" y="102116"/>
                        <a:pt x="760440" y="405757"/>
                        <a:pt x="663570" y="478079"/>
                      </a:cubicBezTo>
                      <a:cubicBezTo>
                        <a:pt x="566700" y="550401"/>
                        <a:pt x="151007" y="536048"/>
                        <a:pt x="56699" y="465674"/>
                      </a:cubicBezTo>
                      <a:cubicBezTo>
                        <a:pt x="-37609" y="395300"/>
                        <a:pt x="-7646" y="86011"/>
                        <a:pt x="97719" y="558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 cap="rnd">
                  <a:solidFill>
                    <a:schemeClr val="accent1">
                      <a:lumMod val="50000"/>
                      <a:alpha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70" name="任意多边形 169"/>
            <p:cNvSpPr/>
            <p:nvPr/>
          </p:nvSpPr>
          <p:spPr>
            <a:xfrm>
              <a:off x="6543419" y="636428"/>
              <a:ext cx="628025" cy="3839318"/>
            </a:xfrm>
            <a:custGeom>
              <a:avLst/>
              <a:gdLst>
                <a:gd name="connsiteX0" fmla="*/ 46893 w 46893"/>
                <a:gd name="connsiteY0" fmla="*/ 3141785 h 3141785"/>
                <a:gd name="connsiteX1" fmla="*/ 0 w 46893"/>
                <a:gd name="connsiteY1" fmla="*/ 0 h 3141785"/>
                <a:gd name="connsiteX0-1" fmla="*/ 281675 w 281675"/>
                <a:gd name="connsiteY0-2" fmla="*/ 3141785 h 3141785"/>
                <a:gd name="connsiteX1-3" fmla="*/ 234782 w 281675"/>
                <a:gd name="connsiteY1-4" fmla="*/ 0 h 3141785"/>
                <a:gd name="connsiteX0-5" fmla="*/ 445802 w 445802"/>
                <a:gd name="connsiteY0-6" fmla="*/ 3141785 h 3141785"/>
                <a:gd name="connsiteX1-7" fmla="*/ 398909 w 445802"/>
                <a:gd name="connsiteY1-8" fmla="*/ 0 h 31417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445802" h="3141785">
                  <a:moveTo>
                    <a:pt x="445802" y="3141785"/>
                  </a:moveTo>
                  <a:cubicBezTo>
                    <a:pt x="-132537" y="2094523"/>
                    <a:pt x="-148167" y="1234831"/>
                    <a:pt x="398909" y="0"/>
                  </a:cubicBezTo>
                </a:path>
              </a:pathLst>
            </a:custGeom>
            <a:noFill/>
            <a:ln w="19050" cap="rnd">
              <a:solidFill>
                <a:schemeClr val="accent1">
                  <a:lumMod val="50000"/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任意多边形 170"/>
            <p:cNvSpPr/>
            <p:nvPr/>
          </p:nvSpPr>
          <p:spPr>
            <a:xfrm flipH="1">
              <a:off x="7423457" y="593252"/>
              <a:ext cx="169750" cy="3839318"/>
            </a:xfrm>
            <a:custGeom>
              <a:avLst/>
              <a:gdLst>
                <a:gd name="connsiteX0" fmla="*/ 46893 w 46893"/>
                <a:gd name="connsiteY0" fmla="*/ 3141785 h 3141785"/>
                <a:gd name="connsiteX1" fmla="*/ 0 w 46893"/>
                <a:gd name="connsiteY1" fmla="*/ 0 h 3141785"/>
                <a:gd name="connsiteX0-1" fmla="*/ 281675 w 281675"/>
                <a:gd name="connsiteY0-2" fmla="*/ 3141785 h 3141785"/>
                <a:gd name="connsiteX1-3" fmla="*/ 234782 w 281675"/>
                <a:gd name="connsiteY1-4" fmla="*/ 0 h 3141785"/>
                <a:gd name="connsiteX0-5" fmla="*/ 445802 w 445802"/>
                <a:gd name="connsiteY0-6" fmla="*/ 3141785 h 3141785"/>
                <a:gd name="connsiteX1-7" fmla="*/ 398909 w 445802"/>
                <a:gd name="connsiteY1-8" fmla="*/ 0 h 31417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445802" h="3141785">
                  <a:moveTo>
                    <a:pt x="445802" y="3141785"/>
                  </a:moveTo>
                  <a:cubicBezTo>
                    <a:pt x="-132537" y="2094523"/>
                    <a:pt x="-148167" y="1234831"/>
                    <a:pt x="398909" y="0"/>
                  </a:cubicBezTo>
                </a:path>
              </a:pathLst>
            </a:custGeom>
            <a:noFill/>
            <a:ln w="19050" cap="rnd">
              <a:solidFill>
                <a:schemeClr val="accent1">
                  <a:lumMod val="50000"/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任意多边形 171"/>
            <p:cNvSpPr/>
            <p:nvPr/>
          </p:nvSpPr>
          <p:spPr>
            <a:xfrm flipH="1">
              <a:off x="7723941" y="636427"/>
              <a:ext cx="661847" cy="3839318"/>
            </a:xfrm>
            <a:custGeom>
              <a:avLst/>
              <a:gdLst>
                <a:gd name="connsiteX0" fmla="*/ 46893 w 46893"/>
                <a:gd name="connsiteY0" fmla="*/ 3141785 h 3141785"/>
                <a:gd name="connsiteX1" fmla="*/ 0 w 46893"/>
                <a:gd name="connsiteY1" fmla="*/ 0 h 3141785"/>
                <a:gd name="connsiteX0-1" fmla="*/ 281675 w 281675"/>
                <a:gd name="connsiteY0-2" fmla="*/ 3141785 h 3141785"/>
                <a:gd name="connsiteX1-3" fmla="*/ 234782 w 281675"/>
                <a:gd name="connsiteY1-4" fmla="*/ 0 h 3141785"/>
                <a:gd name="connsiteX0-5" fmla="*/ 445802 w 445802"/>
                <a:gd name="connsiteY0-6" fmla="*/ 3141785 h 3141785"/>
                <a:gd name="connsiteX1-7" fmla="*/ 398909 w 445802"/>
                <a:gd name="connsiteY1-8" fmla="*/ 0 h 3141785"/>
                <a:gd name="connsiteX0-9" fmla="*/ 396664 w 450611"/>
                <a:gd name="connsiteY0-10" fmla="*/ 3141785 h 3141785"/>
                <a:gd name="connsiteX1-11" fmla="*/ 450611 w 450611"/>
                <a:gd name="connsiteY1-12" fmla="*/ 0 h 3141785"/>
                <a:gd name="connsiteX0-13" fmla="*/ 333668 w 387615"/>
                <a:gd name="connsiteY0-14" fmla="*/ 3141785 h 3141785"/>
                <a:gd name="connsiteX1-15" fmla="*/ 387615 w 387615"/>
                <a:gd name="connsiteY1-16" fmla="*/ 0 h 3141785"/>
                <a:gd name="connsiteX0-17" fmla="*/ 299672 w 353619"/>
                <a:gd name="connsiteY0-18" fmla="*/ 3141785 h 3141785"/>
                <a:gd name="connsiteX1-19" fmla="*/ 353619 w 353619"/>
                <a:gd name="connsiteY1-20" fmla="*/ 0 h 3141785"/>
                <a:gd name="connsiteX0-21" fmla="*/ 301871 w 355818"/>
                <a:gd name="connsiteY0-22" fmla="*/ 3141785 h 3141785"/>
                <a:gd name="connsiteX1-23" fmla="*/ 355818 w 355818"/>
                <a:gd name="connsiteY1-24" fmla="*/ 0 h 31417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55818" h="3141785">
                  <a:moveTo>
                    <a:pt x="301871" y="3141785"/>
                  </a:moveTo>
                  <a:cubicBezTo>
                    <a:pt x="-24369" y="2246924"/>
                    <a:pt x="-191258" y="1234831"/>
                    <a:pt x="355818" y="0"/>
                  </a:cubicBezTo>
                </a:path>
              </a:pathLst>
            </a:custGeom>
            <a:noFill/>
            <a:ln w="19050" cap="rnd">
              <a:solidFill>
                <a:schemeClr val="accent1">
                  <a:lumMod val="50000"/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" name="图示 2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4712727" y="319595"/>
            <a:ext cx="287449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INPUT</a:t>
            </a:r>
          </a:p>
        </p:txBody>
      </p:sp>
      <p:sp>
        <p:nvSpPr>
          <p:cNvPr id="104" name="任意多边形 103"/>
          <p:cNvSpPr/>
          <p:nvPr/>
        </p:nvSpPr>
        <p:spPr>
          <a:xfrm>
            <a:off x="4315275" y="276479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sp>
        <p:nvSpPr>
          <p:cNvPr id="105" name="任意多边形 104"/>
          <p:cNvSpPr/>
          <p:nvPr/>
        </p:nvSpPr>
        <p:spPr>
          <a:xfrm flipH="1">
            <a:off x="7641889" y="276479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grpSp>
        <p:nvGrpSpPr>
          <p:cNvPr id="161" name="Group 4"/>
          <p:cNvGrpSpPr>
            <a:grpSpLocks noChangeAspect="1"/>
          </p:cNvGrpSpPr>
          <p:nvPr/>
        </p:nvGrpSpPr>
        <p:grpSpPr bwMode="auto">
          <a:xfrm>
            <a:off x="410026" y="5828528"/>
            <a:ext cx="672008" cy="658401"/>
            <a:chOff x="923" y="2960"/>
            <a:chExt cx="642" cy="629"/>
          </a:xfrm>
          <a:solidFill>
            <a:srgbClr val="1F4E79"/>
          </a:solidFill>
        </p:grpSpPr>
        <p:sp>
          <p:nvSpPr>
            <p:cNvPr id="162" name="Freeform 5"/>
            <p:cNvSpPr>
              <a:spLocks noEditPoints="1"/>
            </p:cNvSpPr>
            <p:nvPr/>
          </p:nvSpPr>
          <p:spPr bwMode="auto">
            <a:xfrm>
              <a:off x="1022" y="3044"/>
              <a:ext cx="457" cy="500"/>
            </a:xfrm>
            <a:custGeom>
              <a:avLst/>
              <a:gdLst>
                <a:gd name="T0" fmla="*/ 247 w 293"/>
                <a:gd name="T1" fmla="*/ 165 h 320"/>
                <a:gd name="T2" fmla="*/ 288 w 293"/>
                <a:gd name="T3" fmla="*/ 128 h 320"/>
                <a:gd name="T4" fmla="*/ 281 w 293"/>
                <a:gd name="T5" fmla="*/ 114 h 320"/>
                <a:gd name="T6" fmla="*/ 198 w 293"/>
                <a:gd name="T7" fmla="*/ 105 h 320"/>
                <a:gd name="T8" fmla="*/ 141 w 293"/>
                <a:gd name="T9" fmla="*/ 13 h 320"/>
                <a:gd name="T10" fmla="*/ 125 w 293"/>
                <a:gd name="T11" fmla="*/ 10 h 320"/>
                <a:gd name="T12" fmla="*/ 96 w 293"/>
                <a:gd name="T13" fmla="*/ 124 h 320"/>
                <a:gd name="T14" fmla="*/ 10 w 293"/>
                <a:gd name="T15" fmla="*/ 123 h 320"/>
                <a:gd name="T16" fmla="*/ 5 w 293"/>
                <a:gd name="T17" fmla="*/ 137 h 320"/>
                <a:gd name="T18" fmla="*/ 80 w 293"/>
                <a:gd name="T19" fmla="*/ 196 h 320"/>
                <a:gd name="T20" fmla="*/ 64 w 293"/>
                <a:gd name="T21" fmla="*/ 267 h 320"/>
                <a:gd name="T22" fmla="*/ 78 w 293"/>
                <a:gd name="T23" fmla="*/ 317 h 320"/>
                <a:gd name="T24" fmla="*/ 122 w 293"/>
                <a:gd name="T25" fmla="*/ 280 h 320"/>
                <a:gd name="T26" fmla="*/ 166 w 293"/>
                <a:gd name="T27" fmla="*/ 217 h 320"/>
                <a:gd name="T28" fmla="*/ 235 w 293"/>
                <a:gd name="T29" fmla="*/ 289 h 320"/>
                <a:gd name="T30" fmla="*/ 249 w 293"/>
                <a:gd name="T31" fmla="*/ 284 h 320"/>
                <a:gd name="T32" fmla="*/ 231 w 293"/>
                <a:gd name="T33" fmla="*/ 193 h 320"/>
                <a:gd name="T34" fmla="*/ 229 w 293"/>
                <a:gd name="T35" fmla="*/ 182 h 320"/>
                <a:gd name="T36" fmla="*/ 235 w 293"/>
                <a:gd name="T37" fmla="*/ 174 h 320"/>
                <a:gd name="T38" fmla="*/ 247 w 293"/>
                <a:gd name="T39" fmla="*/ 165 h 320"/>
                <a:gd name="T40" fmla="*/ 221 w 293"/>
                <a:gd name="T41" fmla="*/ 163 h 320"/>
                <a:gd name="T42" fmla="*/ 211 w 293"/>
                <a:gd name="T43" fmla="*/ 175 h 320"/>
                <a:gd name="T44" fmla="*/ 212 w 293"/>
                <a:gd name="T45" fmla="*/ 182 h 320"/>
                <a:gd name="T46" fmla="*/ 212 w 293"/>
                <a:gd name="T47" fmla="*/ 188 h 320"/>
                <a:gd name="T48" fmla="*/ 226 w 293"/>
                <a:gd name="T49" fmla="*/ 232 h 320"/>
                <a:gd name="T50" fmla="*/ 234 w 293"/>
                <a:gd name="T51" fmla="*/ 264 h 320"/>
                <a:gd name="T52" fmla="*/ 176 w 293"/>
                <a:gd name="T53" fmla="*/ 204 h 320"/>
                <a:gd name="T54" fmla="*/ 166 w 293"/>
                <a:gd name="T55" fmla="*/ 203 h 320"/>
                <a:gd name="T56" fmla="*/ 154 w 293"/>
                <a:gd name="T57" fmla="*/ 206 h 320"/>
                <a:gd name="T58" fmla="*/ 123 w 293"/>
                <a:gd name="T59" fmla="*/ 252 h 320"/>
                <a:gd name="T60" fmla="*/ 91 w 293"/>
                <a:gd name="T61" fmla="*/ 291 h 320"/>
                <a:gd name="T62" fmla="*/ 80 w 293"/>
                <a:gd name="T63" fmla="*/ 297 h 320"/>
                <a:gd name="T64" fmla="*/ 80 w 293"/>
                <a:gd name="T65" fmla="*/ 290 h 320"/>
                <a:gd name="T66" fmla="*/ 82 w 293"/>
                <a:gd name="T67" fmla="*/ 254 h 320"/>
                <a:gd name="T68" fmla="*/ 97 w 293"/>
                <a:gd name="T69" fmla="*/ 196 h 320"/>
                <a:gd name="T70" fmla="*/ 94 w 293"/>
                <a:gd name="T71" fmla="*/ 185 h 320"/>
                <a:gd name="T72" fmla="*/ 29 w 293"/>
                <a:gd name="T73" fmla="*/ 138 h 320"/>
                <a:gd name="T74" fmla="*/ 100 w 293"/>
                <a:gd name="T75" fmla="*/ 140 h 320"/>
                <a:gd name="T76" fmla="*/ 107 w 293"/>
                <a:gd name="T77" fmla="*/ 137 h 320"/>
                <a:gd name="T78" fmla="*/ 111 w 293"/>
                <a:gd name="T79" fmla="*/ 132 h 320"/>
                <a:gd name="T80" fmla="*/ 136 w 293"/>
                <a:gd name="T81" fmla="*/ 33 h 320"/>
                <a:gd name="T82" fmla="*/ 185 w 293"/>
                <a:gd name="T83" fmla="*/ 115 h 320"/>
                <a:gd name="T84" fmla="*/ 191 w 293"/>
                <a:gd name="T85" fmla="*/ 119 h 320"/>
                <a:gd name="T86" fmla="*/ 194 w 293"/>
                <a:gd name="T87" fmla="*/ 121 h 320"/>
                <a:gd name="T88" fmla="*/ 263 w 293"/>
                <a:gd name="T89" fmla="*/ 129 h 320"/>
                <a:gd name="T90" fmla="*/ 221 w 293"/>
                <a:gd name="T91" fmla="*/ 16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3" h="320">
                  <a:moveTo>
                    <a:pt x="247" y="165"/>
                  </a:moveTo>
                  <a:cubicBezTo>
                    <a:pt x="261" y="154"/>
                    <a:pt x="275" y="141"/>
                    <a:pt x="288" y="128"/>
                  </a:cubicBezTo>
                  <a:cubicBezTo>
                    <a:pt x="293" y="122"/>
                    <a:pt x="288" y="114"/>
                    <a:pt x="281" y="114"/>
                  </a:cubicBezTo>
                  <a:cubicBezTo>
                    <a:pt x="253" y="113"/>
                    <a:pt x="226" y="110"/>
                    <a:pt x="198" y="105"/>
                  </a:cubicBezTo>
                  <a:cubicBezTo>
                    <a:pt x="182" y="72"/>
                    <a:pt x="163" y="42"/>
                    <a:pt x="141" y="13"/>
                  </a:cubicBezTo>
                  <a:cubicBezTo>
                    <a:pt x="143" y="3"/>
                    <a:pt x="128" y="0"/>
                    <a:pt x="125" y="10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67" y="122"/>
                    <a:pt x="39" y="121"/>
                    <a:pt x="10" y="123"/>
                  </a:cubicBezTo>
                  <a:cubicBezTo>
                    <a:pt x="2" y="123"/>
                    <a:pt x="0" y="132"/>
                    <a:pt x="5" y="137"/>
                  </a:cubicBezTo>
                  <a:cubicBezTo>
                    <a:pt x="27" y="160"/>
                    <a:pt x="52" y="180"/>
                    <a:pt x="80" y="196"/>
                  </a:cubicBezTo>
                  <a:cubicBezTo>
                    <a:pt x="72" y="219"/>
                    <a:pt x="66" y="243"/>
                    <a:pt x="64" y="267"/>
                  </a:cubicBezTo>
                  <a:cubicBezTo>
                    <a:pt x="63" y="281"/>
                    <a:pt x="57" y="314"/>
                    <a:pt x="78" y="317"/>
                  </a:cubicBezTo>
                  <a:cubicBezTo>
                    <a:pt x="96" y="320"/>
                    <a:pt x="113" y="292"/>
                    <a:pt x="122" y="280"/>
                  </a:cubicBezTo>
                  <a:cubicBezTo>
                    <a:pt x="138" y="260"/>
                    <a:pt x="153" y="239"/>
                    <a:pt x="166" y="217"/>
                  </a:cubicBezTo>
                  <a:cubicBezTo>
                    <a:pt x="189" y="241"/>
                    <a:pt x="212" y="265"/>
                    <a:pt x="235" y="289"/>
                  </a:cubicBezTo>
                  <a:cubicBezTo>
                    <a:pt x="240" y="293"/>
                    <a:pt x="247" y="290"/>
                    <a:pt x="249" y="284"/>
                  </a:cubicBezTo>
                  <a:cubicBezTo>
                    <a:pt x="256" y="255"/>
                    <a:pt x="241" y="222"/>
                    <a:pt x="231" y="193"/>
                  </a:cubicBezTo>
                  <a:cubicBezTo>
                    <a:pt x="231" y="189"/>
                    <a:pt x="229" y="187"/>
                    <a:pt x="229" y="182"/>
                  </a:cubicBezTo>
                  <a:cubicBezTo>
                    <a:pt x="229" y="177"/>
                    <a:pt x="230" y="178"/>
                    <a:pt x="235" y="174"/>
                  </a:cubicBezTo>
                  <a:cubicBezTo>
                    <a:pt x="239" y="171"/>
                    <a:pt x="243" y="168"/>
                    <a:pt x="247" y="165"/>
                  </a:cubicBezTo>
                  <a:close/>
                  <a:moveTo>
                    <a:pt x="221" y="163"/>
                  </a:moveTo>
                  <a:cubicBezTo>
                    <a:pt x="217" y="166"/>
                    <a:pt x="212" y="169"/>
                    <a:pt x="211" y="175"/>
                  </a:cubicBezTo>
                  <a:cubicBezTo>
                    <a:pt x="210" y="178"/>
                    <a:pt x="211" y="180"/>
                    <a:pt x="212" y="182"/>
                  </a:cubicBezTo>
                  <a:cubicBezTo>
                    <a:pt x="211" y="184"/>
                    <a:pt x="211" y="186"/>
                    <a:pt x="212" y="188"/>
                  </a:cubicBezTo>
                  <a:cubicBezTo>
                    <a:pt x="216" y="203"/>
                    <a:pt x="221" y="218"/>
                    <a:pt x="226" y="232"/>
                  </a:cubicBezTo>
                  <a:cubicBezTo>
                    <a:pt x="229" y="243"/>
                    <a:pt x="233" y="253"/>
                    <a:pt x="234" y="264"/>
                  </a:cubicBezTo>
                  <a:cubicBezTo>
                    <a:pt x="215" y="244"/>
                    <a:pt x="195" y="224"/>
                    <a:pt x="176" y="204"/>
                  </a:cubicBezTo>
                  <a:cubicBezTo>
                    <a:pt x="173" y="200"/>
                    <a:pt x="169" y="201"/>
                    <a:pt x="166" y="203"/>
                  </a:cubicBezTo>
                  <a:cubicBezTo>
                    <a:pt x="162" y="201"/>
                    <a:pt x="157" y="201"/>
                    <a:pt x="154" y="206"/>
                  </a:cubicBezTo>
                  <a:cubicBezTo>
                    <a:pt x="145" y="222"/>
                    <a:pt x="134" y="237"/>
                    <a:pt x="123" y="252"/>
                  </a:cubicBezTo>
                  <a:cubicBezTo>
                    <a:pt x="114" y="265"/>
                    <a:pt x="103" y="281"/>
                    <a:pt x="91" y="291"/>
                  </a:cubicBezTo>
                  <a:cubicBezTo>
                    <a:pt x="89" y="296"/>
                    <a:pt x="85" y="298"/>
                    <a:pt x="80" y="297"/>
                  </a:cubicBezTo>
                  <a:cubicBezTo>
                    <a:pt x="80" y="290"/>
                    <a:pt x="80" y="290"/>
                    <a:pt x="80" y="290"/>
                  </a:cubicBezTo>
                  <a:cubicBezTo>
                    <a:pt x="77" y="280"/>
                    <a:pt x="81" y="263"/>
                    <a:pt x="82" y="254"/>
                  </a:cubicBezTo>
                  <a:cubicBezTo>
                    <a:pt x="85" y="234"/>
                    <a:pt x="90" y="215"/>
                    <a:pt x="97" y="196"/>
                  </a:cubicBezTo>
                  <a:cubicBezTo>
                    <a:pt x="99" y="192"/>
                    <a:pt x="98" y="188"/>
                    <a:pt x="94" y="185"/>
                  </a:cubicBezTo>
                  <a:cubicBezTo>
                    <a:pt x="70" y="172"/>
                    <a:pt x="49" y="157"/>
                    <a:pt x="29" y="138"/>
                  </a:cubicBezTo>
                  <a:cubicBezTo>
                    <a:pt x="53" y="138"/>
                    <a:pt x="77" y="138"/>
                    <a:pt x="100" y="140"/>
                  </a:cubicBezTo>
                  <a:cubicBezTo>
                    <a:pt x="103" y="140"/>
                    <a:pt x="105" y="139"/>
                    <a:pt x="107" y="137"/>
                  </a:cubicBezTo>
                  <a:cubicBezTo>
                    <a:pt x="109" y="136"/>
                    <a:pt x="110" y="135"/>
                    <a:pt x="111" y="13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55" y="59"/>
                    <a:pt x="171" y="86"/>
                    <a:pt x="185" y="115"/>
                  </a:cubicBezTo>
                  <a:cubicBezTo>
                    <a:pt x="186" y="118"/>
                    <a:pt x="188" y="119"/>
                    <a:pt x="191" y="119"/>
                  </a:cubicBezTo>
                  <a:cubicBezTo>
                    <a:pt x="192" y="120"/>
                    <a:pt x="193" y="120"/>
                    <a:pt x="194" y="121"/>
                  </a:cubicBezTo>
                  <a:cubicBezTo>
                    <a:pt x="217" y="125"/>
                    <a:pt x="240" y="128"/>
                    <a:pt x="263" y="129"/>
                  </a:cubicBezTo>
                  <a:cubicBezTo>
                    <a:pt x="250" y="142"/>
                    <a:pt x="236" y="153"/>
                    <a:pt x="221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6"/>
            <p:cNvSpPr/>
            <p:nvPr/>
          </p:nvSpPr>
          <p:spPr bwMode="auto">
            <a:xfrm>
              <a:off x="1362" y="2975"/>
              <a:ext cx="161" cy="150"/>
            </a:xfrm>
            <a:custGeom>
              <a:avLst/>
              <a:gdLst>
                <a:gd name="T0" fmla="*/ 101 w 103"/>
                <a:gd name="T1" fmla="*/ 89 h 96"/>
                <a:gd name="T2" fmla="*/ 7 w 103"/>
                <a:gd name="T3" fmla="*/ 2 h 96"/>
                <a:gd name="T4" fmla="*/ 5 w 103"/>
                <a:gd name="T5" fmla="*/ 10 h 96"/>
                <a:gd name="T6" fmla="*/ 93 w 103"/>
                <a:gd name="T7" fmla="*/ 91 h 96"/>
                <a:gd name="T8" fmla="*/ 101 w 103"/>
                <a:gd name="T9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96">
                  <a:moveTo>
                    <a:pt x="101" y="89"/>
                  </a:moveTo>
                  <a:cubicBezTo>
                    <a:pt x="82" y="48"/>
                    <a:pt x="50" y="17"/>
                    <a:pt x="7" y="2"/>
                  </a:cubicBezTo>
                  <a:cubicBezTo>
                    <a:pt x="2" y="0"/>
                    <a:pt x="0" y="8"/>
                    <a:pt x="5" y="10"/>
                  </a:cubicBezTo>
                  <a:cubicBezTo>
                    <a:pt x="45" y="24"/>
                    <a:pt x="76" y="53"/>
                    <a:pt x="93" y="91"/>
                  </a:cubicBezTo>
                  <a:cubicBezTo>
                    <a:pt x="95" y="96"/>
                    <a:pt x="103" y="94"/>
                    <a:pt x="101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7"/>
            <p:cNvSpPr/>
            <p:nvPr/>
          </p:nvSpPr>
          <p:spPr bwMode="auto">
            <a:xfrm>
              <a:off x="1465" y="2960"/>
              <a:ext cx="100" cy="108"/>
            </a:xfrm>
            <a:custGeom>
              <a:avLst/>
              <a:gdLst>
                <a:gd name="T0" fmla="*/ 62 w 64"/>
                <a:gd name="T1" fmla="*/ 60 h 69"/>
                <a:gd name="T2" fmla="*/ 8 w 64"/>
                <a:gd name="T3" fmla="*/ 3 h 69"/>
                <a:gd name="T4" fmla="*/ 5 w 64"/>
                <a:gd name="T5" fmla="*/ 10 h 69"/>
                <a:gd name="T6" fmla="*/ 55 w 64"/>
                <a:gd name="T7" fmla="*/ 64 h 69"/>
                <a:gd name="T8" fmla="*/ 62 w 64"/>
                <a:gd name="T9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9">
                  <a:moveTo>
                    <a:pt x="62" y="60"/>
                  </a:moveTo>
                  <a:cubicBezTo>
                    <a:pt x="49" y="36"/>
                    <a:pt x="31" y="17"/>
                    <a:pt x="8" y="3"/>
                  </a:cubicBezTo>
                  <a:cubicBezTo>
                    <a:pt x="4" y="0"/>
                    <a:pt x="0" y="7"/>
                    <a:pt x="5" y="10"/>
                  </a:cubicBezTo>
                  <a:cubicBezTo>
                    <a:pt x="26" y="23"/>
                    <a:pt x="43" y="42"/>
                    <a:pt x="55" y="64"/>
                  </a:cubicBezTo>
                  <a:cubicBezTo>
                    <a:pt x="57" y="69"/>
                    <a:pt x="64" y="65"/>
                    <a:pt x="6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8"/>
            <p:cNvSpPr/>
            <p:nvPr/>
          </p:nvSpPr>
          <p:spPr bwMode="auto">
            <a:xfrm>
              <a:off x="961" y="3361"/>
              <a:ext cx="109" cy="228"/>
            </a:xfrm>
            <a:custGeom>
              <a:avLst/>
              <a:gdLst>
                <a:gd name="T0" fmla="*/ 67 w 70"/>
                <a:gd name="T1" fmla="*/ 137 h 146"/>
                <a:gd name="T2" fmla="*/ 12 w 70"/>
                <a:gd name="T3" fmla="*/ 5 h 146"/>
                <a:gd name="T4" fmla="*/ 4 w 70"/>
                <a:gd name="T5" fmla="*/ 6 h 146"/>
                <a:gd name="T6" fmla="*/ 60 w 70"/>
                <a:gd name="T7" fmla="*/ 142 h 146"/>
                <a:gd name="T8" fmla="*/ 67 w 70"/>
                <a:gd name="T9" fmla="*/ 13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46">
                  <a:moveTo>
                    <a:pt x="67" y="137"/>
                  </a:moveTo>
                  <a:cubicBezTo>
                    <a:pt x="38" y="98"/>
                    <a:pt x="8" y="56"/>
                    <a:pt x="12" y="5"/>
                  </a:cubicBezTo>
                  <a:cubicBezTo>
                    <a:pt x="13" y="0"/>
                    <a:pt x="5" y="1"/>
                    <a:pt x="4" y="6"/>
                  </a:cubicBezTo>
                  <a:cubicBezTo>
                    <a:pt x="0" y="58"/>
                    <a:pt x="30" y="102"/>
                    <a:pt x="60" y="142"/>
                  </a:cubicBezTo>
                  <a:cubicBezTo>
                    <a:pt x="63" y="146"/>
                    <a:pt x="70" y="142"/>
                    <a:pt x="67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9"/>
            <p:cNvSpPr/>
            <p:nvPr/>
          </p:nvSpPr>
          <p:spPr bwMode="auto">
            <a:xfrm>
              <a:off x="923" y="3422"/>
              <a:ext cx="74" cy="134"/>
            </a:xfrm>
            <a:custGeom>
              <a:avLst/>
              <a:gdLst>
                <a:gd name="T0" fmla="*/ 43 w 47"/>
                <a:gd name="T1" fmla="*/ 77 h 86"/>
                <a:gd name="T2" fmla="*/ 9 w 47"/>
                <a:gd name="T3" fmla="*/ 5 h 86"/>
                <a:gd name="T4" fmla="*/ 1 w 47"/>
                <a:gd name="T5" fmla="*/ 5 h 86"/>
                <a:gd name="T6" fmla="*/ 38 w 47"/>
                <a:gd name="T7" fmla="*/ 83 h 86"/>
                <a:gd name="T8" fmla="*/ 43 w 4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6">
                  <a:moveTo>
                    <a:pt x="43" y="77"/>
                  </a:moveTo>
                  <a:cubicBezTo>
                    <a:pt x="25" y="56"/>
                    <a:pt x="13" y="32"/>
                    <a:pt x="9" y="5"/>
                  </a:cubicBezTo>
                  <a:cubicBezTo>
                    <a:pt x="8" y="0"/>
                    <a:pt x="0" y="0"/>
                    <a:pt x="1" y="5"/>
                  </a:cubicBezTo>
                  <a:cubicBezTo>
                    <a:pt x="5" y="34"/>
                    <a:pt x="18" y="60"/>
                    <a:pt x="38" y="83"/>
                  </a:cubicBezTo>
                  <a:cubicBezTo>
                    <a:pt x="41" y="86"/>
                    <a:pt x="47" y="80"/>
                    <a:pt x="43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10827462" y="989916"/>
            <a:ext cx="467126" cy="600375"/>
            <a:chOff x="5700260" y="545431"/>
            <a:chExt cx="3443982" cy="4908418"/>
          </a:xfrm>
        </p:grpSpPr>
        <p:sp>
          <p:nvSpPr>
            <p:cNvPr id="168" name="任意多边形 167"/>
            <p:cNvSpPr/>
            <p:nvPr/>
          </p:nvSpPr>
          <p:spPr>
            <a:xfrm>
              <a:off x="5700260" y="545431"/>
              <a:ext cx="3443982" cy="3930315"/>
            </a:xfrm>
            <a:custGeom>
              <a:avLst/>
              <a:gdLst>
                <a:gd name="connsiteX0" fmla="*/ 1718596 w 4355818"/>
                <a:gd name="connsiteY0" fmla="*/ 4909115 h 4957241"/>
                <a:gd name="connsiteX1" fmla="*/ 2090 w 4355818"/>
                <a:gd name="connsiteY1" fmla="*/ 2262168 h 4957241"/>
                <a:gd name="connsiteX2" fmla="*/ 2023396 w 4355818"/>
                <a:gd name="connsiteY2" fmla="*/ 231 h 4957241"/>
                <a:gd name="connsiteX3" fmla="*/ 4349501 w 4355818"/>
                <a:gd name="connsiteY3" fmla="*/ 2390505 h 4957241"/>
                <a:gd name="connsiteX4" fmla="*/ 2681122 w 4355818"/>
                <a:gd name="connsiteY4" fmla="*/ 4957241 h 4957241"/>
                <a:gd name="connsiteX5" fmla="*/ 1702554 w 4355818"/>
                <a:gd name="connsiteY5" fmla="*/ 4957241 h 4957241"/>
                <a:gd name="connsiteX6" fmla="*/ 1718596 w 4355818"/>
                <a:gd name="connsiteY6" fmla="*/ 4909115 h 4957241"/>
                <a:gd name="connsiteX0-1" fmla="*/ 1718596 w 4355818"/>
                <a:gd name="connsiteY0-2" fmla="*/ 4909721 h 4957847"/>
                <a:gd name="connsiteX1-3" fmla="*/ 2090 w 4355818"/>
                <a:gd name="connsiteY1-4" fmla="*/ 2262774 h 4957847"/>
                <a:gd name="connsiteX2-5" fmla="*/ 2023396 w 4355818"/>
                <a:gd name="connsiteY2-6" fmla="*/ 837 h 4957847"/>
                <a:gd name="connsiteX3-7" fmla="*/ 4349501 w 4355818"/>
                <a:gd name="connsiteY3-8" fmla="*/ 2391111 h 4957847"/>
                <a:gd name="connsiteX4-9" fmla="*/ 2681122 w 4355818"/>
                <a:gd name="connsiteY4-10" fmla="*/ 4957847 h 4957847"/>
                <a:gd name="connsiteX5-11" fmla="*/ 1702554 w 4355818"/>
                <a:gd name="connsiteY5-12" fmla="*/ 4957847 h 4957847"/>
                <a:gd name="connsiteX6-13" fmla="*/ 1718596 w 4355818"/>
                <a:gd name="connsiteY6-14" fmla="*/ 4909721 h 4957847"/>
                <a:gd name="connsiteX0-15" fmla="*/ 1718596 w 4355818"/>
                <a:gd name="connsiteY0-16" fmla="*/ 4910440 h 4958566"/>
                <a:gd name="connsiteX1-17" fmla="*/ 2090 w 4355818"/>
                <a:gd name="connsiteY1-18" fmla="*/ 2263493 h 4958566"/>
                <a:gd name="connsiteX2-19" fmla="*/ 2023396 w 4355818"/>
                <a:gd name="connsiteY2-20" fmla="*/ 1556 h 4958566"/>
                <a:gd name="connsiteX3-21" fmla="*/ 4349501 w 4355818"/>
                <a:gd name="connsiteY3-22" fmla="*/ 2391830 h 4958566"/>
                <a:gd name="connsiteX4-23" fmla="*/ 2681122 w 4355818"/>
                <a:gd name="connsiteY4-24" fmla="*/ 4958566 h 4958566"/>
                <a:gd name="connsiteX5-25" fmla="*/ 1702554 w 4355818"/>
                <a:gd name="connsiteY5-26" fmla="*/ 4958566 h 4958566"/>
                <a:gd name="connsiteX6-27" fmla="*/ 1718596 w 4355818"/>
                <a:gd name="connsiteY6-28" fmla="*/ 4910440 h 4958566"/>
                <a:gd name="connsiteX0-29" fmla="*/ 1721741 w 4355933"/>
                <a:gd name="connsiteY0-30" fmla="*/ 4926470 h 4974596"/>
                <a:gd name="connsiteX1-31" fmla="*/ 5235 w 4355933"/>
                <a:gd name="connsiteY1-32" fmla="*/ 2279523 h 4974596"/>
                <a:gd name="connsiteX2-33" fmla="*/ 2219046 w 4355933"/>
                <a:gd name="connsiteY2-34" fmla="*/ 1544 h 4974596"/>
                <a:gd name="connsiteX3-35" fmla="*/ 4352646 w 4355933"/>
                <a:gd name="connsiteY3-36" fmla="*/ 2407860 h 4974596"/>
                <a:gd name="connsiteX4-37" fmla="*/ 2684267 w 4355933"/>
                <a:gd name="connsiteY4-38" fmla="*/ 4974596 h 4974596"/>
                <a:gd name="connsiteX5-39" fmla="*/ 1705699 w 4355933"/>
                <a:gd name="connsiteY5-40" fmla="*/ 4974596 h 4974596"/>
                <a:gd name="connsiteX6-41" fmla="*/ 1721741 w 4355933"/>
                <a:gd name="connsiteY6-42" fmla="*/ 4926470 h 4974596"/>
                <a:gd name="connsiteX0-43" fmla="*/ 1720842 w 4355710"/>
                <a:gd name="connsiteY0-44" fmla="*/ 4926470 h 4974596"/>
                <a:gd name="connsiteX1-45" fmla="*/ 4336 w 4355710"/>
                <a:gd name="connsiteY1-46" fmla="*/ 2279523 h 4974596"/>
                <a:gd name="connsiteX2-47" fmla="*/ 2170021 w 4355710"/>
                <a:gd name="connsiteY2-48" fmla="*/ 1544 h 4974596"/>
                <a:gd name="connsiteX3-49" fmla="*/ 4351747 w 4355710"/>
                <a:gd name="connsiteY3-50" fmla="*/ 2407860 h 4974596"/>
                <a:gd name="connsiteX4-51" fmla="*/ 2683368 w 4355710"/>
                <a:gd name="connsiteY4-52" fmla="*/ 4974596 h 4974596"/>
                <a:gd name="connsiteX5-53" fmla="*/ 1704800 w 4355710"/>
                <a:gd name="connsiteY5-54" fmla="*/ 4974596 h 4974596"/>
                <a:gd name="connsiteX6-55" fmla="*/ 1720842 w 4355710"/>
                <a:gd name="connsiteY6-56" fmla="*/ 4926470 h 4974596"/>
                <a:gd name="connsiteX0-57" fmla="*/ 1720842 w 4352664"/>
                <a:gd name="connsiteY0-58" fmla="*/ 4926484 h 4974610"/>
                <a:gd name="connsiteX1-59" fmla="*/ 4336 w 4352664"/>
                <a:gd name="connsiteY1-60" fmla="*/ 2279537 h 4974610"/>
                <a:gd name="connsiteX2-61" fmla="*/ 2170021 w 4352664"/>
                <a:gd name="connsiteY2-62" fmla="*/ 1558 h 4974610"/>
                <a:gd name="connsiteX3-63" fmla="*/ 4351747 w 4352664"/>
                <a:gd name="connsiteY3-64" fmla="*/ 2407874 h 4974610"/>
                <a:gd name="connsiteX4-65" fmla="*/ 2683368 w 4352664"/>
                <a:gd name="connsiteY4-66" fmla="*/ 4974610 h 4974610"/>
                <a:gd name="connsiteX5-67" fmla="*/ 1704800 w 4352664"/>
                <a:gd name="connsiteY5-68" fmla="*/ 4974610 h 4974610"/>
                <a:gd name="connsiteX6-69" fmla="*/ 1720842 w 4352664"/>
                <a:gd name="connsiteY6-70" fmla="*/ 4926484 h 4974610"/>
                <a:gd name="connsiteX0-71" fmla="*/ 1727235 w 4359057"/>
                <a:gd name="connsiteY0-72" fmla="*/ 4926484 h 4974610"/>
                <a:gd name="connsiteX1-73" fmla="*/ 10729 w 4359057"/>
                <a:gd name="connsiteY1-74" fmla="*/ 2279537 h 4974610"/>
                <a:gd name="connsiteX2-75" fmla="*/ 2176414 w 4359057"/>
                <a:gd name="connsiteY2-76" fmla="*/ 1558 h 4974610"/>
                <a:gd name="connsiteX3-77" fmla="*/ 4358140 w 4359057"/>
                <a:gd name="connsiteY3-78" fmla="*/ 2407874 h 4974610"/>
                <a:gd name="connsiteX4-79" fmla="*/ 2689761 w 4359057"/>
                <a:gd name="connsiteY4-80" fmla="*/ 4974610 h 4974610"/>
                <a:gd name="connsiteX5-81" fmla="*/ 1711193 w 4359057"/>
                <a:gd name="connsiteY5-82" fmla="*/ 4974610 h 4974610"/>
                <a:gd name="connsiteX6-83" fmla="*/ 1727235 w 4359057"/>
                <a:gd name="connsiteY6-84" fmla="*/ 4926484 h 49746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4359057" h="4974610">
                  <a:moveTo>
                    <a:pt x="1727235" y="4926484"/>
                  </a:moveTo>
                  <a:cubicBezTo>
                    <a:pt x="843582" y="4012084"/>
                    <a:pt x="112329" y="3148484"/>
                    <a:pt x="10729" y="2279537"/>
                  </a:cubicBezTo>
                  <a:cubicBezTo>
                    <a:pt x="-90871" y="1410590"/>
                    <a:pt x="521403" y="60380"/>
                    <a:pt x="2176414" y="1558"/>
                  </a:cubicBezTo>
                  <a:cubicBezTo>
                    <a:pt x="3831425" y="-57264"/>
                    <a:pt x="4384876" y="1562990"/>
                    <a:pt x="4358140" y="2407874"/>
                  </a:cubicBezTo>
                  <a:cubicBezTo>
                    <a:pt x="4331404" y="3252758"/>
                    <a:pt x="3120224" y="4536126"/>
                    <a:pt x="2689761" y="4974610"/>
                  </a:cubicBezTo>
                  <a:lnTo>
                    <a:pt x="1711193" y="4974610"/>
                  </a:lnTo>
                  <a:lnTo>
                    <a:pt x="1727235" y="4926484"/>
                  </a:lnTo>
                  <a:close/>
                </a:path>
              </a:pathLst>
            </a:custGeom>
            <a:noFill/>
            <a:ln w="19050" cap="rnd">
              <a:solidFill>
                <a:schemeClr val="accent1">
                  <a:lumMod val="50000"/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9" name="组合 168"/>
            <p:cNvGrpSpPr/>
            <p:nvPr/>
          </p:nvGrpSpPr>
          <p:grpSpPr>
            <a:xfrm>
              <a:off x="7010895" y="4475746"/>
              <a:ext cx="913905" cy="978103"/>
              <a:chOff x="5869765" y="4949067"/>
              <a:chExt cx="1450294" cy="1552171"/>
            </a:xfrm>
          </p:grpSpPr>
          <p:sp>
            <p:nvSpPr>
              <p:cNvPr id="173" name="椭圆 31"/>
              <p:cNvSpPr/>
              <p:nvPr/>
            </p:nvSpPr>
            <p:spPr>
              <a:xfrm>
                <a:off x="5869765" y="5582113"/>
                <a:ext cx="1450294" cy="919125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  <a:gd name="connsiteX0-333" fmla="*/ 128078 w 660438"/>
                  <a:gd name="connsiteY0-334" fmla="*/ 64927 h 653852"/>
                  <a:gd name="connsiteX1-335" fmla="*/ 410712 w 660438"/>
                  <a:gd name="connsiteY1-336" fmla="*/ 15051 h 653852"/>
                  <a:gd name="connsiteX2-337" fmla="*/ 659670 w 660438"/>
                  <a:gd name="connsiteY2-338" fmla="*/ 337329 h 653852"/>
                  <a:gd name="connsiteX3-339" fmla="*/ 331423 w 660438"/>
                  <a:gd name="connsiteY3-340" fmla="*/ 653852 h 653852"/>
                  <a:gd name="connsiteX4-341" fmla="*/ 3176 w 660438"/>
                  <a:gd name="connsiteY4-342" fmla="*/ 337329 h 653852"/>
                  <a:gd name="connsiteX5-343" fmla="*/ 62645 w 660438"/>
                  <a:gd name="connsiteY5-344" fmla="*/ 134413 h 653852"/>
                  <a:gd name="connsiteX6-345" fmla="*/ 128078 w 660438"/>
                  <a:gd name="connsiteY6-346" fmla="*/ 64927 h 653852"/>
                  <a:gd name="connsiteX0-347" fmla="*/ 252136 w 660153"/>
                  <a:gd name="connsiteY0-348" fmla="*/ 22792 h 698557"/>
                  <a:gd name="connsiteX1-349" fmla="*/ 410712 w 660153"/>
                  <a:gd name="connsiteY1-350" fmla="*/ 59756 h 698557"/>
                  <a:gd name="connsiteX2-351" fmla="*/ 659670 w 660153"/>
                  <a:gd name="connsiteY2-352" fmla="*/ 382034 h 698557"/>
                  <a:gd name="connsiteX3-353" fmla="*/ 331423 w 660153"/>
                  <a:gd name="connsiteY3-354" fmla="*/ 698557 h 698557"/>
                  <a:gd name="connsiteX4-355" fmla="*/ 3176 w 660153"/>
                  <a:gd name="connsiteY4-356" fmla="*/ 382034 h 698557"/>
                  <a:gd name="connsiteX5-357" fmla="*/ 62645 w 660153"/>
                  <a:gd name="connsiteY5-358" fmla="*/ 179118 h 698557"/>
                  <a:gd name="connsiteX6-359" fmla="*/ 252136 w 660153"/>
                  <a:gd name="connsiteY6-360" fmla="*/ 22792 h 698557"/>
                  <a:gd name="connsiteX0-361" fmla="*/ 62645 w 660153"/>
                  <a:gd name="connsiteY0-362" fmla="*/ 119362 h 638801"/>
                  <a:gd name="connsiteX1-363" fmla="*/ 410712 w 660153"/>
                  <a:gd name="connsiteY1-364" fmla="*/ 0 h 638801"/>
                  <a:gd name="connsiteX2-365" fmla="*/ 659670 w 660153"/>
                  <a:gd name="connsiteY2-366" fmla="*/ 322278 h 638801"/>
                  <a:gd name="connsiteX3-367" fmla="*/ 331423 w 660153"/>
                  <a:gd name="connsiteY3-368" fmla="*/ 638801 h 638801"/>
                  <a:gd name="connsiteX4-369" fmla="*/ 3176 w 660153"/>
                  <a:gd name="connsiteY4-370" fmla="*/ 322278 h 638801"/>
                  <a:gd name="connsiteX5-371" fmla="*/ 62645 w 660153"/>
                  <a:gd name="connsiteY5-372" fmla="*/ 119362 h 638801"/>
                  <a:gd name="connsiteX0-373" fmla="*/ 62645 w 684431"/>
                  <a:gd name="connsiteY0-374" fmla="*/ 57333 h 576772"/>
                  <a:gd name="connsiteX1-375" fmla="*/ 615409 w 684431"/>
                  <a:gd name="connsiteY1-376" fmla="*/ 0 h 576772"/>
                  <a:gd name="connsiteX2-377" fmla="*/ 659670 w 684431"/>
                  <a:gd name="connsiteY2-378" fmla="*/ 260249 h 576772"/>
                  <a:gd name="connsiteX3-379" fmla="*/ 331423 w 684431"/>
                  <a:gd name="connsiteY3-380" fmla="*/ 576772 h 576772"/>
                  <a:gd name="connsiteX4-381" fmla="*/ 3176 w 684431"/>
                  <a:gd name="connsiteY4-382" fmla="*/ 260249 h 576772"/>
                  <a:gd name="connsiteX5-383" fmla="*/ 62645 w 684431"/>
                  <a:gd name="connsiteY5-384" fmla="*/ 57333 h 576772"/>
                  <a:gd name="connsiteX0-385" fmla="*/ 62645 w 697568"/>
                  <a:gd name="connsiteY0-386" fmla="*/ 80203 h 611576"/>
                  <a:gd name="connsiteX1-387" fmla="*/ 615409 w 697568"/>
                  <a:gd name="connsiteY1-388" fmla="*/ 22870 h 611576"/>
                  <a:gd name="connsiteX2-389" fmla="*/ 665873 w 697568"/>
                  <a:gd name="connsiteY2-390" fmla="*/ 494018 h 611576"/>
                  <a:gd name="connsiteX3-391" fmla="*/ 331423 w 697568"/>
                  <a:gd name="connsiteY3-392" fmla="*/ 599642 h 611576"/>
                  <a:gd name="connsiteX4-393" fmla="*/ 3176 w 697568"/>
                  <a:gd name="connsiteY4-394" fmla="*/ 283119 h 611576"/>
                  <a:gd name="connsiteX5-395" fmla="*/ 62645 w 697568"/>
                  <a:gd name="connsiteY5-396" fmla="*/ 80203 h 611576"/>
                  <a:gd name="connsiteX0-397" fmla="*/ 62645 w 721268"/>
                  <a:gd name="connsiteY0-398" fmla="*/ 80203 h 500519"/>
                  <a:gd name="connsiteX1-399" fmla="*/ 615409 w 721268"/>
                  <a:gd name="connsiteY1-400" fmla="*/ 22870 h 500519"/>
                  <a:gd name="connsiteX2-401" fmla="*/ 665873 w 721268"/>
                  <a:gd name="connsiteY2-402" fmla="*/ 494018 h 500519"/>
                  <a:gd name="connsiteX3-403" fmla="*/ 3176 w 721268"/>
                  <a:gd name="connsiteY3-404" fmla="*/ 283119 h 500519"/>
                  <a:gd name="connsiteX4-405" fmla="*/ 62645 w 721268"/>
                  <a:gd name="connsiteY4-406" fmla="*/ 80203 h 500519"/>
                  <a:gd name="connsiteX0-407" fmla="*/ 26672 w 681225"/>
                  <a:gd name="connsiteY0-408" fmla="*/ 80203 h 543014"/>
                  <a:gd name="connsiteX1-409" fmla="*/ 579436 w 681225"/>
                  <a:gd name="connsiteY1-410" fmla="*/ 22870 h 543014"/>
                  <a:gd name="connsiteX2-411" fmla="*/ 629900 w 681225"/>
                  <a:gd name="connsiteY2-412" fmla="*/ 494018 h 543014"/>
                  <a:gd name="connsiteX3-413" fmla="*/ 23029 w 681225"/>
                  <a:gd name="connsiteY3-414" fmla="*/ 481613 h 543014"/>
                  <a:gd name="connsiteX4-415" fmla="*/ 26672 w 681225"/>
                  <a:gd name="connsiteY4-416" fmla="*/ 80203 h 543014"/>
                  <a:gd name="connsiteX0-417" fmla="*/ 26672 w 681225"/>
                  <a:gd name="connsiteY0-418" fmla="*/ 89749 h 552560"/>
                  <a:gd name="connsiteX1-419" fmla="*/ 579436 w 681225"/>
                  <a:gd name="connsiteY1-420" fmla="*/ 32416 h 552560"/>
                  <a:gd name="connsiteX2-421" fmla="*/ 629900 w 681225"/>
                  <a:gd name="connsiteY2-422" fmla="*/ 503564 h 552560"/>
                  <a:gd name="connsiteX3-423" fmla="*/ 23029 w 681225"/>
                  <a:gd name="connsiteY3-424" fmla="*/ 491159 h 552560"/>
                  <a:gd name="connsiteX4-425" fmla="*/ 26672 w 681225"/>
                  <a:gd name="connsiteY4-426" fmla="*/ 89749 h 552560"/>
                  <a:gd name="connsiteX0-427" fmla="*/ 29374 w 683927"/>
                  <a:gd name="connsiteY0-428" fmla="*/ 94156 h 556967"/>
                  <a:gd name="connsiteX1-429" fmla="*/ 582138 w 683927"/>
                  <a:gd name="connsiteY1-430" fmla="*/ 36823 h 556967"/>
                  <a:gd name="connsiteX2-431" fmla="*/ 632602 w 683927"/>
                  <a:gd name="connsiteY2-432" fmla="*/ 507971 h 556967"/>
                  <a:gd name="connsiteX3-433" fmla="*/ 25731 w 683927"/>
                  <a:gd name="connsiteY3-434" fmla="*/ 495566 h 556967"/>
                  <a:gd name="connsiteX4-435" fmla="*/ 29374 w 683927"/>
                  <a:gd name="connsiteY4-436" fmla="*/ 94156 h 556967"/>
                  <a:gd name="connsiteX0-437" fmla="*/ 46803 w 712301"/>
                  <a:gd name="connsiteY0-438" fmla="*/ 71704 h 532822"/>
                  <a:gd name="connsiteX1-439" fmla="*/ 624379 w 712301"/>
                  <a:gd name="connsiteY1-440" fmla="*/ 39182 h 532822"/>
                  <a:gd name="connsiteX2-441" fmla="*/ 650031 w 712301"/>
                  <a:gd name="connsiteY2-442" fmla="*/ 485519 h 532822"/>
                  <a:gd name="connsiteX3-443" fmla="*/ 43160 w 712301"/>
                  <a:gd name="connsiteY3-444" fmla="*/ 473114 h 532822"/>
                  <a:gd name="connsiteX4-445" fmla="*/ 46803 w 712301"/>
                  <a:gd name="connsiteY4-446" fmla="*/ 71704 h 532822"/>
                  <a:gd name="connsiteX0-447" fmla="*/ 46803 w 697972"/>
                  <a:gd name="connsiteY0-448" fmla="*/ 58429 h 519547"/>
                  <a:gd name="connsiteX1-449" fmla="*/ 624379 w 697972"/>
                  <a:gd name="connsiteY1-450" fmla="*/ 25907 h 519547"/>
                  <a:gd name="connsiteX2-451" fmla="*/ 650031 w 697972"/>
                  <a:gd name="connsiteY2-452" fmla="*/ 472244 h 519547"/>
                  <a:gd name="connsiteX3-453" fmla="*/ 43160 w 697972"/>
                  <a:gd name="connsiteY3-454" fmla="*/ 459839 h 519547"/>
                  <a:gd name="connsiteX4-455" fmla="*/ 46803 w 697972"/>
                  <a:gd name="connsiteY4-456" fmla="*/ 58429 h 519547"/>
                  <a:gd name="connsiteX0-457" fmla="*/ 46803 w 697972"/>
                  <a:gd name="connsiteY0-458" fmla="*/ 58429 h 538344"/>
                  <a:gd name="connsiteX1-459" fmla="*/ 624379 w 697972"/>
                  <a:gd name="connsiteY1-460" fmla="*/ 25907 h 538344"/>
                  <a:gd name="connsiteX2-461" fmla="*/ 650031 w 697972"/>
                  <a:gd name="connsiteY2-462" fmla="*/ 472244 h 538344"/>
                  <a:gd name="connsiteX3-463" fmla="*/ 43160 w 697972"/>
                  <a:gd name="connsiteY3-464" fmla="*/ 459839 h 538344"/>
                  <a:gd name="connsiteX4-465" fmla="*/ 46803 w 697972"/>
                  <a:gd name="connsiteY4-466" fmla="*/ 58429 h 538344"/>
                  <a:gd name="connsiteX0-467" fmla="*/ 53628 w 704797"/>
                  <a:gd name="connsiteY0-468" fmla="*/ 58429 h 522084"/>
                  <a:gd name="connsiteX1-469" fmla="*/ 631204 w 704797"/>
                  <a:gd name="connsiteY1-470" fmla="*/ 25907 h 522084"/>
                  <a:gd name="connsiteX2-471" fmla="*/ 656856 w 704797"/>
                  <a:gd name="connsiteY2-472" fmla="*/ 472244 h 522084"/>
                  <a:gd name="connsiteX3-473" fmla="*/ 49985 w 704797"/>
                  <a:gd name="connsiteY3-474" fmla="*/ 459839 h 522084"/>
                  <a:gd name="connsiteX4-475" fmla="*/ 53628 w 704797"/>
                  <a:gd name="connsiteY4-476" fmla="*/ 58429 h 522084"/>
                  <a:gd name="connsiteX0-477" fmla="*/ 53628 w 695352"/>
                  <a:gd name="connsiteY0-478" fmla="*/ 44808 h 508463"/>
                  <a:gd name="connsiteX1-479" fmla="*/ 631204 w 695352"/>
                  <a:gd name="connsiteY1-480" fmla="*/ 12286 h 508463"/>
                  <a:gd name="connsiteX2-481" fmla="*/ 656856 w 695352"/>
                  <a:gd name="connsiteY2-482" fmla="*/ 458623 h 508463"/>
                  <a:gd name="connsiteX3-483" fmla="*/ 49985 w 695352"/>
                  <a:gd name="connsiteY3-484" fmla="*/ 446218 h 508463"/>
                  <a:gd name="connsiteX4-485" fmla="*/ 53628 w 695352"/>
                  <a:gd name="connsiteY4-486" fmla="*/ 44808 h 508463"/>
                  <a:gd name="connsiteX0-487" fmla="*/ 27233 w 668957"/>
                  <a:gd name="connsiteY0-488" fmla="*/ 33309 h 496964"/>
                  <a:gd name="connsiteX1-489" fmla="*/ 604809 w 668957"/>
                  <a:gd name="connsiteY1-490" fmla="*/ 787 h 496964"/>
                  <a:gd name="connsiteX2-491" fmla="*/ 630461 w 668957"/>
                  <a:gd name="connsiteY2-492" fmla="*/ 447124 h 496964"/>
                  <a:gd name="connsiteX3-493" fmla="*/ 23590 w 668957"/>
                  <a:gd name="connsiteY3-494" fmla="*/ 434719 h 496964"/>
                  <a:gd name="connsiteX4-495" fmla="*/ 27233 w 668957"/>
                  <a:gd name="connsiteY4-496" fmla="*/ 33309 h 496964"/>
                  <a:gd name="connsiteX0-497" fmla="*/ 56383 w 708074"/>
                  <a:gd name="connsiteY0-498" fmla="*/ 44807 h 508462"/>
                  <a:gd name="connsiteX1-499" fmla="*/ 672500 w 708074"/>
                  <a:gd name="connsiteY1-500" fmla="*/ 12285 h 508462"/>
                  <a:gd name="connsiteX2-501" fmla="*/ 659611 w 708074"/>
                  <a:gd name="connsiteY2-502" fmla="*/ 458622 h 508462"/>
                  <a:gd name="connsiteX3-503" fmla="*/ 52740 w 708074"/>
                  <a:gd name="connsiteY3-504" fmla="*/ 446217 h 508462"/>
                  <a:gd name="connsiteX4-505" fmla="*/ 56383 w 708074"/>
                  <a:gd name="connsiteY4-506" fmla="*/ 44807 h 508462"/>
                  <a:gd name="connsiteX0-507" fmla="*/ 29466 w 681157"/>
                  <a:gd name="connsiteY0-508" fmla="*/ 33309 h 496964"/>
                  <a:gd name="connsiteX1-509" fmla="*/ 645583 w 681157"/>
                  <a:gd name="connsiteY1-510" fmla="*/ 787 h 496964"/>
                  <a:gd name="connsiteX2-511" fmla="*/ 632694 w 681157"/>
                  <a:gd name="connsiteY2-512" fmla="*/ 447124 h 496964"/>
                  <a:gd name="connsiteX3-513" fmla="*/ 25823 w 681157"/>
                  <a:gd name="connsiteY3-514" fmla="*/ 434719 h 496964"/>
                  <a:gd name="connsiteX4-515" fmla="*/ 29466 w 681157"/>
                  <a:gd name="connsiteY4-516" fmla="*/ 33309 h 49696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81157" h="496964">
                    <a:moveTo>
                      <a:pt x="29466" y="33309"/>
                    </a:moveTo>
                    <a:cubicBezTo>
                      <a:pt x="66687" y="6579"/>
                      <a:pt x="638715" y="-2974"/>
                      <a:pt x="645583" y="787"/>
                    </a:cubicBezTo>
                    <a:cubicBezTo>
                      <a:pt x="652451" y="4548"/>
                      <a:pt x="729564" y="374802"/>
                      <a:pt x="632694" y="447124"/>
                    </a:cubicBezTo>
                    <a:cubicBezTo>
                      <a:pt x="535824" y="519446"/>
                      <a:pt x="62180" y="511123"/>
                      <a:pt x="25823" y="434719"/>
                    </a:cubicBezTo>
                    <a:cubicBezTo>
                      <a:pt x="-10534" y="358315"/>
                      <a:pt x="-7755" y="60039"/>
                      <a:pt x="29466" y="33309"/>
                    </a:cubicBezTo>
                    <a:close/>
                  </a:path>
                </a:pathLst>
              </a:custGeom>
              <a:noFill/>
              <a:ln w="19050" cap="rnd">
                <a:solidFill>
                  <a:schemeClr val="accent1">
                    <a:lumMod val="50000"/>
                    <a:alpha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4" name="组合 173"/>
              <p:cNvGrpSpPr/>
              <p:nvPr/>
            </p:nvGrpSpPr>
            <p:grpSpPr>
              <a:xfrm>
                <a:off x="5869765" y="4949067"/>
                <a:ext cx="1440000" cy="728759"/>
                <a:chOff x="5869765" y="4949067"/>
                <a:chExt cx="1440000" cy="728759"/>
              </a:xfrm>
            </p:grpSpPr>
            <p:sp>
              <p:nvSpPr>
                <p:cNvPr id="175" name="任意多边形 174"/>
                <p:cNvSpPr/>
                <p:nvPr/>
              </p:nvSpPr>
              <p:spPr>
                <a:xfrm>
                  <a:off x="5987407" y="4949067"/>
                  <a:ext cx="11723" cy="633046"/>
                </a:xfrm>
                <a:custGeom>
                  <a:avLst/>
                  <a:gdLst>
                    <a:gd name="connsiteX0" fmla="*/ 0 w 11723"/>
                    <a:gd name="connsiteY0" fmla="*/ 633046 h 633046"/>
                    <a:gd name="connsiteX1" fmla="*/ 11723 w 11723"/>
                    <a:gd name="connsiteY1" fmla="*/ 246184 h 633046"/>
                    <a:gd name="connsiteX2" fmla="*/ 0 w 11723"/>
                    <a:gd name="connsiteY2" fmla="*/ 0 h 633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723" h="633046">
                      <a:moveTo>
                        <a:pt x="0" y="633046"/>
                      </a:moveTo>
                      <a:cubicBezTo>
                        <a:pt x="5861" y="492369"/>
                        <a:pt x="11723" y="351692"/>
                        <a:pt x="11723" y="246184"/>
                      </a:cubicBezTo>
                      <a:cubicBezTo>
                        <a:pt x="11723" y="140676"/>
                        <a:pt x="5861" y="70338"/>
                        <a:pt x="0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1">
                      <a:lumMod val="50000"/>
                      <a:alpha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任意多边形 175"/>
                <p:cNvSpPr/>
                <p:nvPr/>
              </p:nvSpPr>
              <p:spPr>
                <a:xfrm>
                  <a:off x="6511686" y="4949067"/>
                  <a:ext cx="11723" cy="633046"/>
                </a:xfrm>
                <a:custGeom>
                  <a:avLst/>
                  <a:gdLst>
                    <a:gd name="connsiteX0" fmla="*/ 0 w 11723"/>
                    <a:gd name="connsiteY0" fmla="*/ 633046 h 633046"/>
                    <a:gd name="connsiteX1" fmla="*/ 11723 w 11723"/>
                    <a:gd name="connsiteY1" fmla="*/ 246184 h 633046"/>
                    <a:gd name="connsiteX2" fmla="*/ 0 w 11723"/>
                    <a:gd name="connsiteY2" fmla="*/ 0 h 633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723" h="633046">
                      <a:moveTo>
                        <a:pt x="0" y="633046"/>
                      </a:moveTo>
                      <a:cubicBezTo>
                        <a:pt x="5861" y="492369"/>
                        <a:pt x="11723" y="351692"/>
                        <a:pt x="11723" y="246184"/>
                      </a:cubicBezTo>
                      <a:cubicBezTo>
                        <a:pt x="11723" y="140676"/>
                        <a:pt x="5861" y="70338"/>
                        <a:pt x="0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1">
                      <a:lumMod val="50000"/>
                      <a:alpha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" name="任意多边形 176"/>
                <p:cNvSpPr/>
                <p:nvPr/>
              </p:nvSpPr>
              <p:spPr>
                <a:xfrm>
                  <a:off x="7189844" y="4949067"/>
                  <a:ext cx="11723" cy="633046"/>
                </a:xfrm>
                <a:custGeom>
                  <a:avLst/>
                  <a:gdLst>
                    <a:gd name="connsiteX0" fmla="*/ 0 w 11723"/>
                    <a:gd name="connsiteY0" fmla="*/ 633046 h 633046"/>
                    <a:gd name="connsiteX1" fmla="*/ 11723 w 11723"/>
                    <a:gd name="connsiteY1" fmla="*/ 246184 h 633046"/>
                    <a:gd name="connsiteX2" fmla="*/ 0 w 11723"/>
                    <a:gd name="connsiteY2" fmla="*/ 0 h 633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723" h="633046">
                      <a:moveTo>
                        <a:pt x="0" y="633046"/>
                      </a:moveTo>
                      <a:cubicBezTo>
                        <a:pt x="5861" y="492369"/>
                        <a:pt x="11723" y="351692"/>
                        <a:pt x="11723" y="246184"/>
                      </a:cubicBezTo>
                      <a:cubicBezTo>
                        <a:pt x="11723" y="140676"/>
                        <a:pt x="5861" y="70338"/>
                        <a:pt x="0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1">
                      <a:lumMod val="50000"/>
                      <a:alpha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椭圆 31"/>
                <p:cNvSpPr/>
                <p:nvPr/>
              </p:nvSpPr>
              <p:spPr>
                <a:xfrm>
                  <a:off x="5869765" y="5486403"/>
                  <a:ext cx="1440000" cy="191423"/>
                </a:xfrm>
                <a:custGeom>
                  <a:avLst/>
                  <a:gdLst>
                    <a:gd name="connsiteX0" fmla="*/ 0 w 656493"/>
                    <a:gd name="connsiteY0" fmla="*/ 316523 h 633046"/>
                    <a:gd name="connsiteX1" fmla="*/ 328247 w 656493"/>
                    <a:gd name="connsiteY1" fmla="*/ 0 h 633046"/>
                    <a:gd name="connsiteX2" fmla="*/ 656494 w 656493"/>
                    <a:gd name="connsiteY2" fmla="*/ 316523 h 633046"/>
                    <a:gd name="connsiteX3" fmla="*/ 328247 w 656493"/>
                    <a:gd name="connsiteY3" fmla="*/ 633046 h 633046"/>
                    <a:gd name="connsiteX4" fmla="*/ 0 w 656493"/>
                    <a:gd name="connsiteY4" fmla="*/ 316523 h 633046"/>
                    <a:gd name="connsiteX0-1" fmla="*/ 328247 w 656494"/>
                    <a:gd name="connsiteY0-2" fmla="*/ 0 h 633046"/>
                    <a:gd name="connsiteX1-3" fmla="*/ 656494 w 656494"/>
                    <a:gd name="connsiteY1-4" fmla="*/ 316523 h 633046"/>
                    <a:gd name="connsiteX2-5" fmla="*/ 328247 w 656494"/>
                    <a:gd name="connsiteY2-6" fmla="*/ 633046 h 633046"/>
                    <a:gd name="connsiteX3-7" fmla="*/ 0 w 656494"/>
                    <a:gd name="connsiteY3-8" fmla="*/ 316523 h 633046"/>
                    <a:gd name="connsiteX4-9" fmla="*/ 419687 w 656494"/>
                    <a:gd name="connsiteY4-10" fmla="*/ 91440 h 633046"/>
                    <a:gd name="connsiteX0-11" fmla="*/ 402964 w 731211"/>
                    <a:gd name="connsiteY0-12" fmla="*/ 0 h 633046"/>
                    <a:gd name="connsiteX1-13" fmla="*/ 731211 w 731211"/>
                    <a:gd name="connsiteY1-14" fmla="*/ 316523 h 633046"/>
                    <a:gd name="connsiteX2-15" fmla="*/ 402964 w 731211"/>
                    <a:gd name="connsiteY2-16" fmla="*/ 633046 h 633046"/>
                    <a:gd name="connsiteX3-17" fmla="*/ 74717 w 731211"/>
                    <a:gd name="connsiteY3-18" fmla="*/ 316523 h 633046"/>
                    <a:gd name="connsiteX4-19" fmla="*/ 161895 w 731211"/>
                    <a:gd name="connsiteY4-20" fmla="*/ 152400 h 633046"/>
                    <a:gd name="connsiteX0-21" fmla="*/ 353700 w 681947"/>
                    <a:gd name="connsiteY0-22" fmla="*/ 0 h 633046"/>
                    <a:gd name="connsiteX1-23" fmla="*/ 681947 w 681947"/>
                    <a:gd name="connsiteY1-24" fmla="*/ 316523 h 633046"/>
                    <a:gd name="connsiteX2-25" fmla="*/ 353700 w 681947"/>
                    <a:gd name="connsiteY2-26" fmla="*/ 633046 h 633046"/>
                    <a:gd name="connsiteX3-27" fmla="*/ 25453 w 681947"/>
                    <a:gd name="connsiteY3-28" fmla="*/ 316523 h 633046"/>
                    <a:gd name="connsiteX4-29" fmla="*/ 112631 w 681947"/>
                    <a:gd name="connsiteY4-30" fmla="*/ 152400 h 633046"/>
                    <a:gd name="connsiteX0-31" fmla="*/ 341249 w 669496"/>
                    <a:gd name="connsiteY0-32" fmla="*/ 0 h 633046"/>
                    <a:gd name="connsiteX1-33" fmla="*/ 669496 w 669496"/>
                    <a:gd name="connsiteY1-34" fmla="*/ 316523 h 633046"/>
                    <a:gd name="connsiteX2-35" fmla="*/ 341249 w 669496"/>
                    <a:gd name="connsiteY2-36" fmla="*/ 633046 h 633046"/>
                    <a:gd name="connsiteX3-37" fmla="*/ 13002 w 669496"/>
                    <a:gd name="connsiteY3-38" fmla="*/ 316523 h 633046"/>
                    <a:gd name="connsiteX4-39" fmla="*/ 100180 w 669496"/>
                    <a:gd name="connsiteY4-40" fmla="*/ 152400 h 633046"/>
                    <a:gd name="connsiteX0-41" fmla="*/ 347951 w 676198"/>
                    <a:gd name="connsiteY0-42" fmla="*/ 0 h 633046"/>
                    <a:gd name="connsiteX1-43" fmla="*/ 676198 w 676198"/>
                    <a:gd name="connsiteY1-44" fmla="*/ 316523 h 633046"/>
                    <a:gd name="connsiteX2-45" fmla="*/ 347951 w 676198"/>
                    <a:gd name="connsiteY2-46" fmla="*/ 633046 h 633046"/>
                    <a:gd name="connsiteX3-47" fmla="*/ 19704 w 676198"/>
                    <a:gd name="connsiteY3-48" fmla="*/ 316523 h 633046"/>
                    <a:gd name="connsiteX4-49" fmla="*/ 79173 w 676198"/>
                    <a:gd name="connsiteY4-50" fmla="*/ 113607 h 633046"/>
                    <a:gd name="connsiteX0-51" fmla="*/ 333371 w 661618"/>
                    <a:gd name="connsiteY0-52" fmla="*/ 0 h 633046"/>
                    <a:gd name="connsiteX1-53" fmla="*/ 661618 w 661618"/>
                    <a:gd name="connsiteY1-54" fmla="*/ 316523 h 633046"/>
                    <a:gd name="connsiteX2-55" fmla="*/ 333371 w 661618"/>
                    <a:gd name="connsiteY2-56" fmla="*/ 633046 h 633046"/>
                    <a:gd name="connsiteX3-57" fmla="*/ 5124 w 661618"/>
                    <a:gd name="connsiteY3-58" fmla="*/ 316523 h 633046"/>
                    <a:gd name="connsiteX4-59" fmla="*/ 64593 w 661618"/>
                    <a:gd name="connsiteY4-60" fmla="*/ 113607 h 633046"/>
                    <a:gd name="connsiteX0-61" fmla="*/ 178200 w 661618"/>
                    <a:gd name="connsiteY0-62" fmla="*/ 0 h 583170"/>
                    <a:gd name="connsiteX1-63" fmla="*/ 661618 w 661618"/>
                    <a:gd name="connsiteY1-64" fmla="*/ 266647 h 583170"/>
                    <a:gd name="connsiteX2-65" fmla="*/ 333371 w 661618"/>
                    <a:gd name="connsiteY2-66" fmla="*/ 583170 h 583170"/>
                    <a:gd name="connsiteX3-67" fmla="*/ 5124 w 661618"/>
                    <a:gd name="connsiteY3-68" fmla="*/ 266647 h 583170"/>
                    <a:gd name="connsiteX4-69" fmla="*/ 64593 w 661618"/>
                    <a:gd name="connsiteY4-70" fmla="*/ 63731 h 583170"/>
                    <a:gd name="connsiteX0-71" fmla="*/ 178200 w 662133"/>
                    <a:gd name="connsiteY0-72" fmla="*/ 66578 h 649748"/>
                    <a:gd name="connsiteX1-73" fmla="*/ 412660 w 662133"/>
                    <a:gd name="connsiteY1-74" fmla="*/ 10947 h 649748"/>
                    <a:gd name="connsiteX2-75" fmla="*/ 661618 w 662133"/>
                    <a:gd name="connsiteY2-76" fmla="*/ 333225 h 649748"/>
                    <a:gd name="connsiteX3-77" fmla="*/ 333371 w 662133"/>
                    <a:gd name="connsiteY3-78" fmla="*/ 649748 h 649748"/>
                    <a:gd name="connsiteX4-79" fmla="*/ 5124 w 662133"/>
                    <a:gd name="connsiteY4-80" fmla="*/ 333225 h 649748"/>
                    <a:gd name="connsiteX5" fmla="*/ 64593 w 662133"/>
                    <a:gd name="connsiteY5" fmla="*/ 130309 h 649748"/>
                    <a:gd name="connsiteX0-81" fmla="*/ 178200 w 662148"/>
                    <a:gd name="connsiteY0-82" fmla="*/ 66578 h 649748"/>
                    <a:gd name="connsiteX1-83" fmla="*/ 412660 w 662148"/>
                    <a:gd name="connsiteY1-84" fmla="*/ 10947 h 649748"/>
                    <a:gd name="connsiteX2-85" fmla="*/ 661618 w 662148"/>
                    <a:gd name="connsiteY2-86" fmla="*/ 333225 h 649748"/>
                    <a:gd name="connsiteX3-87" fmla="*/ 333371 w 662148"/>
                    <a:gd name="connsiteY3-88" fmla="*/ 649748 h 649748"/>
                    <a:gd name="connsiteX4-89" fmla="*/ 5124 w 662148"/>
                    <a:gd name="connsiteY4-90" fmla="*/ 333225 h 649748"/>
                    <a:gd name="connsiteX5-91" fmla="*/ 64593 w 662148"/>
                    <a:gd name="connsiteY5-92" fmla="*/ 130309 h 649748"/>
                    <a:gd name="connsiteX0-93" fmla="*/ 178200 w 662148"/>
                    <a:gd name="connsiteY0-94" fmla="*/ 61032 h 644202"/>
                    <a:gd name="connsiteX1-95" fmla="*/ 412660 w 662148"/>
                    <a:gd name="connsiteY1-96" fmla="*/ 5401 h 644202"/>
                    <a:gd name="connsiteX2-97" fmla="*/ 661618 w 662148"/>
                    <a:gd name="connsiteY2-98" fmla="*/ 327679 h 644202"/>
                    <a:gd name="connsiteX3-99" fmla="*/ 333371 w 662148"/>
                    <a:gd name="connsiteY3-100" fmla="*/ 644202 h 644202"/>
                    <a:gd name="connsiteX4-101" fmla="*/ 5124 w 662148"/>
                    <a:gd name="connsiteY4-102" fmla="*/ 327679 h 644202"/>
                    <a:gd name="connsiteX5-103" fmla="*/ 64593 w 662148"/>
                    <a:gd name="connsiteY5-104" fmla="*/ 124763 h 644202"/>
                    <a:gd name="connsiteX0-105" fmla="*/ 178200 w 662148"/>
                    <a:gd name="connsiteY0-106" fmla="*/ 75865 h 659035"/>
                    <a:gd name="connsiteX1-107" fmla="*/ 168819 w 662148"/>
                    <a:gd name="connsiteY1-108" fmla="*/ 31317 h 659035"/>
                    <a:gd name="connsiteX2-109" fmla="*/ 412660 w 662148"/>
                    <a:gd name="connsiteY2-110" fmla="*/ 20234 h 659035"/>
                    <a:gd name="connsiteX3-111" fmla="*/ 661618 w 662148"/>
                    <a:gd name="connsiteY3-112" fmla="*/ 342512 h 659035"/>
                    <a:gd name="connsiteX4-113" fmla="*/ 333371 w 662148"/>
                    <a:gd name="connsiteY4-114" fmla="*/ 659035 h 659035"/>
                    <a:gd name="connsiteX5-115" fmla="*/ 5124 w 662148"/>
                    <a:gd name="connsiteY5-116" fmla="*/ 342512 h 659035"/>
                    <a:gd name="connsiteX6" fmla="*/ 64593 w 662148"/>
                    <a:gd name="connsiteY6" fmla="*/ 139596 h 659035"/>
                    <a:gd name="connsiteX0-117" fmla="*/ 178200 w 662148"/>
                    <a:gd name="connsiteY0-118" fmla="*/ 68901 h 652071"/>
                    <a:gd name="connsiteX1-119" fmla="*/ 130026 w 662148"/>
                    <a:gd name="connsiteY1-120" fmla="*/ 68688 h 652071"/>
                    <a:gd name="connsiteX2-121" fmla="*/ 412660 w 662148"/>
                    <a:gd name="connsiteY2-122" fmla="*/ 13270 h 652071"/>
                    <a:gd name="connsiteX3-123" fmla="*/ 661618 w 662148"/>
                    <a:gd name="connsiteY3-124" fmla="*/ 335548 h 652071"/>
                    <a:gd name="connsiteX4-125" fmla="*/ 333371 w 662148"/>
                    <a:gd name="connsiteY4-126" fmla="*/ 652071 h 652071"/>
                    <a:gd name="connsiteX5-127" fmla="*/ 5124 w 662148"/>
                    <a:gd name="connsiteY5-128" fmla="*/ 335548 h 652071"/>
                    <a:gd name="connsiteX6-129" fmla="*/ 64593 w 662148"/>
                    <a:gd name="connsiteY6-130" fmla="*/ 132632 h 652071"/>
                    <a:gd name="connsiteX0-131" fmla="*/ 178200 w 662220"/>
                    <a:gd name="connsiteY0-132" fmla="*/ 68901 h 652071"/>
                    <a:gd name="connsiteX1-133" fmla="*/ 130026 w 662220"/>
                    <a:gd name="connsiteY1-134" fmla="*/ 68688 h 652071"/>
                    <a:gd name="connsiteX2-135" fmla="*/ 412660 w 662220"/>
                    <a:gd name="connsiteY2-136" fmla="*/ 13270 h 652071"/>
                    <a:gd name="connsiteX3-137" fmla="*/ 661618 w 662220"/>
                    <a:gd name="connsiteY3-138" fmla="*/ 335548 h 652071"/>
                    <a:gd name="connsiteX4-139" fmla="*/ 333371 w 662220"/>
                    <a:gd name="connsiteY4-140" fmla="*/ 652071 h 652071"/>
                    <a:gd name="connsiteX5-141" fmla="*/ 5124 w 662220"/>
                    <a:gd name="connsiteY5-142" fmla="*/ 335548 h 652071"/>
                    <a:gd name="connsiteX6-143" fmla="*/ 64593 w 662220"/>
                    <a:gd name="connsiteY6-144" fmla="*/ 132632 h 652071"/>
                    <a:gd name="connsiteX0-145" fmla="*/ 178200 w 662220"/>
                    <a:gd name="connsiteY0-146" fmla="*/ 58449 h 641619"/>
                    <a:gd name="connsiteX1-147" fmla="*/ 130026 w 662220"/>
                    <a:gd name="connsiteY1-148" fmla="*/ 58236 h 641619"/>
                    <a:gd name="connsiteX2-149" fmla="*/ 412660 w 662220"/>
                    <a:gd name="connsiteY2-150" fmla="*/ 2818 h 641619"/>
                    <a:gd name="connsiteX3-151" fmla="*/ 661618 w 662220"/>
                    <a:gd name="connsiteY3-152" fmla="*/ 325096 h 641619"/>
                    <a:gd name="connsiteX4-153" fmla="*/ 333371 w 662220"/>
                    <a:gd name="connsiteY4-154" fmla="*/ 641619 h 641619"/>
                    <a:gd name="connsiteX5-155" fmla="*/ 5124 w 662220"/>
                    <a:gd name="connsiteY5-156" fmla="*/ 325096 h 641619"/>
                    <a:gd name="connsiteX6-157" fmla="*/ 64593 w 662220"/>
                    <a:gd name="connsiteY6-158" fmla="*/ 122180 h 641619"/>
                    <a:gd name="connsiteX0-159" fmla="*/ 178200 w 662220"/>
                    <a:gd name="connsiteY0-160" fmla="*/ 58449 h 641619"/>
                    <a:gd name="connsiteX1-161" fmla="*/ 130026 w 662220"/>
                    <a:gd name="connsiteY1-162" fmla="*/ 58236 h 641619"/>
                    <a:gd name="connsiteX2-163" fmla="*/ 412660 w 662220"/>
                    <a:gd name="connsiteY2-164" fmla="*/ 2818 h 641619"/>
                    <a:gd name="connsiteX3-165" fmla="*/ 661618 w 662220"/>
                    <a:gd name="connsiteY3-166" fmla="*/ 325096 h 641619"/>
                    <a:gd name="connsiteX4-167" fmla="*/ 333371 w 662220"/>
                    <a:gd name="connsiteY4-168" fmla="*/ 641619 h 641619"/>
                    <a:gd name="connsiteX5-169" fmla="*/ 5124 w 662220"/>
                    <a:gd name="connsiteY5-170" fmla="*/ 325096 h 641619"/>
                    <a:gd name="connsiteX6-171" fmla="*/ 64593 w 662220"/>
                    <a:gd name="connsiteY6-172" fmla="*/ 122180 h 641619"/>
                    <a:gd name="connsiteX0-173" fmla="*/ 178200 w 662220"/>
                    <a:gd name="connsiteY0-174" fmla="*/ 58449 h 641619"/>
                    <a:gd name="connsiteX1-175" fmla="*/ 130026 w 662220"/>
                    <a:gd name="connsiteY1-176" fmla="*/ 58236 h 641619"/>
                    <a:gd name="connsiteX2-177" fmla="*/ 412660 w 662220"/>
                    <a:gd name="connsiteY2-178" fmla="*/ 2818 h 641619"/>
                    <a:gd name="connsiteX3-179" fmla="*/ 661618 w 662220"/>
                    <a:gd name="connsiteY3-180" fmla="*/ 325096 h 641619"/>
                    <a:gd name="connsiteX4-181" fmla="*/ 333371 w 662220"/>
                    <a:gd name="connsiteY4-182" fmla="*/ 641619 h 641619"/>
                    <a:gd name="connsiteX5-183" fmla="*/ 5124 w 662220"/>
                    <a:gd name="connsiteY5-184" fmla="*/ 325096 h 641619"/>
                    <a:gd name="connsiteX6-185" fmla="*/ 64593 w 662220"/>
                    <a:gd name="connsiteY6-186" fmla="*/ 122180 h 641619"/>
                    <a:gd name="connsiteX0-187" fmla="*/ 178200 w 662220"/>
                    <a:gd name="connsiteY0-188" fmla="*/ 58449 h 641619"/>
                    <a:gd name="connsiteX1-189" fmla="*/ 130026 w 662220"/>
                    <a:gd name="connsiteY1-190" fmla="*/ 58236 h 641619"/>
                    <a:gd name="connsiteX2-191" fmla="*/ 412660 w 662220"/>
                    <a:gd name="connsiteY2-192" fmla="*/ 2818 h 641619"/>
                    <a:gd name="connsiteX3-193" fmla="*/ 661618 w 662220"/>
                    <a:gd name="connsiteY3-194" fmla="*/ 325096 h 641619"/>
                    <a:gd name="connsiteX4-195" fmla="*/ 333371 w 662220"/>
                    <a:gd name="connsiteY4-196" fmla="*/ 641619 h 641619"/>
                    <a:gd name="connsiteX5-197" fmla="*/ 5124 w 662220"/>
                    <a:gd name="connsiteY5-198" fmla="*/ 325096 h 641619"/>
                    <a:gd name="connsiteX6-199" fmla="*/ 64593 w 662220"/>
                    <a:gd name="connsiteY6-200" fmla="*/ 122180 h 641619"/>
                    <a:gd name="connsiteX0-201" fmla="*/ 178200 w 662220"/>
                    <a:gd name="connsiteY0-202" fmla="*/ 58449 h 641619"/>
                    <a:gd name="connsiteX1-203" fmla="*/ 130026 w 662220"/>
                    <a:gd name="connsiteY1-204" fmla="*/ 58236 h 641619"/>
                    <a:gd name="connsiteX2-205" fmla="*/ 412660 w 662220"/>
                    <a:gd name="connsiteY2-206" fmla="*/ 2818 h 641619"/>
                    <a:gd name="connsiteX3-207" fmla="*/ 661618 w 662220"/>
                    <a:gd name="connsiteY3-208" fmla="*/ 325096 h 641619"/>
                    <a:gd name="connsiteX4-209" fmla="*/ 333371 w 662220"/>
                    <a:gd name="connsiteY4-210" fmla="*/ 641619 h 641619"/>
                    <a:gd name="connsiteX5-211" fmla="*/ 5124 w 662220"/>
                    <a:gd name="connsiteY5-212" fmla="*/ 325096 h 641619"/>
                    <a:gd name="connsiteX6-213" fmla="*/ 64593 w 662220"/>
                    <a:gd name="connsiteY6-214" fmla="*/ 122180 h 641619"/>
                    <a:gd name="connsiteX0-215" fmla="*/ 176252 w 660272"/>
                    <a:gd name="connsiteY0-216" fmla="*/ 58449 h 641619"/>
                    <a:gd name="connsiteX1-217" fmla="*/ 128078 w 660272"/>
                    <a:gd name="connsiteY1-218" fmla="*/ 58236 h 641619"/>
                    <a:gd name="connsiteX2-219" fmla="*/ 410712 w 660272"/>
                    <a:gd name="connsiteY2-220" fmla="*/ 2818 h 641619"/>
                    <a:gd name="connsiteX3-221" fmla="*/ 659670 w 660272"/>
                    <a:gd name="connsiteY3-222" fmla="*/ 325096 h 641619"/>
                    <a:gd name="connsiteX4-223" fmla="*/ 331423 w 660272"/>
                    <a:gd name="connsiteY4-224" fmla="*/ 641619 h 641619"/>
                    <a:gd name="connsiteX5-225" fmla="*/ 3176 w 660272"/>
                    <a:gd name="connsiteY5-226" fmla="*/ 325096 h 641619"/>
                    <a:gd name="connsiteX6-227" fmla="*/ 62645 w 660272"/>
                    <a:gd name="connsiteY6-228" fmla="*/ 122180 h 641619"/>
                    <a:gd name="connsiteX0-229" fmla="*/ 253837 w 660272"/>
                    <a:gd name="connsiteY0-230" fmla="*/ 30740 h 641619"/>
                    <a:gd name="connsiteX1-231" fmla="*/ 128078 w 660272"/>
                    <a:gd name="connsiteY1-232" fmla="*/ 58236 h 641619"/>
                    <a:gd name="connsiteX2-233" fmla="*/ 410712 w 660272"/>
                    <a:gd name="connsiteY2-234" fmla="*/ 2818 h 641619"/>
                    <a:gd name="connsiteX3-235" fmla="*/ 659670 w 660272"/>
                    <a:gd name="connsiteY3-236" fmla="*/ 325096 h 641619"/>
                    <a:gd name="connsiteX4-237" fmla="*/ 331423 w 660272"/>
                    <a:gd name="connsiteY4-238" fmla="*/ 641619 h 641619"/>
                    <a:gd name="connsiteX5-239" fmla="*/ 3176 w 660272"/>
                    <a:gd name="connsiteY5-240" fmla="*/ 325096 h 641619"/>
                    <a:gd name="connsiteX6-241" fmla="*/ 62645 w 660272"/>
                    <a:gd name="connsiteY6-242" fmla="*/ 122180 h 641619"/>
                    <a:gd name="connsiteX0-243" fmla="*/ 253837 w 660191"/>
                    <a:gd name="connsiteY0-244" fmla="*/ 41069 h 651948"/>
                    <a:gd name="connsiteX1-245" fmla="*/ 161329 w 660191"/>
                    <a:gd name="connsiteY1-246" fmla="*/ 63023 h 651948"/>
                    <a:gd name="connsiteX2-247" fmla="*/ 410712 w 660191"/>
                    <a:gd name="connsiteY2-248" fmla="*/ 13147 h 651948"/>
                    <a:gd name="connsiteX3-249" fmla="*/ 659670 w 660191"/>
                    <a:gd name="connsiteY3-250" fmla="*/ 335425 h 651948"/>
                    <a:gd name="connsiteX4-251" fmla="*/ 331423 w 660191"/>
                    <a:gd name="connsiteY4-252" fmla="*/ 651948 h 651948"/>
                    <a:gd name="connsiteX5-253" fmla="*/ 3176 w 660191"/>
                    <a:gd name="connsiteY5-254" fmla="*/ 335425 h 651948"/>
                    <a:gd name="connsiteX6-255" fmla="*/ 62645 w 660191"/>
                    <a:gd name="connsiteY6-256" fmla="*/ 132509 h 651948"/>
                    <a:gd name="connsiteX0-257" fmla="*/ 253837 w 660897"/>
                    <a:gd name="connsiteY0-258" fmla="*/ 45475 h 656354"/>
                    <a:gd name="connsiteX1-259" fmla="*/ 161329 w 660897"/>
                    <a:gd name="connsiteY1-260" fmla="*/ 67429 h 656354"/>
                    <a:gd name="connsiteX2-261" fmla="*/ 410712 w 660897"/>
                    <a:gd name="connsiteY2-262" fmla="*/ 17553 h 656354"/>
                    <a:gd name="connsiteX3-263" fmla="*/ 659670 w 660897"/>
                    <a:gd name="connsiteY3-264" fmla="*/ 339831 h 656354"/>
                    <a:gd name="connsiteX4-265" fmla="*/ 331423 w 660897"/>
                    <a:gd name="connsiteY4-266" fmla="*/ 656354 h 656354"/>
                    <a:gd name="connsiteX5-267" fmla="*/ 3176 w 660897"/>
                    <a:gd name="connsiteY5-268" fmla="*/ 339831 h 656354"/>
                    <a:gd name="connsiteX6-269" fmla="*/ 62645 w 660897"/>
                    <a:gd name="connsiteY6-270" fmla="*/ 136915 h 656354"/>
                    <a:gd name="connsiteX0-271" fmla="*/ 253837 w 660406"/>
                    <a:gd name="connsiteY0-272" fmla="*/ 41070 h 651949"/>
                    <a:gd name="connsiteX1-273" fmla="*/ 161329 w 660406"/>
                    <a:gd name="connsiteY1-274" fmla="*/ 63024 h 651949"/>
                    <a:gd name="connsiteX2-275" fmla="*/ 410712 w 660406"/>
                    <a:gd name="connsiteY2-276" fmla="*/ 13148 h 651949"/>
                    <a:gd name="connsiteX3-277" fmla="*/ 659670 w 660406"/>
                    <a:gd name="connsiteY3-278" fmla="*/ 335426 h 651949"/>
                    <a:gd name="connsiteX4-279" fmla="*/ 331423 w 660406"/>
                    <a:gd name="connsiteY4-280" fmla="*/ 651949 h 651949"/>
                    <a:gd name="connsiteX5-281" fmla="*/ 3176 w 660406"/>
                    <a:gd name="connsiteY5-282" fmla="*/ 335426 h 651949"/>
                    <a:gd name="connsiteX6-283" fmla="*/ 62645 w 660406"/>
                    <a:gd name="connsiteY6-284" fmla="*/ 132510 h 651949"/>
                    <a:gd name="connsiteX0-285" fmla="*/ 161329 w 660406"/>
                    <a:gd name="connsiteY0-286" fmla="*/ 63024 h 651949"/>
                    <a:gd name="connsiteX1-287" fmla="*/ 410712 w 660406"/>
                    <a:gd name="connsiteY1-288" fmla="*/ 13148 h 651949"/>
                    <a:gd name="connsiteX2-289" fmla="*/ 659670 w 660406"/>
                    <a:gd name="connsiteY2-290" fmla="*/ 335426 h 651949"/>
                    <a:gd name="connsiteX3-291" fmla="*/ 331423 w 660406"/>
                    <a:gd name="connsiteY3-292" fmla="*/ 651949 h 651949"/>
                    <a:gd name="connsiteX4-293" fmla="*/ 3176 w 660406"/>
                    <a:gd name="connsiteY4-294" fmla="*/ 335426 h 651949"/>
                    <a:gd name="connsiteX5-295" fmla="*/ 62645 w 660406"/>
                    <a:gd name="connsiteY5-296" fmla="*/ 132510 h 651949"/>
                    <a:gd name="connsiteX0-297" fmla="*/ 128078 w 660207"/>
                    <a:gd name="connsiteY0-298" fmla="*/ 63024 h 651949"/>
                    <a:gd name="connsiteX1-299" fmla="*/ 410712 w 660207"/>
                    <a:gd name="connsiteY1-300" fmla="*/ 13148 h 651949"/>
                    <a:gd name="connsiteX2-301" fmla="*/ 659670 w 660207"/>
                    <a:gd name="connsiteY2-302" fmla="*/ 335426 h 651949"/>
                    <a:gd name="connsiteX3-303" fmla="*/ 331423 w 660207"/>
                    <a:gd name="connsiteY3-304" fmla="*/ 651949 h 651949"/>
                    <a:gd name="connsiteX4-305" fmla="*/ 3176 w 660207"/>
                    <a:gd name="connsiteY4-306" fmla="*/ 335426 h 651949"/>
                    <a:gd name="connsiteX5-307" fmla="*/ 62645 w 660207"/>
                    <a:gd name="connsiteY5-308" fmla="*/ 132510 h 651949"/>
                    <a:gd name="connsiteX0-309" fmla="*/ 128078 w 660438"/>
                    <a:gd name="connsiteY0-310" fmla="*/ 60888 h 649813"/>
                    <a:gd name="connsiteX1-311" fmla="*/ 410712 w 660438"/>
                    <a:gd name="connsiteY1-312" fmla="*/ 11012 h 649813"/>
                    <a:gd name="connsiteX2-313" fmla="*/ 659670 w 660438"/>
                    <a:gd name="connsiteY2-314" fmla="*/ 333290 h 649813"/>
                    <a:gd name="connsiteX3-315" fmla="*/ 331423 w 660438"/>
                    <a:gd name="connsiteY3-316" fmla="*/ 649813 h 649813"/>
                    <a:gd name="connsiteX4-317" fmla="*/ 3176 w 660438"/>
                    <a:gd name="connsiteY4-318" fmla="*/ 333290 h 649813"/>
                    <a:gd name="connsiteX5-319" fmla="*/ 62645 w 660438"/>
                    <a:gd name="connsiteY5-320" fmla="*/ 130374 h 649813"/>
                    <a:gd name="connsiteX0-321" fmla="*/ 128078 w 660438"/>
                    <a:gd name="connsiteY0-322" fmla="*/ 64927 h 653852"/>
                    <a:gd name="connsiteX1-323" fmla="*/ 410712 w 660438"/>
                    <a:gd name="connsiteY1-324" fmla="*/ 15051 h 653852"/>
                    <a:gd name="connsiteX2-325" fmla="*/ 659670 w 660438"/>
                    <a:gd name="connsiteY2-326" fmla="*/ 337329 h 653852"/>
                    <a:gd name="connsiteX3-327" fmla="*/ 331423 w 660438"/>
                    <a:gd name="connsiteY3-328" fmla="*/ 653852 h 653852"/>
                    <a:gd name="connsiteX4-329" fmla="*/ 3176 w 660438"/>
                    <a:gd name="connsiteY4-330" fmla="*/ 337329 h 653852"/>
                    <a:gd name="connsiteX5-331" fmla="*/ 62645 w 660438"/>
                    <a:gd name="connsiteY5-332" fmla="*/ 134413 h 653852"/>
                    <a:gd name="connsiteX0-333" fmla="*/ 128078 w 660438"/>
                    <a:gd name="connsiteY0-334" fmla="*/ 64927 h 653852"/>
                    <a:gd name="connsiteX1-335" fmla="*/ 410712 w 660438"/>
                    <a:gd name="connsiteY1-336" fmla="*/ 15051 h 653852"/>
                    <a:gd name="connsiteX2-337" fmla="*/ 659670 w 660438"/>
                    <a:gd name="connsiteY2-338" fmla="*/ 337329 h 653852"/>
                    <a:gd name="connsiteX3-339" fmla="*/ 331423 w 660438"/>
                    <a:gd name="connsiteY3-340" fmla="*/ 653852 h 653852"/>
                    <a:gd name="connsiteX4-341" fmla="*/ 3176 w 660438"/>
                    <a:gd name="connsiteY4-342" fmla="*/ 337329 h 653852"/>
                    <a:gd name="connsiteX5-343" fmla="*/ 62645 w 660438"/>
                    <a:gd name="connsiteY5-344" fmla="*/ 134413 h 653852"/>
                    <a:gd name="connsiteX6-345" fmla="*/ 128078 w 660438"/>
                    <a:gd name="connsiteY6-346" fmla="*/ 64927 h 653852"/>
                    <a:gd name="connsiteX0-347" fmla="*/ 252136 w 660153"/>
                    <a:gd name="connsiteY0-348" fmla="*/ 22792 h 698557"/>
                    <a:gd name="connsiteX1-349" fmla="*/ 410712 w 660153"/>
                    <a:gd name="connsiteY1-350" fmla="*/ 59756 h 698557"/>
                    <a:gd name="connsiteX2-351" fmla="*/ 659670 w 660153"/>
                    <a:gd name="connsiteY2-352" fmla="*/ 382034 h 698557"/>
                    <a:gd name="connsiteX3-353" fmla="*/ 331423 w 660153"/>
                    <a:gd name="connsiteY3-354" fmla="*/ 698557 h 698557"/>
                    <a:gd name="connsiteX4-355" fmla="*/ 3176 w 660153"/>
                    <a:gd name="connsiteY4-356" fmla="*/ 382034 h 698557"/>
                    <a:gd name="connsiteX5-357" fmla="*/ 62645 w 660153"/>
                    <a:gd name="connsiteY5-358" fmla="*/ 179118 h 698557"/>
                    <a:gd name="connsiteX6-359" fmla="*/ 252136 w 660153"/>
                    <a:gd name="connsiteY6-360" fmla="*/ 22792 h 698557"/>
                    <a:gd name="connsiteX0-361" fmla="*/ 62645 w 660153"/>
                    <a:gd name="connsiteY0-362" fmla="*/ 119362 h 638801"/>
                    <a:gd name="connsiteX1-363" fmla="*/ 410712 w 660153"/>
                    <a:gd name="connsiteY1-364" fmla="*/ 0 h 638801"/>
                    <a:gd name="connsiteX2-365" fmla="*/ 659670 w 660153"/>
                    <a:gd name="connsiteY2-366" fmla="*/ 322278 h 638801"/>
                    <a:gd name="connsiteX3-367" fmla="*/ 331423 w 660153"/>
                    <a:gd name="connsiteY3-368" fmla="*/ 638801 h 638801"/>
                    <a:gd name="connsiteX4-369" fmla="*/ 3176 w 660153"/>
                    <a:gd name="connsiteY4-370" fmla="*/ 322278 h 638801"/>
                    <a:gd name="connsiteX5-371" fmla="*/ 62645 w 660153"/>
                    <a:gd name="connsiteY5-372" fmla="*/ 119362 h 638801"/>
                    <a:gd name="connsiteX0-373" fmla="*/ 62645 w 684431"/>
                    <a:gd name="connsiteY0-374" fmla="*/ 57333 h 576772"/>
                    <a:gd name="connsiteX1-375" fmla="*/ 615409 w 684431"/>
                    <a:gd name="connsiteY1-376" fmla="*/ 0 h 576772"/>
                    <a:gd name="connsiteX2-377" fmla="*/ 659670 w 684431"/>
                    <a:gd name="connsiteY2-378" fmla="*/ 260249 h 576772"/>
                    <a:gd name="connsiteX3-379" fmla="*/ 331423 w 684431"/>
                    <a:gd name="connsiteY3-380" fmla="*/ 576772 h 576772"/>
                    <a:gd name="connsiteX4-381" fmla="*/ 3176 w 684431"/>
                    <a:gd name="connsiteY4-382" fmla="*/ 260249 h 576772"/>
                    <a:gd name="connsiteX5-383" fmla="*/ 62645 w 684431"/>
                    <a:gd name="connsiteY5-384" fmla="*/ 57333 h 576772"/>
                    <a:gd name="connsiteX0-385" fmla="*/ 62645 w 697568"/>
                    <a:gd name="connsiteY0-386" fmla="*/ 80203 h 611576"/>
                    <a:gd name="connsiteX1-387" fmla="*/ 615409 w 697568"/>
                    <a:gd name="connsiteY1-388" fmla="*/ 22870 h 611576"/>
                    <a:gd name="connsiteX2-389" fmla="*/ 665873 w 697568"/>
                    <a:gd name="connsiteY2-390" fmla="*/ 494018 h 611576"/>
                    <a:gd name="connsiteX3-391" fmla="*/ 331423 w 697568"/>
                    <a:gd name="connsiteY3-392" fmla="*/ 599642 h 611576"/>
                    <a:gd name="connsiteX4-393" fmla="*/ 3176 w 697568"/>
                    <a:gd name="connsiteY4-394" fmla="*/ 283119 h 611576"/>
                    <a:gd name="connsiteX5-395" fmla="*/ 62645 w 697568"/>
                    <a:gd name="connsiteY5-396" fmla="*/ 80203 h 611576"/>
                    <a:gd name="connsiteX0-397" fmla="*/ 62645 w 721268"/>
                    <a:gd name="connsiteY0-398" fmla="*/ 80203 h 500519"/>
                    <a:gd name="connsiteX1-399" fmla="*/ 615409 w 721268"/>
                    <a:gd name="connsiteY1-400" fmla="*/ 22870 h 500519"/>
                    <a:gd name="connsiteX2-401" fmla="*/ 665873 w 721268"/>
                    <a:gd name="connsiteY2-402" fmla="*/ 494018 h 500519"/>
                    <a:gd name="connsiteX3-403" fmla="*/ 3176 w 721268"/>
                    <a:gd name="connsiteY3-404" fmla="*/ 283119 h 500519"/>
                    <a:gd name="connsiteX4-405" fmla="*/ 62645 w 721268"/>
                    <a:gd name="connsiteY4-406" fmla="*/ 80203 h 500519"/>
                    <a:gd name="connsiteX0-407" fmla="*/ 26672 w 681225"/>
                    <a:gd name="connsiteY0-408" fmla="*/ 80203 h 543014"/>
                    <a:gd name="connsiteX1-409" fmla="*/ 579436 w 681225"/>
                    <a:gd name="connsiteY1-410" fmla="*/ 22870 h 543014"/>
                    <a:gd name="connsiteX2-411" fmla="*/ 629900 w 681225"/>
                    <a:gd name="connsiteY2-412" fmla="*/ 494018 h 543014"/>
                    <a:gd name="connsiteX3-413" fmla="*/ 23029 w 681225"/>
                    <a:gd name="connsiteY3-414" fmla="*/ 481613 h 543014"/>
                    <a:gd name="connsiteX4-415" fmla="*/ 26672 w 681225"/>
                    <a:gd name="connsiteY4-416" fmla="*/ 80203 h 543014"/>
                    <a:gd name="connsiteX0-417" fmla="*/ 26672 w 681225"/>
                    <a:gd name="connsiteY0-418" fmla="*/ 89749 h 552560"/>
                    <a:gd name="connsiteX1-419" fmla="*/ 579436 w 681225"/>
                    <a:gd name="connsiteY1-420" fmla="*/ 32416 h 552560"/>
                    <a:gd name="connsiteX2-421" fmla="*/ 629900 w 681225"/>
                    <a:gd name="connsiteY2-422" fmla="*/ 503564 h 552560"/>
                    <a:gd name="connsiteX3-423" fmla="*/ 23029 w 681225"/>
                    <a:gd name="connsiteY3-424" fmla="*/ 491159 h 552560"/>
                    <a:gd name="connsiteX4-425" fmla="*/ 26672 w 681225"/>
                    <a:gd name="connsiteY4-426" fmla="*/ 89749 h 552560"/>
                    <a:gd name="connsiteX0-427" fmla="*/ 29374 w 683927"/>
                    <a:gd name="connsiteY0-428" fmla="*/ 94156 h 556967"/>
                    <a:gd name="connsiteX1-429" fmla="*/ 582138 w 683927"/>
                    <a:gd name="connsiteY1-430" fmla="*/ 36823 h 556967"/>
                    <a:gd name="connsiteX2-431" fmla="*/ 632602 w 683927"/>
                    <a:gd name="connsiteY2-432" fmla="*/ 507971 h 556967"/>
                    <a:gd name="connsiteX3-433" fmla="*/ 25731 w 683927"/>
                    <a:gd name="connsiteY3-434" fmla="*/ 495566 h 556967"/>
                    <a:gd name="connsiteX4-435" fmla="*/ 29374 w 683927"/>
                    <a:gd name="connsiteY4-436" fmla="*/ 94156 h 556967"/>
                    <a:gd name="connsiteX0-437" fmla="*/ 46803 w 712301"/>
                    <a:gd name="connsiteY0-438" fmla="*/ 71704 h 532822"/>
                    <a:gd name="connsiteX1-439" fmla="*/ 624379 w 712301"/>
                    <a:gd name="connsiteY1-440" fmla="*/ 39182 h 532822"/>
                    <a:gd name="connsiteX2-441" fmla="*/ 650031 w 712301"/>
                    <a:gd name="connsiteY2-442" fmla="*/ 485519 h 532822"/>
                    <a:gd name="connsiteX3-443" fmla="*/ 43160 w 712301"/>
                    <a:gd name="connsiteY3-444" fmla="*/ 473114 h 532822"/>
                    <a:gd name="connsiteX4-445" fmla="*/ 46803 w 712301"/>
                    <a:gd name="connsiteY4-446" fmla="*/ 71704 h 532822"/>
                    <a:gd name="connsiteX0-447" fmla="*/ 46803 w 697972"/>
                    <a:gd name="connsiteY0-448" fmla="*/ 58429 h 519547"/>
                    <a:gd name="connsiteX1-449" fmla="*/ 624379 w 697972"/>
                    <a:gd name="connsiteY1-450" fmla="*/ 25907 h 519547"/>
                    <a:gd name="connsiteX2-451" fmla="*/ 650031 w 697972"/>
                    <a:gd name="connsiteY2-452" fmla="*/ 472244 h 519547"/>
                    <a:gd name="connsiteX3-453" fmla="*/ 43160 w 697972"/>
                    <a:gd name="connsiteY3-454" fmla="*/ 459839 h 519547"/>
                    <a:gd name="connsiteX4-455" fmla="*/ 46803 w 697972"/>
                    <a:gd name="connsiteY4-456" fmla="*/ 58429 h 519547"/>
                    <a:gd name="connsiteX0-457" fmla="*/ 46803 w 697972"/>
                    <a:gd name="connsiteY0-458" fmla="*/ 58429 h 538344"/>
                    <a:gd name="connsiteX1-459" fmla="*/ 624379 w 697972"/>
                    <a:gd name="connsiteY1-460" fmla="*/ 25907 h 538344"/>
                    <a:gd name="connsiteX2-461" fmla="*/ 650031 w 697972"/>
                    <a:gd name="connsiteY2-462" fmla="*/ 472244 h 538344"/>
                    <a:gd name="connsiteX3-463" fmla="*/ 43160 w 697972"/>
                    <a:gd name="connsiteY3-464" fmla="*/ 459839 h 538344"/>
                    <a:gd name="connsiteX4-465" fmla="*/ 46803 w 697972"/>
                    <a:gd name="connsiteY4-466" fmla="*/ 58429 h 538344"/>
                    <a:gd name="connsiteX0-467" fmla="*/ 53628 w 704797"/>
                    <a:gd name="connsiteY0-468" fmla="*/ 58429 h 522084"/>
                    <a:gd name="connsiteX1-469" fmla="*/ 631204 w 704797"/>
                    <a:gd name="connsiteY1-470" fmla="*/ 25907 h 522084"/>
                    <a:gd name="connsiteX2-471" fmla="*/ 656856 w 704797"/>
                    <a:gd name="connsiteY2-472" fmla="*/ 472244 h 522084"/>
                    <a:gd name="connsiteX3-473" fmla="*/ 49985 w 704797"/>
                    <a:gd name="connsiteY3-474" fmla="*/ 459839 h 522084"/>
                    <a:gd name="connsiteX4-475" fmla="*/ 53628 w 704797"/>
                    <a:gd name="connsiteY4-476" fmla="*/ 58429 h 522084"/>
                    <a:gd name="connsiteX0-477" fmla="*/ 95220 w 721339"/>
                    <a:gd name="connsiteY0-478" fmla="*/ 66938 h 536957"/>
                    <a:gd name="connsiteX1-479" fmla="*/ 635419 w 721339"/>
                    <a:gd name="connsiteY1-480" fmla="*/ 42846 h 536957"/>
                    <a:gd name="connsiteX2-481" fmla="*/ 661071 w 721339"/>
                    <a:gd name="connsiteY2-482" fmla="*/ 489183 h 536957"/>
                    <a:gd name="connsiteX3-483" fmla="*/ 54200 w 721339"/>
                    <a:gd name="connsiteY3-484" fmla="*/ 476778 h 536957"/>
                    <a:gd name="connsiteX4-485" fmla="*/ 95220 w 721339"/>
                    <a:gd name="connsiteY4-486" fmla="*/ 66938 h 536957"/>
                    <a:gd name="connsiteX0-487" fmla="*/ 97719 w 723838"/>
                    <a:gd name="connsiteY0-488" fmla="*/ 55834 h 525853"/>
                    <a:gd name="connsiteX1-489" fmla="*/ 637918 w 723838"/>
                    <a:gd name="connsiteY1-490" fmla="*/ 31742 h 525853"/>
                    <a:gd name="connsiteX2-491" fmla="*/ 663570 w 723838"/>
                    <a:gd name="connsiteY2-492" fmla="*/ 478079 h 525853"/>
                    <a:gd name="connsiteX3-493" fmla="*/ 56699 w 723838"/>
                    <a:gd name="connsiteY3-494" fmla="*/ 465674 h 525853"/>
                    <a:gd name="connsiteX4-495" fmla="*/ 97719 w 723838"/>
                    <a:gd name="connsiteY4-496" fmla="*/ 55834 h 52585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723838" h="525853">
                      <a:moveTo>
                        <a:pt x="97719" y="55834"/>
                      </a:moveTo>
                      <a:cubicBezTo>
                        <a:pt x="203084" y="25657"/>
                        <a:pt x="543610" y="-38632"/>
                        <a:pt x="637918" y="31742"/>
                      </a:cubicBezTo>
                      <a:cubicBezTo>
                        <a:pt x="732226" y="102116"/>
                        <a:pt x="760440" y="405757"/>
                        <a:pt x="663570" y="478079"/>
                      </a:cubicBezTo>
                      <a:cubicBezTo>
                        <a:pt x="566700" y="550401"/>
                        <a:pt x="151007" y="536048"/>
                        <a:pt x="56699" y="465674"/>
                      </a:cubicBezTo>
                      <a:cubicBezTo>
                        <a:pt x="-37609" y="395300"/>
                        <a:pt x="-7646" y="86011"/>
                        <a:pt x="97719" y="558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 cap="rnd">
                  <a:solidFill>
                    <a:schemeClr val="accent1">
                      <a:lumMod val="50000"/>
                      <a:alpha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70" name="任意多边形 169"/>
            <p:cNvSpPr/>
            <p:nvPr/>
          </p:nvSpPr>
          <p:spPr>
            <a:xfrm>
              <a:off x="6543419" y="636428"/>
              <a:ext cx="628025" cy="3839318"/>
            </a:xfrm>
            <a:custGeom>
              <a:avLst/>
              <a:gdLst>
                <a:gd name="connsiteX0" fmla="*/ 46893 w 46893"/>
                <a:gd name="connsiteY0" fmla="*/ 3141785 h 3141785"/>
                <a:gd name="connsiteX1" fmla="*/ 0 w 46893"/>
                <a:gd name="connsiteY1" fmla="*/ 0 h 3141785"/>
                <a:gd name="connsiteX0-1" fmla="*/ 281675 w 281675"/>
                <a:gd name="connsiteY0-2" fmla="*/ 3141785 h 3141785"/>
                <a:gd name="connsiteX1-3" fmla="*/ 234782 w 281675"/>
                <a:gd name="connsiteY1-4" fmla="*/ 0 h 3141785"/>
                <a:gd name="connsiteX0-5" fmla="*/ 445802 w 445802"/>
                <a:gd name="connsiteY0-6" fmla="*/ 3141785 h 3141785"/>
                <a:gd name="connsiteX1-7" fmla="*/ 398909 w 445802"/>
                <a:gd name="connsiteY1-8" fmla="*/ 0 h 31417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445802" h="3141785">
                  <a:moveTo>
                    <a:pt x="445802" y="3141785"/>
                  </a:moveTo>
                  <a:cubicBezTo>
                    <a:pt x="-132537" y="2094523"/>
                    <a:pt x="-148167" y="1234831"/>
                    <a:pt x="398909" y="0"/>
                  </a:cubicBezTo>
                </a:path>
              </a:pathLst>
            </a:custGeom>
            <a:noFill/>
            <a:ln w="19050" cap="rnd">
              <a:solidFill>
                <a:schemeClr val="accent1">
                  <a:lumMod val="50000"/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任意多边形 170"/>
            <p:cNvSpPr/>
            <p:nvPr/>
          </p:nvSpPr>
          <p:spPr>
            <a:xfrm flipH="1">
              <a:off x="7423457" y="593252"/>
              <a:ext cx="169750" cy="3839318"/>
            </a:xfrm>
            <a:custGeom>
              <a:avLst/>
              <a:gdLst>
                <a:gd name="connsiteX0" fmla="*/ 46893 w 46893"/>
                <a:gd name="connsiteY0" fmla="*/ 3141785 h 3141785"/>
                <a:gd name="connsiteX1" fmla="*/ 0 w 46893"/>
                <a:gd name="connsiteY1" fmla="*/ 0 h 3141785"/>
                <a:gd name="connsiteX0-1" fmla="*/ 281675 w 281675"/>
                <a:gd name="connsiteY0-2" fmla="*/ 3141785 h 3141785"/>
                <a:gd name="connsiteX1-3" fmla="*/ 234782 w 281675"/>
                <a:gd name="connsiteY1-4" fmla="*/ 0 h 3141785"/>
                <a:gd name="connsiteX0-5" fmla="*/ 445802 w 445802"/>
                <a:gd name="connsiteY0-6" fmla="*/ 3141785 h 3141785"/>
                <a:gd name="connsiteX1-7" fmla="*/ 398909 w 445802"/>
                <a:gd name="connsiteY1-8" fmla="*/ 0 h 31417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445802" h="3141785">
                  <a:moveTo>
                    <a:pt x="445802" y="3141785"/>
                  </a:moveTo>
                  <a:cubicBezTo>
                    <a:pt x="-132537" y="2094523"/>
                    <a:pt x="-148167" y="1234831"/>
                    <a:pt x="398909" y="0"/>
                  </a:cubicBezTo>
                </a:path>
              </a:pathLst>
            </a:custGeom>
            <a:noFill/>
            <a:ln w="19050" cap="rnd">
              <a:solidFill>
                <a:schemeClr val="accent1">
                  <a:lumMod val="50000"/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任意多边形 171"/>
            <p:cNvSpPr/>
            <p:nvPr/>
          </p:nvSpPr>
          <p:spPr>
            <a:xfrm flipH="1">
              <a:off x="7723941" y="636427"/>
              <a:ext cx="661847" cy="3839318"/>
            </a:xfrm>
            <a:custGeom>
              <a:avLst/>
              <a:gdLst>
                <a:gd name="connsiteX0" fmla="*/ 46893 w 46893"/>
                <a:gd name="connsiteY0" fmla="*/ 3141785 h 3141785"/>
                <a:gd name="connsiteX1" fmla="*/ 0 w 46893"/>
                <a:gd name="connsiteY1" fmla="*/ 0 h 3141785"/>
                <a:gd name="connsiteX0-1" fmla="*/ 281675 w 281675"/>
                <a:gd name="connsiteY0-2" fmla="*/ 3141785 h 3141785"/>
                <a:gd name="connsiteX1-3" fmla="*/ 234782 w 281675"/>
                <a:gd name="connsiteY1-4" fmla="*/ 0 h 3141785"/>
                <a:gd name="connsiteX0-5" fmla="*/ 445802 w 445802"/>
                <a:gd name="connsiteY0-6" fmla="*/ 3141785 h 3141785"/>
                <a:gd name="connsiteX1-7" fmla="*/ 398909 w 445802"/>
                <a:gd name="connsiteY1-8" fmla="*/ 0 h 3141785"/>
                <a:gd name="connsiteX0-9" fmla="*/ 396664 w 450611"/>
                <a:gd name="connsiteY0-10" fmla="*/ 3141785 h 3141785"/>
                <a:gd name="connsiteX1-11" fmla="*/ 450611 w 450611"/>
                <a:gd name="connsiteY1-12" fmla="*/ 0 h 3141785"/>
                <a:gd name="connsiteX0-13" fmla="*/ 333668 w 387615"/>
                <a:gd name="connsiteY0-14" fmla="*/ 3141785 h 3141785"/>
                <a:gd name="connsiteX1-15" fmla="*/ 387615 w 387615"/>
                <a:gd name="connsiteY1-16" fmla="*/ 0 h 3141785"/>
                <a:gd name="connsiteX0-17" fmla="*/ 299672 w 353619"/>
                <a:gd name="connsiteY0-18" fmla="*/ 3141785 h 3141785"/>
                <a:gd name="connsiteX1-19" fmla="*/ 353619 w 353619"/>
                <a:gd name="connsiteY1-20" fmla="*/ 0 h 3141785"/>
                <a:gd name="connsiteX0-21" fmla="*/ 301871 w 355818"/>
                <a:gd name="connsiteY0-22" fmla="*/ 3141785 h 3141785"/>
                <a:gd name="connsiteX1-23" fmla="*/ 355818 w 355818"/>
                <a:gd name="connsiteY1-24" fmla="*/ 0 h 31417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55818" h="3141785">
                  <a:moveTo>
                    <a:pt x="301871" y="3141785"/>
                  </a:moveTo>
                  <a:cubicBezTo>
                    <a:pt x="-24369" y="2246924"/>
                    <a:pt x="-191258" y="1234831"/>
                    <a:pt x="355818" y="0"/>
                  </a:cubicBezTo>
                </a:path>
              </a:pathLst>
            </a:custGeom>
            <a:noFill/>
            <a:ln w="19050" cap="rnd">
              <a:solidFill>
                <a:schemeClr val="accent1">
                  <a:lumMod val="50000"/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611630" y="1537494"/>
          <a:ext cx="8686800" cy="437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803070505020304" pitchFamily="18" charset="0"/>
                        </a:rPr>
                        <a:t>Input feature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15925" algn="l"/>
                        </a:tabLst>
                      </a:pPr>
                      <a:r>
                        <a:rPr lang="en-US" sz="2400" kern="100" dirty="0">
                          <a:effectLst/>
                        </a:rPr>
                        <a:t>Description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930">
                <a:tc>
                  <a:txBody>
                    <a:bodyPr/>
                    <a:lstStyle/>
                    <a:p>
                      <a:pPr algn="ctr">
                        <a:tabLst>
                          <a:tab pos="755015" algn="l"/>
                        </a:tabLst>
                      </a:pPr>
                      <a:r>
                        <a:rPr lang="en-US" sz="2400" kern="100" dirty="0" err="1">
                          <a:effectLst/>
                        </a:rPr>
                        <a:t>Year_of_loan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00">
                          <a:effectLst/>
                        </a:rPr>
                        <a:t>Duration of the loan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930">
                <a:tc>
                  <a:txBody>
                    <a:bodyPr/>
                    <a:lstStyle/>
                    <a:p>
                      <a:pPr algn="ctr">
                        <a:tabLst>
                          <a:tab pos="845185" algn="l"/>
                        </a:tabLst>
                      </a:pPr>
                      <a:r>
                        <a:rPr lang="en-US" sz="2400" kern="100" dirty="0">
                          <a:effectLst/>
                        </a:rPr>
                        <a:t>Class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00">
                          <a:effectLst/>
                        </a:rPr>
                        <a:t>Grades of credit evaluation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 err="1">
                          <a:effectLst/>
                        </a:rPr>
                        <a:t>Early_return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00" dirty="0">
                          <a:effectLst/>
                        </a:rPr>
                        <a:t>Number of early repayments by the borrower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Interest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00" dirty="0">
                          <a:effectLst/>
                        </a:rPr>
                        <a:t>Current Loan Rates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186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Early_return_amount_3mon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00" dirty="0">
                          <a:effectLst/>
                        </a:rPr>
                        <a:t>Early repayment amount within the last 3 months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186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 err="1">
                          <a:effectLst/>
                        </a:rPr>
                        <a:t>Early_return_amount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00" dirty="0">
                          <a:effectLst/>
                        </a:rPr>
                        <a:t>Accumulated amount of early repayment by the lender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4712727" y="319595"/>
            <a:ext cx="287449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Model</a:t>
            </a:r>
          </a:p>
        </p:txBody>
      </p:sp>
      <p:sp>
        <p:nvSpPr>
          <p:cNvPr id="104" name="任意多边形 103"/>
          <p:cNvSpPr/>
          <p:nvPr/>
        </p:nvSpPr>
        <p:spPr>
          <a:xfrm>
            <a:off x="4315275" y="276479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sp>
        <p:nvSpPr>
          <p:cNvPr id="105" name="任意多边形 104"/>
          <p:cNvSpPr/>
          <p:nvPr/>
        </p:nvSpPr>
        <p:spPr>
          <a:xfrm flipH="1">
            <a:off x="7641889" y="276479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grpSp>
        <p:nvGrpSpPr>
          <p:cNvPr id="161" name="Group 4"/>
          <p:cNvGrpSpPr>
            <a:grpSpLocks noChangeAspect="1"/>
          </p:cNvGrpSpPr>
          <p:nvPr/>
        </p:nvGrpSpPr>
        <p:grpSpPr bwMode="auto">
          <a:xfrm>
            <a:off x="410026" y="5828528"/>
            <a:ext cx="672008" cy="658401"/>
            <a:chOff x="923" y="2960"/>
            <a:chExt cx="642" cy="629"/>
          </a:xfrm>
          <a:solidFill>
            <a:srgbClr val="1F4E79"/>
          </a:solidFill>
        </p:grpSpPr>
        <p:sp>
          <p:nvSpPr>
            <p:cNvPr id="162" name="Freeform 5"/>
            <p:cNvSpPr>
              <a:spLocks noEditPoints="1"/>
            </p:cNvSpPr>
            <p:nvPr/>
          </p:nvSpPr>
          <p:spPr bwMode="auto">
            <a:xfrm>
              <a:off x="1022" y="3044"/>
              <a:ext cx="457" cy="500"/>
            </a:xfrm>
            <a:custGeom>
              <a:avLst/>
              <a:gdLst>
                <a:gd name="T0" fmla="*/ 247 w 293"/>
                <a:gd name="T1" fmla="*/ 165 h 320"/>
                <a:gd name="T2" fmla="*/ 288 w 293"/>
                <a:gd name="T3" fmla="*/ 128 h 320"/>
                <a:gd name="T4" fmla="*/ 281 w 293"/>
                <a:gd name="T5" fmla="*/ 114 h 320"/>
                <a:gd name="T6" fmla="*/ 198 w 293"/>
                <a:gd name="T7" fmla="*/ 105 h 320"/>
                <a:gd name="T8" fmla="*/ 141 w 293"/>
                <a:gd name="T9" fmla="*/ 13 h 320"/>
                <a:gd name="T10" fmla="*/ 125 w 293"/>
                <a:gd name="T11" fmla="*/ 10 h 320"/>
                <a:gd name="T12" fmla="*/ 96 w 293"/>
                <a:gd name="T13" fmla="*/ 124 h 320"/>
                <a:gd name="T14" fmla="*/ 10 w 293"/>
                <a:gd name="T15" fmla="*/ 123 h 320"/>
                <a:gd name="T16" fmla="*/ 5 w 293"/>
                <a:gd name="T17" fmla="*/ 137 h 320"/>
                <a:gd name="T18" fmla="*/ 80 w 293"/>
                <a:gd name="T19" fmla="*/ 196 h 320"/>
                <a:gd name="T20" fmla="*/ 64 w 293"/>
                <a:gd name="T21" fmla="*/ 267 h 320"/>
                <a:gd name="T22" fmla="*/ 78 w 293"/>
                <a:gd name="T23" fmla="*/ 317 h 320"/>
                <a:gd name="T24" fmla="*/ 122 w 293"/>
                <a:gd name="T25" fmla="*/ 280 h 320"/>
                <a:gd name="T26" fmla="*/ 166 w 293"/>
                <a:gd name="T27" fmla="*/ 217 h 320"/>
                <a:gd name="T28" fmla="*/ 235 w 293"/>
                <a:gd name="T29" fmla="*/ 289 h 320"/>
                <a:gd name="T30" fmla="*/ 249 w 293"/>
                <a:gd name="T31" fmla="*/ 284 h 320"/>
                <a:gd name="T32" fmla="*/ 231 w 293"/>
                <a:gd name="T33" fmla="*/ 193 h 320"/>
                <a:gd name="T34" fmla="*/ 229 w 293"/>
                <a:gd name="T35" fmla="*/ 182 h 320"/>
                <a:gd name="T36" fmla="*/ 235 w 293"/>
                <a:gd name="T37" fmla="*/ 174 h 320"/>
                <a:gd name="T38" fmla="*/ 247 w 293"/>
                <a:gd name="T39" fmla="*/ 165 h 320"/>
                <a:gd name="T40" fmla="*/ 221 w 293"/>
                <a:gd name="T41" fmla="*/ 163 h 320"/>
                <a:gd name="T42" fmla="*/ 211 w 293"/>
                <a:gd name="T43" fmla="*/ 175 h 320"/>
                <a:gd name="T44" fmla="*/ 212 w 293"/>
                <a:gd name="T45" fmla="*/ 182 h 320"/>
                <a:gd name="T46" fmla="*/ 212 w 293"/>
                <a:gd name="T47" fmla="*/ 188 h 320"/>
                <a:gd name="T48" fmla="*/ 226 w 293"/>
                <a:gd name="T49" fmla="*/ 232 h 320"/>
                <a:gd name="T50" fmla="*/ 234 w 293"/>
                <a:gd name="T51" fmla="*/ 264 h 320"/>
                <a:gd name="T52" fmla="*/ 176 w 293"/>
                <a:gd name="T53" fmla="*/ 204 h 320"/>
                <a:gd name="T54" fmla="*/ 166 w 293"/>
                <a:gd name="T55" fmla="*/ 203 h 320"/>
                <a:gd name="T56" fmla="*/ 154 w 293"/>
                <a:gd name="T57" fmla="*/ 206 h 320"/>
                <a:gd name="T58" fmla="*/ 123 w 293"/>
                <a:gd name="T59" fmla="*/ 252 h 320"/>
                <a:gd name="T60" fmla="*/ 91 w 293"/>
                <a:gd name="T61" fmla="*/ 291 h 320"/>
                <a:gd name="T62" fmla="*/ 80 w 293"/>
                <a:gd name="T63" fmla="*/ 297 h 320"/>
                <a:gd name="T64" fmla="*/ 80 w 293"/>
                <a:gd name="T65" fmla="*/ 290 h 320"/>
                <a:gd name="T66" fmla="*/ 82 w 293"/>
                <a:gd name="T67" fmla="*/ 254 h 320"/>
                <a:gd name="T68" fmla="*/ 97 w 293"/>
                <a:gd name="T69" fmla="*/ 196 h 320"/>
                <a:gd name="T70" fmla="*/ 94 w 293"/>
                <a:gd name="T71" fmla="*/ 185 h 320"/>
                <a:gd name="T72" fmla="*/ 29 w 293"/>
                <a:gd name="T73" fmla="*/ 138 h 320"/>
                <a:gd name="T74" fmla="*/ 100 w 293"/>
                <a:gd name="T75" fmla="*/ 140 h 320"/>
                <a:gd name="T76" fmla="*/ 107 w 293"/>
                <a:gd name="T77" fmla="*/ 137 h 320"/>
                <a:gd name="T78" fmla="*/ 111 w 293"/>
                <a:gd name="T79" fmla="*/ 132 h 320"/>
                <a:gd name="T80" fmla="*/ 136 w 293"/>
                <a:gd name="T81" fmla="*/ 33 h 320"/>
                <a:gd name="T82" fmla="*/ 185 w 293"/>
                <a:gd name="T83" fmla="*/ 115 h 320"/>
                <a:gd name="T84" fmla="*/ 191 w 293"/>
                <a:gd name="T85" fmla="*/ 119 h 320"/>
                <a:gd name="T86" fmla="*/ 194 w 293"/>
                <a:gd name="T87" fmla="*/ 121 h 320"/>
                <a:gd name="T88" fmla="*/ 263 w 293"/>
                <a:gd name="T89" fmla="*/ 129 h 320"/>
                <a:gd name="T90" fmla="*/ 221 w 293"/>
                <a:gd name="T91" fmla="*/ 16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3" h="320">
                  <a:moveTo>
                    <a:pt x="247" y="165"/>
                  </a:moveTo>
                  <a:cubicBezTo>
                    <a:pt x="261" y="154"/>
                    <a:pt x="275" y="141"/>
                    <a:pt x="288" y="128"/>
                  </a:cubicBezTo>
                  <a:cubicBezTo>
                    <a:pt x="293" y="122"/>
                    <a:pt x="288" y="114"/>
                    <a:pt x="281" y="114"/>
                  </a:cubicBezTo>
                  <a:cubicBezTo>
                    <a:pt x="253" y="113"/>
                    <a:pt x="226" y="110"/>
                    <a:pt x="198" y="105"/>
                  </a:cubicBezTo>
                  <a:cubicBezTo>
                    <a:pt x="182" y="72"/>
                    <a:pt x="163" y="42"/>
                    <a:pt x="141" y="13"/>
                  </a:cubicBezTo>
                  <a:cubicBezTo>
                    <a:pt x="143" y="3"/>
                    <a:pt x="128" y="0"/>
                    <a:pt x="125" y="10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67" y="122"/>
                    <a:pt x="39" y="121"/>
                    <a:pt x="10" y="123"/>
                  </a:cubicBezTo>
                  <a:cubicBezTo>
                    <a:pt x="2" y="123"/>
                    <a:pt x="0" y="132"/>
                    <a:pt x="5" y="137"/>
                  </a:cubicBezTo>
                  <a:cubicBezTo>
                    <a:pt x="27" y="160"/>
                    <a:pt x="52" y="180"/>
                    <a:pt x="80" y="196"/>
                  </a:cubicBezTo>
                  <a:cubicBezTo>
                    <a:pt x="72" y="219"/>
                    <a:pt x="66" y="243"/>
                    <a:pt x="64" y="267"/>
                  </a:cubicBezTo>
                  <a:cubicBezTo>
                    <a:pt x="63" y="281"/>
                    <a:pt x="57" y="314"/>
                    <a:pt x="78" y="317"/>
                  </a:cubicBezTo>
                  <a:cubicBezTo>
                    <a:pt x="96" y="320"/>
                    <a:pt x="113" y="292"/>
                    <a:pt x="122" y="280"/>
                  </a:cubicBezTo>
                  <a:cubicBezTo>
                    <a:pt x="138" y="260"/>
                    <a:pt x="153" y="239"/>
                    <a:pt x="166" y="217"/>
                  </a:cubicBezTo>
                  <a:cubicBezTo>
                    <a:pt x="189" y="241"/>
                    <a:pt x="212" y="265"/>
                    <a:pt x="235" y="289"/>
                  </a:cubicBezTo>
                  <a:cubicBezTo>
                    <a:pt x="240" y="293"/>
                    <a:pt x="247" y="290"/>
                    <a:pt x="249" y="284"/>
                  </a:cubicBezTo>
                  <a:cubicBezTo>
                    <a:pt x="256" y="255"/>
                    <a:pt x="241" y="222"/>
                    <a:pt x="231" y="193"/>
                  </a:cubicBezTo>
                  <a:cubicBezTo>
                    <a:pt x="231" y="189"/>
                    <a:pt x="229" y="187"/>
                    <a:pt x="229" y="182"/>
                  </a:cubicBezTo>
                  <a:cubicBezTo>
                    <a:pt x="229" y="177"/>
                    <a:pt x="230" y="178"/>
                    <a:pt x="235" y="174"/>
                  </a:cubicBezTo>
                  <a:cubicBezTo>
                    <a:pt x="239" y="171"/>
                    <a:pt x="243" y="168"/>
                    <a:pt x="247" y="165"/>
                  </a:cubicBezTo>
                  <a:close/>
                  <a:moveTo>
                    <a:pt x="221" y="163"/>
                  </a:moveTo>
                  <a:cubicBezTo>
                    <a:pt x="217" y="166"/>
                    <a:pt x="212" y="169"/>
                    <a:pt x="211" y="175"/>
                  </a:cubicBezTo>
                  <a:cubicBezTo>
                    <a:pt x="210" y="178"/>
                    <a:pt x="211" y="180"/>
                    <a:pt x="212" y="182"/>
                  </a:cubicBezTo>
                  <a:cubicBezTo>
                    <a:pt x="211" y="184"/>
                    <a:pt x="211" y="186"/>
                    <a:pt x="212" y="188"/>
                  </a:cubicBezTo>
                  <a:cubicBezTo>
                    <a:pt x="216" y="203"/>
                    <a:pt x="221" y="218"/>
                    <a:pt x="226" y="232"/>
                  </a:cubicBezTo>
                  <a:cubicBezTo>
                    <a:pt x="229" y="243"/>
                    <a:pt x="233" y="253"/>
                    <a:pt x="234" y="264"/>
                  </a:cubicBezTo>
                  <a:cubicBezTo>
                    <a:pt x="215" y="244"/>
                    <a:pt x="195" y="224"/>
                    <a:pt x="176" y="204"/>
                  </a:cubicBezTo>
                  <a:cubicBezTo>
                    <a:pt x="173" y="200"/>
                    <a:pt x="169" y="201"/>
                    <a:pt x="166" y="203"/>
                  </a:cubicBezTo>
                  <a:cubicBezTo>
                    <a:pt x="162" y="201"/>
                    <a:pt x="157" y="201"/>
                    <a:pt x="154" y="206"/>
                  </a:cubicBezTo>
                  <a:cubicBezTo>
                    <a:pt x="145" y="222"/>
                    <a:pt x="134" y="237"/>
                    <a:pt x="123" y="252"/>
                  </a:cubicBezTo>
                  <a:cubicBezTo>
                    <a:pt x="114" y="265"/>
                    <a:pt x="103" y="281"/>
                    <a:pt x="91" y="291"/>
                  </a:cubicBezTo>
                  <a:cubicBezTo>
                    <a:pt x="89" y="296"/>
                    <a:pt x="85" y="298"/>
                    <a:pt x="80" y="297"/>
                  </a:cubicBezTo>
                  <a:cubicBezTo>
                    <a:pt x="80" y="290"/>
                    <a:pt x="80" y="290"/>
                    <a:pt x="80" y="290"/>
                  </a:cubicBezTo>
                  <a:cubicBezTo>
                    <a:pt x="77" y="280"/>
                    <a:pt x="81" y="263"/>
                    <a:pt x="82" y="254"/>
                  </a:cubicBezTo>
                  <a:cubicBezTo>
                    <a:pt x="85" y="234"/>
                    <a:pt x="90" y="215"/>
                    <a:pt x="97" y="196"/>
                  </a:cubicBezTo>
                  <a:cubicBezTo>
                    <a:pt x="99" y="192"/>
                    <a:pt x="98" y="188"/>
                    <a:pt x="94" y="185"/>
                  </a:cubicBezTo>
                  <a:cubicBezTo>
                    <a:pt x="70" y="172"/>
                    <a:pt x="49" y="157"/>
                    <a:pt x="29" y="138"/>
                  </a:cubicBezTo>
                  <a:cubicBezTo>
                    <a:pt x="53" y="138"/>
                    <a:pt x="77" y="138"/>
                    <a:pt x="100" y="140"/>
                  </a:cubicBezTo>
                  <a:cubicBezTo>
                    <a:pt x="103" y="140"/>
                    <a:pt x="105" y="139"/>
                    <a:pt x="107" y="137"/>
                  </a:cubicBezTo>
                  <a:cubicBezTo>
                    <a:pt x="109" y="136"/>
                    <a:pt x="110" y="135"/>
                    <a:pt x="111" y="13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55" y="59"/>
                    <a:pt x="171" y="86"/>
                    <a:pt x="185" y="115"/>
                  </a:cubicBezTo>
                  <a:cubicBezTo>
                    <a:pt x="186" y="118"/>
                    <a:pt x="188" y="119"/>
                    <a:pt x="191" y="119"/>
                  </a:cubicBezTo>
                  <a:cubicBezTo>
                    <a:pt x="192" y="120"/>
                    <a:pt x="193" y="120"/>
                    <a:pt x="194" y="121"/>
                  </a:cubicBezTo>
                  <a:cubicBezTo>
                    <a:pt x="217" y="125"/>
                    <a:pt x="240" y="128"/>
                    <a:pt x="263" y="129"/>
                  </a:cubicBezTo>
                  <a:cubicBezTo>
                    <a:pt x="250" y="142"/>
                    <a:pt x="236" y="153"/>
                    <a:pt x="221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6"/>
            <p:cNvSpPr/>
            <p:nvPr/>
          </p:nvSpPr>
          <p:spPr bwMode="auto">
            <a:xfrm>
              <a:off x="1362" y="2975"/>
              <a:ext cx="161" cy="150"/>
            </a:xfrm>
            <a:custGeom>
              <a:avLst/>
              <a:gdLst>
                <a:gd name="T0" fmla="*/ 101 w 103"/>
                <a:gd name="T1" fmla="*/ 89 h 96"/>
                <a:gd name="T2" fmla="*/ 7 w 103"/>
                <a:gd name="T3" fmla="*/ 2 h 96"/>
                <a:gd name="T4" fmla="*/ 5 w 103"/>
                <a:gd name="T5" fmla="*/ 10 h 96"/>
                <a:gd name="T6" fmla="*/ 93 w 103"/>
                <a:gd name="T7" fmla="*/ 91 h 96"/>
                <a:gd name="T8" fmla="*/ 101 w 103"/>
                <a:gd name="T9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96">
                  <a:moveTo>
                    <a:pt x="101" y="89"/>
                  </a:moveTo>
                  <a:cubicBezTo>
                    <a:pt x="82" y="48"/>
                    <a:pt x="50" y="17"/>
                    <a:pt x="7" y="2"/>
                  </a:cubicBezTo>
                  <a:cubicBezTo>
                    <a:pt x="2" y="0"/>
                    <a:pt x="0" y="8"/>
                    <a:pt x="5" y="10"/>
                  </a:cubicBezTo>
                  <a:cubicBezTo>
                    <a:pt x="45" y="24"/>
                    <a:pt x="76" y="53"/>
                    <a:pt x="93" y="91"/>
                  </a:cubicBezTo>
                  <a:cubicBezTo>
                    <a:pt x="95" y="96"/>
                    <a:pt x="103" y="94"/>
                    <a:pt x="101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7"/>
            <p:cNvSpPr/>
            <p:nvPr/>
          </p:nvSpPr>
          <p:spPr bwMode="auto">
            <a:xfrm>
              <a:off x="1465" y="2960"/>
              <a:ext cx="100" cy="108"/>
            </a:xfrm>
            <a:custGeom>
              <a:avLst/>
              <a:gdLst>
                <a:gd name="T0" fmla="*/ 62 w 64"/>
                <a:gd name="T1" fmla="*/ 60 h 69"/>
                <a:gd name="T2" fmla="*/ 8 w 64"/>
                <a:gd name="T3" fmla="*/ 3 h 69"/>
                <a:gd name="T4" fmla="*/ 5 w 64"/>
                <a:gd name="T5" fmla="*/ 10 h 69"/>
                <a:gd name="T6" fmla="*/ 55 w 64"/>
                <a:gd name="T7" fmla="*/ 64 h 69"/>
                <a:gd name="T8" fmla="*/ 62 w 64"/>
                <a:gd name="T9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9">
                  <a:moveTo>
                    <a:pt x="62" y="60"/>
                  </a:moveTo>
                  <a:cubicBezTo>
                    <a:pt x="49" y="36"/>
                    <a:pt x="31" y="17"/>
                    <a:pt x="8" y="3"/>
                  </a:cubicBezTo>
                  <a:cubicBezTo>
                    <a:pt x="4" y="0"/>
                    <a:pt x="0" y="7"/>
                    <a:pt x="5" y="10"/>
                  </a:cubicBezTo>
                  <a:cubicBezTo>
                    <a:pt x="26" y="23"/>
                    <a:pt x="43" y="42"/>
                    <a:pt x="55" y="64"/>
                  </a:cubicBezTo>
                  <a:cubicBezTo>
                    <a:pt x="57" y="69"/>
                    <a:pt x="64" y="65"/>
                    <a:pt x="6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8"/>
            <p:cNvSpPr/>
            <p:nvPr/>
          </p:nvSpPr>
          <p:spPr bwMode="auto">
            <a:xfrm>
              <a:off x="961" y="3361"/>
              <a:ext cx="109" cy="228"/>
            </a:xfrm>
            <a:custGeom>
              <a:avLst/>
              <a:gdLst>
                <a:gd name="T0" fmla="*/ 67 w 70"/>
                <a:gd name="T1" fmla="*/ 137 h 146"/>
                <a:gd name="T2" fmla="*/ 12 w 70"/>
                <a:gd name="T3" fmla="*/ 5 h 146"/>
                <a:gd name="T4" fmla="*/ 4 w 70"/>
                <a:gd name="T5" fmla="*/ 6 h 146"/>
                <a:gd name="T6" fmla="*/ 60 w 70"/>
                <a:gd name="T7" fmla="*/ 142 h 146"/>
                <a:gd name="T8" fmla="*/ 67 w 70"/>
                <a:gd name="T9" fmla="*/ 13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46">
                  <a:moveTo>
                    <a:pt x="67" y="137"/>
                  </a:moveTo>
                  <a:cubicBezTo>
                    <a:pt x="38" y="98"/>
                    <a:pt x="8" y="56"/>
                    <a:pt x="12" y="5"/>
                  </a:cubicBezTo>
                  <a:cubicBezTo>
                    <a:pt x="13" y="0"/>
                    <a:pt x="5" y="1"/>
                    <a:pt x="4" y="6"/>
                  </a:cubicBezTo>
                  <a:cubicBezTo>
                    <a:pt x="0" y="58"/>
                    <a:pt x="30" y="102"/>
                    <a:pt x="60" y="142"/>
                  </a:cubicBezTo>
                  <a:cubicBezTo>
                    <a:pt x="63" y="146"/>
                    <a:pt x="70" y="142"/>
                    <a:pt x="67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9"/>
            <p:cNvSpPr/>
            <p:nvPr/>
          </p:nvSpPr>
          <p:spPr bwMode="auto">
            <a:xfrm>
              <a:off x="923" y="3422"/>
              <a:ext cx="74" cy="134"/>
            </a:xfrm>
            <a:custGeom>
              <a:avLst/>
              <a:gdLst>
                <a:gd name="T0" fmla="*/ 43 w 47"/>
                <a:gd name="T1" fmla="*/ 77 h 86"/>
                <a:gd name="T2" fmla="*/ 9 w 47"/>
                <a:gd name="T3" fmla="*/ 5 h 86"/>
                <a:gd name="T4" fmla="*/ 1 w 47"/>
                <a:gd name="T5" fmla="*/ 5 h 86"/>
                <a:gd name="T6" fmla="*/ 38 w 47"/>
                <a:gd name="T7" fmla="*/ 83 h 86"/>
                <a:gd name="T8" fmla="*/ 43 w 4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6">
                  <a:moveTo>
                    <a:pt x="43" y="77"/>
                  </a:moveTo>
                  <a:cubicBezTo>
                    <a:pt x="25" y="56"/>
                    <a:pt x="13" y="32"/>
                    <a:pt x="9" y="5"/>
                  </a:cubicBezTo>
                  <a:cubicBezTo>
                    <a:pt x="8" y="0"/>
                    <a:pt x="0" y="0"/>
                    <a:pt x="1" y="5"/>
                  </a:cubicBezTo>
                  <a:cubicBezTo>
                    <a:pt x="5" y="34"/>
                    <a:pt x="18" y="60"/>
                    <a:pt x="38" y="83"/>
                  </a:cubicBezTo>
                  <a:cubicBezTo>
                    <a:pt x="41" y="86"/>
                    <a:pt x="47" y="80"/>
                    <a:pt x="43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10827462" y="989916"/>
            <a:ext cx="467126" cy="600375"/>
            <a:chOff x="5700260" y="545431"/>
            <a:chExt cx="3443982" cy="4908418"/>
          </a:xfrm>
        </p:grpSpPr>
        <p:sp>
          <p:nvSpPr>
            <p:cNvPr id="168" name="任意多边形 167"/>
            <p:cNvSpPr/>
            <p:nvPr/>
          </p:nvSpPr>
          <p:spPr>
            <a:xfrm>
              <a:off x="5700260" y="545431"/>
              <a:ext cx="3443982" cy="3930315"/>
            </a:xfrm>
            <a:custGeom>
              <a:avLst/>
              <a:gdLst>
                <a:gd name="connsiteX0" fmla="*/ 1718596 w 4355818"/>
                <a:gd name="connsiteY0" fmla="*/ 4909115 h 4957241"/>
                <a:gd name="connsiteX1" fmla="*/ 2090 w 4355818"/>
                <a:gd name="connsiteY1" fmla="*/ 2262168 h 4957241"/>
                <a:gd name="connsiteX2" fmla="*/ 2023396 w 4355818"/>
                <a:gd name="connsiteY2" fmla="*/ 231 h 4957241"/>
                <a:gd name="connsiteX3" fmla="*/ 4349501 w 4355818"/>
                <a:gd name="connsiteY3" fmla="*/ 2390505 h 4957241"/>
                <a:gd name="connsiteX4" fmla="*/ 2681122 w 4355818"/>
                <a:gd name="connsiteY4" fmla="*/ 4957241 h 4957241"/>
                <a:gd name="connsiteX5" fmla="*/ 1702554 w 4355818"/>
                <a:gd name="connsiteY5" fmla="*/ 4957241 h 4957241"/>
                <a:gd name="connsiteX6" fmla="*/ 1718596 w 4355818"/>
                <a:gd name="connsiteY6" fmla="*/ 4909115 h 4957241"/>
                <a:gd name="connsiteX0-1" fmla="*/ 1718596 w 4355818"/>
                <a:gd name="connsiteY0-2" fmla="*/ 4909721 h 4957847"/>
                <a:gd name="connsiteX1-3" fmla="*/ 2090 w 4355818"/>
                <a:gd name="connsiteY1-4" fmla="*/ 2262774 h 4957847"/>
                <a:gd name="connsiteX2-5" fmla="*/ 2023396 w 4355818"/>
                <a:gd name="connsiteY2-6" fmla="*/ 837 h 4957847"/>
                <a:gd name="connsiteX3-7" fmla="*/ 4349501 w 4355818"/>
                <a:gd name="connsiteY3-8" fmla="*/ 2391111 h 4957847"/>
                <a:gd name="connsiteX4-9" fmla="*/ 2681122 w 4355818"/>
                <a:gd name="connsiteY4-10" fmla="*/ 4957847 h 4957847"/>
                <a:gd name="connsiteX5-11" fmla="*/ 1702554 w 4355818"/>
                <a:gd name="connsiteY5-12" fmla="*/ 4957847 h 4957847"/>
                <a:gd name="connsiteX6-13" fmla="*/ 1718596 w 4355818"/>
                <a:gd name="connsiteY6-14" fmla="*/ 4909721 h 4957847"/>
                <a:gd name="connsiteX0-15" fmla="*/ 1718596 w 4355818"/>
                <a:gd name="connsiteY0-16" fmla="*/ 4910440 h 4958566"/>
                <a:gd name="connsiteX1-17" fmla="*/ 2090 w 4355818"/>
                <a:gd name="connsiteY1-18" fmla="*/ 2263493 h 4958566"/>
                <a:gd name="connsiteX2-19" fmla="*/ 2023396 w 4355818"/>
                <a:gd name="connsiteY2-20" fmla="*/ 1556 h 4958566"/>
                <a:gd name="connsiteX3-21" fmla="*/ 4349501 w 4355818"/>
                <a:gd name="connsiteY3-22" fmla="*/ 2391830 h 4958566"/>
                <a:gd name="connsiteX4-23" fmla="*/ 2681122 w 4355818"/>
                <a:gd name="connsiteY4-24" fmla="*/ 4958566 h 4958566"/>
                <a:gd name="connsiteX5-25" fmla="*/ 1702554 w 4355818"/>
                <a:gd name="connsiteY5-26" fmla="*/ 4958566 h 4958566"/>
                <a:gd name="connsiteX6-27" fmla="*/ 1718596 w 4355818"/>
                <a:gd name="connsiteY6-28" fmla="*/ 4910440 h 4958566"/>
                <a:gd name="connsiteX0-29" fmla="*/ 1721741 w 4355933"/>
                <a:gd name="connsiteY0-30" fmla="*/ 4926470 h 4974596"/>
                <a:gd name="connsiteX1-31" fmla="*/ 5235 w 4355933"/>
                <a:gd name="connsiteY1-32" fmla="*/ 2279523 h 4974596"/>
                <a:gd name="connsiteX2-33" fmla="*/ 2219046 w 4355933"/>
                <a:gd name="connsiteY2-34" fmla="*/ 1544 h 4974596"/>
                <a:gd name="connsiteX3-35" fmla="*/ 4352646 w 4355933"/>
                <a:gd name="connsiteY3-36" fmla="*/ 2407860 h 4974596"/>
                <a:gd name="connsiteX4-37" fmla="*/ 2684267 w 4355933"/>
                <a:gd name="connsiteY4-38" fmla="*/ 4974596 h 4974596"/>
                <a:gd name="connsiteX5-39" fmla="*/ 1705699 w 4355933"/>
                <a:gd name="connsiteY5-40" fmla="*/ 4974596 h 4974596"/>
                <a:gd name="connsiteX6-41" fmla="*/ 1721741 w 4355933"/>
                <a:gd name="connsiteY6-42" fmla="*/ 4926470 h 4974596"/>
                <a:gd name="connsiteX0-43" fmla="*/ 1720842 w 4355710"/>
                <a:gd name="connsiteY0-44" fmla="*/ 4926470 h 4974596"/>
                <a:gd name="connsiteX1-45" fmla="*/ 4336 w 4355710"/>
                <a:gd name="connsiteY1-46" fmla="*/ 2279523 h 4974596"/>
                <a:gd name="connsiteX2-47" fmla="*/ 2170021 w 4355710"/>
                <a:gd name="connsiteY2-48" fmla="*/ 1544 h 4974596"/>
                <a:gd name="connsiteX3-49" fmla="*/ 4351747 w 4355710"/>
                <a:gd name="connsiteY3-50" fmla="*/ 2407860 h 4974596"/>
                <a:gd name="connsiteX4-51" fmla="*/ 2683368 w 4355710"/>
                <a:gd name="connsiteY4-52" fmla="*/ 4974596 h 4974596"/>
                <a:gd name="connsiteX5-53" fmla="*/ 1704800 w 4355710"/>
                <a:gd name="connsiteY5-54" fmla="*/ 4974596 h 4974596"/>
                <a:gd name="connsiteX6-55" fmla="*/ 1720842 w 4355710"/>
                <a:gd name="connsiteY6-56" fmla="*/ 4926470 h 4974596"/>
                <a:gd name="connsiteX0-57" fmla="*/ 1720842 w 4352664"/>
                <a:gd name="connsiteY0-58" fmla="*/ 4926484 h 4974610"/>
                <a:gd name="connsiteX1-59" fmla="*/ 4336 w 4352664"/>
                <a:gd name="connsiteY1-60" fmla="*/ 2279537 h 4974610"/>
                <a:gd name="connsiteX2-61" fmla="*/ 2170021 w 4352664"/>
                <a:gd name="connsiteY2-62" fmla="*/ 1558 h 4974610"/>
                <a:gd name="connsiteX3-63" fmla="*/ 4351747 w 4352664"/>
                <a:gd name="connsiteY3-64" fmla="*/ 2407874 h 4974610"/>
                <a:gd name="connsiteX4-65" fmla="*/ 2683368 w 4352664"/>
                <a:gd name="connsiteY4-66" fmla="*/ 4974610 h 4974610"/>
                <a:gd name="connsiteX5-67" fmla="*/ 1704800 w 4352664"/>
                <a:gd name="connsiteY5-68" fmla="*/ 4974610 h 4974610"/>
                <a:gd name="connsiteX6-69" fmla="*/ 1720842 w 4352664"/>
                <a:gd name="connsiteY6-70" fmla="*/ 4926484 h 4974610"/>
                <a:gd name="connsiteX0-71" fmla="*/ 1727235 w 4359057"/>
                <a:gd name="connsiteY0-72" fmla="*/ 4926484 h 4974610"/>
                <a:gd name="connsiteX1-73" fmla="*/ 10729 w 4359057"/>
                <a:gd name="connsiteY1-74" fmla="*/ 2279537 h 4974610"/>
                <a:gd name="connsiteX2-75" fmla="*/ 2176414 w 4359057"/>
                <a:gd name="connsiteY2-76" fmla="*/ 1558 h 4974610"/>
                <a:gd name="connsiteX3-77" fmla="*/ 4358140 w 4359057"/>
                <a:gd name="connsiteY3-78" fmla="*/ 2407874 h 4974610"/>
                <a:gd name="connsiteX4-79" fmla="*/ 2689761 w 4359057"/>
                <a:gd name="connsiteY4-80" fmla="*/ 4974610 h 4974610"/>
                <a:gd name="connsiteX5-81" fmla="*/ 1711193 w 4359057"/>
                <a:gd name="connsiteY5-82" fmla="*/ 4974610 h 4974610"/>
                <a:gd name="connsiteX6-83" fmla="*/ 1727235 w 4359057"/>
                <a:gd name="connsiteY6-84" fmla="*/ 4926484 h 49746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4359057" h="4974610">
                  <a:moveTo>
                    <a:pt x="1727235" y="4926484"/>
                  </a:moveTo>
                  <a:cubicBezTo>
                    <a:pt x="843582" y="4012084"/>
                    <a:pt x="112329" y="3148484"/>
                    <a:pt x="10729" y="2279537"/>
                  </a:cubicBezTo>
                  <a:cubicBezTo>
                    <a:pt x="-90871" y="1410590"/>
                    <a:pt x="521403" y="60380"/>
                    <a:pt x="2176414" y="1558"/>
                  </a:cubicBezTo>
                  <a:cubicBezTo>
                    <a:pt x="3831425" y="-57264"/>
                    <a:pt x="4384876" y="1562990"/>
                    <a:pt x="4358140" y="2407874"/>
                  </a:cubicBezTo>
                  <a:cubicBezTo>
                    <a:pt x="4331404" y="3252758"/>
                    <a:pt x="3120224" y="4536126"/>
                    <a:pt x="2689761" y="4974610"/>
                  </a:cubicBezTo>
                  <a:lnTo>
                    <a:pt x="1711193" y="4974610"/>
                  </a:lnTo>
                  <a:lnTo>
                    <a:pt x="1727235" y="4926484"/>
                  </a:lnTo>
                  <a:close/>
                </a:path>
              </a:pathLst>
            </a:custGeom>
            <a:noFill/>
            <a:ln w="19050" cap="rnd">
              <a:solidFill>
                <a:schemeClr val="accent1">
                  <a:lumMod val="50000"/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9" name="组合 168"/>
            <p:cNvGrpSpPr/>
            <p:nvPr/>
          </p:nvGrpSpPr>
          <p:grpSpPr>
            <a:xfrm>
              <a:off x="7010895" y="4475746"/>
              <a:ext cx="913905" cy="978103"/>
              <a:chOff x="5869765" y="4949067"/>
              <a:chExt cx="1450294" cy="1552171"/>
            </a:xfrm>
          </p:grpSpPr>
          <p:sp>
            <p:nvSpPr>
              <p:cNvPr id="173" name="椭圆 31"/>
              <p:cNvSpPr/>
              <p:nvPr/>
            </p:nvSpPr>
            <p:spPr>
              <a:xfrm>
                <a:off x="5869765" y="5582113"/>
                <a:ext cx="1450294" cy="919125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  <a:gd name="connsiteX0-333" fmla="*/ 128078 w 660438"/>
                  <a:gd name="connsiteY0-334" fmla="*/ 64927 h 653852"/>
                  <a:gd name="connsiteX1-335" fmla="*/ 410712 w 660438"/>
                  <a:gd name="connsiteY1-336" fmla="*/ 15051 h 653852"/>
                  <a:gd name="connsiteX2-337" fmla="*/ 659670 w 660438"/>
                  <a:gd name="connsiteY2-338" fmla="*/ 337329 h 653852"/>
                  <a:gd name="connsiteX3-339" fmla="*/ 331423 w 660438"/>
                  <a:gd name="connsiteY3-340" fmla="*/ 653852 h 653852"/>
                  <a:gd name="connsiteX4-341" fmla="*/ 3176 w 660438"/>
                  <a:gd name="connsiteY4-342" fmla="*/ 337329 h 653852"/>
                  <a:gd name="connsiteX5-343" fmla="*/ 62645 w 660438"/>
                  <a:gd name="connsiteY5-344" fmla="*/ 134413 h 653852"/>
                  <a:gd name="connsiteX6-345" fmla="*/ 128078 w 660438"/>
                  <a:gd name="connsiteY6-346" fmla="*/ 64927 h 653852"/>
                  <a:gd name="connsiteX0-347" fmla="*/ 252136 w 660153"/>
                  <a:gd name="connsiteY0-348" fmla="*/ 22792 h 698557"/>
                  <a:gd name="connsiteX1-349" fmla="*/ 410712 w 660153"/>
                  <a:gd name="connsiteY1-350" fmla="*/ 59756 h 698557"/>
                  <a:gd name="connsiteX2-351" fmla="*/ 659670 w 660153"/>
                  <a:gd name="connsiteY2-352" fmla="*/ 382034 h 698557"/>
                  <a:gd name="connsiteX3-353" fmla="*/ 331423 w 660153"/>
                  <a:gd name="connsiteY3-354" fmla="*/ 698557 h 698557"/>
                  <a:gd name="connsiteX4-355" fmla="*/ 3176 w 660153"/>
                  <a:gd name="connsiteY4-356" fmla="*/ 382034 h 698557"/>
                  <a:gd name="connsiteX5-357" fmla="*/ 62645 w 660153"/>
                  <a:gd name="connsiteY5-358" fmla="*/ 179118 h 698557"/>
                  <a:gd name="connsiteX6-359" fmla="*/ 252136 w 660153"/>
                  <a:gd name="connsiteY6-360" fmla="*/ 22792 h 698557"/>
                  <a:gd name="connsiteX0-361" fmla="*/ 62645 w 660153"/>
                  <a:gd name="connsiteY0-362" fmla="*/ 119362 h 638801"/>
                  <a:gd name="connsiteX1-363" fmla="*/ 410712 w 660153"/>
                  <a:gd name="connsiteY1-364" fmla="*/ 0 h 638801"/>
                  <a:gd name="connsiteX2-365" fmla="*/ 659670 w 660153"/>
                  <a:gd name="connsiteY2-366" fmla="*/ 322278 h 638801"/>
                  <a:gd name="connsiteX3-367" fmla="*/ 331423 w 660153"/>
                  <a:gd name="connsiteY3-368" fmla="*/ 638801 h 638801"/>
                  <a:gd name="connsiteX4-369" fmla="*/ 3176 w 660153"/>
                  <a:gd name="connsiteY4-370" fmla="*/ 322278 h 638801"/>
                  <a:gd name="connsiteX5-371" fmla="*/ 62645 w 660153"/>
                  <a:gd name="connsiteY5-372" fmla="*/ 119362 h 638801"/>
                  <a:gd name="connsiteX0-373" fmla="*/ 62645 w 684431"/>
                  <a:gd name="connsiteY0-374" fmla="*/ 57333 h 576772"/>
                  <a:gd name="connsiteX1-375" fmla="*/ 615409 w 684431"/>
                  <a:gd name="connsiteY1-376" fmla="*/ 0 h 576772"/>
                  <a:gd name="connsiteX2-377" fmla="*/ 659670 w 684431"/>
                  <a:gd name="connsiteY2-378" fmla="*/ 260249 h 576772"/>
                  <a:gd name="connsiteX3-379" fmla="*/ 331423 w 684431"/>
                  <a:gd name="connsiteY3-380" fmla="*/ 576772 h 576772"/>
                  <a:gd name="connsiteX4-381" fmla="*/ 3176 w 684431"/>
                  <a:gd name="connsiteY4-382" fmla="*/ 260249 h 576772"/>
                  <a:gd name="connsiteX5-383" fmla="*/ 62645 w 684431"/>
                  <a:gd name="connsiteY5-384" fmla="*/ 57333 h 576772"/>
                  <a:gd name="connsiteX0-385" fmla="*/ 62645 w 697568"/>
                  <a:gd name="connsiteY0-386" fmla="*/ 80203 h 611576"/>
                  <a:gd name="connsiteX1-387" fmla="*/ 615409 w 697568"/>
                  <a:gd name="connsiteY1-388" fmla="*/ 22870 h 611576"/>
                  <a:gd name="connsiteX2-389" fmla="*/ 665873 w 697568"/>
                  <a:gd name="connsiteY2-390" fmla="*/ 494018 h 611576"/>
                  <a:gd name="connsiteX3-391" fmla="*/ 331423 w 697568"/>
                  <a:gd name="connsiteY3-392" fmla="*/ 599642 h 611576"/>
                  <a:gd name="connsiteX4-393" fmla="*/ 3176 w 697568"/>
                  <a:gd name="connsiteY4-394" fmla="*/ 283119 h 611576"/>
                  <a:gd name="connsiteX5-395" fmla="*/ 62645 w 697568"/>
                  <a:gd name="connsiteY5-396" fmla="*/ 80203 h 611576"/>
                  <a:gd name="connsiteX0-397" fmla="*/ 62645 w 721268"/>
                  <a:gd name="connsiteY0-398" fmla="*/ 80203 h 500519"/>
                  <a:gd name="connsiteX1-399" fmla="*/ 615409 w 721268"/>
                  <a:gd name="connsiteY1-400" fmla="*/ 22870 h 500519"/>
                  <a:gd name="connsiteX2-401" fmla="*/ 665873 w 721268"/>
                  <a:gd name="connsiteY2-402" fmla="*/ 494018 h 500519"/>
                  <a:gd name="connsiteX3-403" fmla="*/ 3176 w 721268"/>
                  <a:gd name="connsiteY3-404" fmla="*/ 283119 h 500519"/>
                  <a:gd name="connsiteX4-405" fmla="*/ 62645 w 721268"/>
                  <a:gd name="connsiteY4-406" fmla="*/ 80203 h 500519"/>
                  <a:gd name="connsiteX0-407" fmla="*/ 26672 w 681225"/>
                  <a:gd name="connsiteY0-408" fmla="*/ 80203 h 543014"/>
                  <a:gd name="connsiteX1-409" fmla="*/ 579436 w 681225"/>
                  <a:gd name="connsiteY1-410" fmla="*/ 22870 h 543014"/>
                  <a:gd name="connsiteX2-411" fmla="*/ 629900 w 681225"/>
                  <a:gd name="connsiteY2-412" fmla="*/ 494018 h 543014"/>
                  <a:gd name="connsiteX3-413" fmla="*/ 23029 w 681225"/>
                  <a:gd name="connsiteY3-414" fmla="*/ 481613 h 543014"/>
                  <a:gd name="connsiteX4-415" fmla="*/ 26672 w 681225"/>
                  <a:gd name="connsiteY4-416" fmla="*/ 80203 h 543014"/>
                  <a:gd name="connsiteX0-417" fmla="*/ 26672 w 681225"/>
                  <a:gd name="connsiteY0-418" fmla="*/ 89749 h 552560"/>
                  <a:gd name="connsiteX1-419" fmla="*/ 579436 w 681225"/>
                  <a:gd name="connsiteY1-420" fmla="*/ 32416 h 552560"/>
                  <a:gd name="connsiteX2-421" fmla="*/ 629900 w 681225"/>
                  <a:gd name="connsiteY2-422" fmla="*/ 503564 h 552560"/>
                  <a:gd name="connsiteX3-423" fmla="*/ 23029 w 681225"/>
                  <a:gd name="connsiteY3-424" fmla="*/ 491159 h 552560"/>
                  <a:gd name="connsiteX4-425" fmla="*/ 26672 w 681225"/>
                  <a:gd name="connsiteY4-426" fmla="*/ 89749 h 552560"/>
                  <a:gd name="connsiteX0-427" fmla="*/ 29374 w 683927"/>
                  <a:gd name="connsiteY0-428" fmla="*/ 94156 h 556967"/>
                  <a:gd name="connsiteX1-429" fmla="*/ 582138 w 683927"/>
                  <a:gd name="connsiteY1-430" fmla="*/ 36823 h 556967"/>
                  <a:gd name="connsiteX2-431" fmla="*/ 632602 w 683927"/>
                  <a:gd name="connsiteY2-432" fmla="*/ 507971 h 556967"/>
                  <a:gd name="connsiteX3-433" fmla="*/ 25731 w 683927"/>
                  <a:gd name="connsiteY3-434" fmla="*/ 495566 h 556967"/>
                  <a:gd name="connsiteX4-435" fmla="*/ 29374 w 683927"/>
                  <a:gd name="connsiteY4-436" fmla="*/ 94156 h 556967"/>
                  <a:gd name="connsiteX0-437" fmla="*/ 46803 w 712301"/>
                  <a:gd name="connsiteY0-438" fmla="*/ 71704 h 532822"/>
                  <a:gd name="connsiteX1-439" fmla="*/ 624379 w 712301"/>
                  <a:gd name="connsiteY1-440" fmla="*/ 39182 h 532822"/>
                  <a:gd name="connsiteX2-441" fmla="*/ 650031 w 712301"/>
                  <a:gd name="connsiteY2-442" fmla="*/ 485519 h 532822"/>
                  <a:gd name="connsiteX3-443" fmla="*/ 43160 w 712301"/>
                  <a:gd name="connsiteY3-444" fmla="*/ 473114 h 532822"/>
                  <a:gd name="connsiteX4-445" fmla="*/ 46803 w 712301"/>
                  <a:gd name="connsiteY4-446" fmla="*/ 71704 h 532822"/>
                  <a:gd name="connsiteX0-447" fmla="*/ 46803 w 697972"/>
                  <a:gd name="connsiteY0-448" fmla="*/ 58429 h 519547"/>
                  <a:gd name="connsiteX1-449" fmla="*/ 624379 w 697972"/>
                  <a:gd name="connsiteY1-450" fmla="*/ 25907 h 519547"/>
                  <a:gd name="connsiteX2-451" fmla="*/ 650031 w 697972"/>
                  <a:gd name="connsiteY2-452" fmla="*/ 472244 h 519547"/>
                  <a:gd name="connsiteX3-453" fmla="*/ 43160 w 697972"/>
                  <a:gd name="connsiteY3-454" fmla="*/ 459839 h 519547"/>
                  <a:gd name="connsiteX4-455" fmla="*/ 46803 w 697972"/>
                  <a:gd name="connsiteY4-456" fmla="*/ 58429 h 519547"/>
                  <a:gd name="connsiteX0-457" fmla="*/ 46803 w 697972"/>
                  <a:gd name="connsiteY0-458" fmla="*/ 58429 h 538344"/>
                  <a:gd name="connsiteX1-459" fmla="*/ 624379 w 697972"/>
                  <a:gd name="connsiteY1-460" fmla="*/ 25907 h 538344"/>
                  <a:gd name="connsiteX2-461" fmla="*/ 650031 w 697972"/>
                  <a:gd name="connsiteY2-462" fmla="*/ 472244 h 538344"/>
                  <a:gd name="connsiteX3-463" fmla="*/ 43160 w 697972"/>
                  <a:gd name="connsiteY3-464" fmla="*/ 459839 h 538344"/>
                  <a:gd name="connsiteX4-465" fmla="*/ 46803 w 697972"/>
                  <a:gd name="connsiteY4-466" fmla="*/ 58429 h 538344"/>
                  <a:gd name="connsiteX0-467" fmla="*/ 53628 w 704797"/>
                  <a:gd name="connsiteY0-468" fmla="*/ 58429 h 522084"/>
                  <a:gd name="connsiteX1-469" fmla="*/ 631204 w 704797"/>
                  <a:gd name="connsiteY1-470" fmla="*/ 25907 h 522084"/>
                  <a:gd name="connsiteX2-471" fmla="*/ 656856 w 704797"/>
                  <a:gd name="connsiteY2-472" fmla="*/ 472244 h 522084"/>
                  <a:gd name="connsiteX3-473" fmla="*/ 49985 w 704797"/>
                  <a:gd name="connsiteY3-474" fmla="*/ 459839 h 522084"/>
                  <a:gd name="connsiteX4-475" fmla="*/ 53628 w 704797"/>
                  <a:gd name="connsiteY4-476" fmla="*/ 58429 h 522084"/>
                  <a:gd name="connsiteX0-477" fmla="*/ 53628 w 695352"/>
                  <a:gd name="connsiteY0-478" fmla="*/ 44808 h 508463"/>
                  <a:gd name="connsiteX1-479" fmla="*/ 631204 w 695352"/>
                  <a:gd name="connsiteY1-480" fmla="*/ 12286 h 508463"/>
                  <a:gd name="connsiteX2-481" fmla="*/ 656856 w 695352"/>
                  <a:gd name="connsiteY2-482" fmla="*/ 458623 h 508463"/>
                  <a:gd name="connsiteX3-483" fmla="*/ 49985 w 695352"/>
                  <a:gd name="connsiteY3-484" fmla="*/ 446218 h 508463"/>
                  <a:gd name="connsiteX4-485" fmla="*/ 53628 w 695352"/>
                  <a:gd name="connsiteY4-486" fmla="*/ 44808 h 508463"/>
                  <a:gd name="connsiteX0-487" fmla="*/ 27233 w 668957"/>
                  <a:gd name="connsiteY0-488" fmla="*/ 33309 h 496964"/>
                  <a:gd name="connsiteX1-489" fmla="*/ 604809 w 668957"/>
                  <a:gd name="connsiteY1-490" fmla="*/ 787 h 496964"/>
                  <a:gd name="connsiteX2-491" fmla="*/ 630461 w 668957"/>
                  <a:gd name="connsiteY2-492" fmla="*/ 447124 h 496964"/>
                  <a:gd name="connsiteX3-493" fmla="*/ 23590 w 668957"/>
                  <a:gd name="connsiteY3-494" fmla="*/ 434719 h 496964"/>
                  <a:gd name="connsiteX4-495" fmla="*/ 27233 w 668957"/>
                  <a:gd name="connsiteY4-496" fmla="*/ 33309 h 496964"/>
                  <a:gd name="connsiteX0-497" fmla="*/ 56383 w 708074"/>
                  <a:gd name="connsiteY0-498" fmla="*/ 44807 h 508462"/>
                  <a:gd name="connsiteX1-499" fmla="*/ 672500 w 708074"/>
                  <a:gd name="connsiteY1-500" fmla="*/ 12285 h 508462"/>
                  <a:gd name="connsiteX2-501" fmla="*/ 659611 w 708074"/>
                  <a:gd name="connsiteY2-502" fmla="*/ 458622 h 508462"/>
                  <a:gd name="connsiteX3-503" fmla="*/ 52740 w 708074"/>
                  <a:gd name="connsiteY3-504" fmla="*/ 446217 h 508462"/>
                  <a:gd name="connsiteX4-505" fmla="*/ 56383 w 708074"/>
                  <a:gd name="connsiteY4-506" fmla="*/ 44807 h 508462"/>
                  <a:gd name="connsiteX0-507" fmla="*/ 29466 w 681157"/>
                  <a:gd name="connsiteY0-508" fmla="*/ 33309 h 496964"/>
                  <a:gd name="connsiteX1-509" fmla="*/ 645583 w 681157"/>
                  <a:gd name="connsiteY1-510" fmla="*/ 787 h 496964"/>
                  <a:gd name="connsiteX2-511" fmla="*/ 632694 w 681157"/>
                  <a:gd name="connsiteY2-512" fmla="*/ 447124 h 496964"/>
                  <a:gd name="connsiteX3-513" fmla="*/ 25823 w 681157"/>
                  <a:gd name="connsiteY3-514" fmla="*/ 434719 h 496964"/>
                  <a:gd name="connsiteX4-515" fmla="*/ 29466 w 681157"/>
                  <a:gd name="connsiteY4-516" fmla="*/ 33309 h 49696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81157" h="496964">
                    <a:moveTo>
                      <a:pt x="29466" y="33309"/>
                    </a:moveTo>
                    <a:cubicBezTo>
                      <a:pt x="66687" y="6579"/>
                      <a:pt x="638715" y="-2974"/>
                      <a:pt x="645583" y="787"/>
                    </a:cubicBezTo>
                    <a:cubicBezTo>
                      <a:pt x="652451" y="4548"/>
                      <a:pt x="729564" y="374802"/>
                      <a:pt x="632694" y="447124"/>
                    </a:cubicBezTo>
                    <a:cubicBezTo>
                      <a:pt x="535824" y="519446"/>
                      <a:pt x="62180" y="511123"/>
                      <a:pt x="25823" y="434719"/>
                    </a:cubicBezTo>
                    <a:cubicBezTo>
                      <a:pt x="-10534" y="358315"/>
                      <a:pt x="-7755" y="60039"/>
                      <a:pt x="29466" y="33309"/>
                    </a:cubicBezTo>
                    <a:close/>
                  </a:path>
                </a:pathLst>
              </a:custGeom>
              <a:noFill/>
              <a:ln w="19050" cap="rnd">
                <a:solidFill>
                  <a:schemeClr val="accent1">
                    <a:lumMod val="50000"/>
                    <a:alpha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4" name="组合 173"/>
              <p:cNvGrpSpPr/>
              <p:nvPr/>
            </p:nvGrpSpPr>
            <p:grpSpPr>
              <a:xfrm>
                <a:off x="5869765" y="4949067"/>
                <a:ext cx="1440000" cy="728759"/>
                <a:chOff x="5869765" y="4949067"/>
                <a:chExt cx="1440000" cy="728759"/>
              </a:xfrm>
            </p:grpSpPr>
            <p:sp>
              <p:nvSpPr>
                <p:cNvPr id="175" name="任意多边形 174"/>
                <p:cNvSpPr/>
                <p:nvPr/>
              </p:nvSpPr>
              <p:spPr>
                <a:xfrm>
                  <a:off x="5987407" y="4949067"/>
                  <a:ext cx="11723" cy="633046"/>
                </a:xfrm>
                <a:custGeom>
                  <a:avLst/>
                  <a:gdLst>
                    <a:gd name="connsiteX0" fmla="*/ 0 w 11723"/>
                    <a:gd name="connsiteY0" fmla="*/ 633046 h 633046"/>
                    <a:gd name="connsiteX1" fmla="*/ 11723 w 11723"/>
                    <a:gd name="connsiteY1" fmla="*/ 246184 h 633046"/>
                    <a:gd name="connsiteX2" fmla="*/ 0 w 11723"/>
                    <a:gd name="connsiteY2" fmla="*/ 0 h 633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723" h="633046">
                      <a:moveTo>
                        <a:pt x="0" y="633046"/>
                      </a:moveTo>
                      <a:cubicBezTo>
                        <a:pt x="5861" y="492369"/>
                        <a:pt x="11723" y="351692"/>
                        <a:pt x="11723" y="246184"/>
                      </a:cubicBezTo>
                      <a:cubicBezTo>
                        <a:pt x="11723" y="140676"/>
                        <a:pt x="5861" y="70338"/>
                        <a:pt x="0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1">
                      <a:lumMod val="50000"/>
                      <a:alpha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任意多边形 175"/>
                <p:cNvSpPr/>
                <p:nvPr/>
              </p:nvSpPr>
              <p:spPr>
                <a:xfrm>
                  <a:off x="6511686" y="4949067"/>
                  <a:ext cx="11723" cy="633046"/>
                </a:xfrm>
                <a:custGeom>
                  <a:avLst/>
                  <a:gdLst>
                    <a:gd name="connsiteX0" fmla="*/ 0 w 11723"/>
                    <a:gd name="connsiteY0" fmla="*/ 633046 h 633046"/>
                    <a:gd name="connsiteX1" fmla="*/ 11723 w 11723"/>
                    <a:gd name="connsiteY1" fmla="*/ 246184 h 633046"/>
                    <a:gd name="connsiteX2" fmla="*/ 0 w 11723"/>
                    <a:gd name="connsiteY2" fmla="*/ 0 h 633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723" h="633046">
                      <a:moveTo>
                        <a:pt x="0" y="633046"/>
                      </a:moveTo>
                      <a:cubicBezTo>
                        <a:pt x="5861" y="492369"/>
                        <a:pt x="11723" y="351692"/>
                        <a:pt x="11723" y="246184"/>
                      </a:cubicBezTo>
                      <a:cubicBezTo>
                        <a:pt x="11723" y="140676"/>
                        <a:pt x="5861" y="70338"/>
                        <a:pt x="0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1">
                      <a:lumMod val="50000"/>
                      <a:alpha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" name="任意多边形 176"/>
                <p:cNvSpPr/>
                <p:nvPr/>
              </p:nvSpPr>
              <p:spPr>
                <a:xfrm>
                  <a:off x="7189844" y="4949067"/>
                  <a:ext cx="11723" cy="633046"/>
                </a:xfrm>
                <a:custGeom>
                  <a:avLst/>
                  <a:gdLst>
                    <a:gd name="connsiteX0" fmla="*/ 0 w 11723"/>
                    <a:gd name="connsiteY0" fmla="*/ 633046 h 633046"/>
                    <a:gd name="connsiteX1" fmla="*/ 11723 w 11723"/>
                    <a:gd name="connsiteY1" fmla="*/ 246184 h 633046"/>
                    <a:gd name="connsiteX2" fmla="*/ 0 w 11723"/>
                    <a:gd name="connsiteY2" fmla="*/ 0 h 633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723" h="633046">
                      <a:moveTo>
                        <a:pt x="0" y="633046"/>
                      </a:moveTo>
                      <a:cubicBezTo>
                        <a:pt x="5861" y="492369"/>
                        <a:pt x="11723" y="351692"/>
                        <a:pt x="11723" y="246184"/>
                      </a:cubicBezTo>
                      <a:cubicBezTo>
                        <a:pt x="11723" y="140676"/>
                        <a:pt x="5861" y="70338"/>
                        <a:pt x="0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1">
                      <a:lumMod val="50000"/>
                      <a:alpha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椭圆 31"/>
                <p:cNvSpPr/>
                <p:nvPr/>
              </p:nvSpPr>
              <p:spPr>
                <a:xfrm>
                  <a:off x="5869765" y="5486403"/>
                  <a:ext cx="1440000" cy="191423"/>
                </a:xfrm>
                <a:custGeom>
                  <a:avLst/>
                  <a:gdLst>
                    <a:gd name="connsiteX0" fmla="*/ 0 w 656493"/>
                    <a:gd name="connsiteY0" fmla="*/ 316523 h 633046"/>
                    <a:gd name="connsiteX1" fmla="*/ 328247 w 656493"/>
                    <a:gd name="connsiteY1" fmla="*/ 0 h 633046"/>
                    <a:gd name="connsiteX2" fmla="*/ 656494 w 656493"/>
                    <a:gd name="connsiteY2" fmla="*/ 316523 h 633046"/>
                    <a:gd name="connsiteX3" fmla="*/ 328247 w 656493"/>
                    <a:gd name="connsiteY3" fmla="*/ 633046 h 633046"/>
                    <a:gd name="connsiteX4" fmla="*/ 0 w 656493"/>
                    <a:gd name="connsiteY4" fmla="*/ 316523 h 633046"/>
                    <a:gd name="connsiteX0-1" fmla="*/ 328247 w 656494"/>
                    <a:gd name="connsiteY0-2" fmla="*/ 0 h 633046"/>
                    <a:gd name="connsiteX1-3" fmla="*/ 656494 w 656494"/>
                    <a:gd name="connsiteY1-4" fmla="*/ 316523 h 633046"/>
                    <a:gd name="connsiteX2-5" fmla="*/ 328247 w 656494"/>
                    <a:gd name="connsiteY2-6" fmla="*/ 633046 h 633046"/>
                    <a:gd name="connsiteX3-7" fmla="*/ 0 w 656494"/>
                    <a:gd name="connsiteY3-8" fmla="*/ 316523 h 633046"/>
                    <a:gd name="connsiteX4-9" fmla="*/ 419687 w 656494"/>
                    <a:gd name="connsiteY4-10" fmla="*/ 91440 h 633046"/>
                    <a:gd name="connsiteX0-11" fmla="*/ 402964 w 731211"/>
                    <a:gd name="connsiteY0-12" fmla="*/ 0 h 633046"/>
                    <a:gd name="connsiteX1-13" fmla="*/ 731211 w 731211"/>
                    <a:gd name="connsiteY1-14" fmla="*/ 316523 h 633046"/>
                    <a:gd name="connsiteX2-15" fmla="*/ 402964 w 731211"/>
                    <a:gd name="connsiteY2-16" fmla="*/ 633046 h 633046"/>
                    <a:gd name="connsiteX3-17" fmla="*/ 74717 w 731211"/>
                    <a:gd name="connsiteY3-18" fmla="*/ 316523 h 633046"/>
                    <a:gd name="connsiteX4-19" fmla="*/ 161895 w 731211"/>
                    <a:gd name="connsiteY4-20" fmla="*/ 152400 h 633046"/>
                    <a:gd name="connsiteX0-21" fmla="*/ 353700 w 681947"/>
                    <a:gd name="connsiteY0-22" fmla="*/ 0 h 633046"/>
                    <a:gd name="connsiteX1-23" fmla="*/ 681947 w 681947"/>
                    <a:gd name="connsiteY1-24" fmla="*/ 316523 h 633046"/>
                    <a:gd name="connsiteX2-25" fmla="*/ 353700 w 681947"/>
                    <a:gd name="connsiteY2-26" fmla="*/ 633046 h 633046"/>
                    <a:gd name="connsiteX3-27" fmla="*/ 25453 w 681947"/>
                    <a:gd name="connsiteY3-28" fmla="*/ 316523 h 633046"/>
                    <a:gd name="connsiteX4-29" fmla="*/ 112631 w 681947"/>
                    <a:gd name="connsiteY4-30" fmla="*/ 152400 h 633046"/>
                    <a:gd name="connsiteX0-31" fmla="*/ 341249 w 669496"/>
                    <a:gd name="connsiteY0-32" fmla="*/ 0 h 633046"/>
                    <a:gd name="connsiteX1-33" fmla="*/ 669496 w 669496"/>
                    <a:gd name="connsiteY1-34" fmla="*/ 316523 h 633046"/>
                    <a:gd name="connsiteX2-35" fmla="*/ 341249 w 669496"/>
                    <a:gd name="connsiteY2-36" fmla="*/ 633046 h 633046"/>
                    <a:gd name="connsiteX3-37" fmla="*/ 13002 w 669496"/>
                    <a:gd name="connsiteY3-38" fmla="*/ 316523 h 633046"/>
                    <a:gd name="connsiteX4-39" fmla="*/ 100180 w 669496"/>
                    <a:gd name="connsiteY4-40" fmla="*/ 152400 h 633046"/>
                    <a:gd name="connsiteX0-41" fmla="*/ 347951 w 676198"/>
                    <a:gd name="connsiteY0-42" fmla="*/ 0 h 633046"/>
                    <a:gd name="connsiteX1-43" fmla="*/ 676198 w 676198"/>
                    <a:gd name="connsiteY1-44" fmla="*/ 316523 h 633046"/>
                    <a:gd name="connsiteX2-45" fmla="*/ 347951 w 676198"/>
                    <a:gd name="connsiteY2-46" fmla="*/ 633046 h 633046"/>
                    <a:gd name="connsiteX3-47" fmla="*/ 19704 w 676198"/>
                    <a:gd name="connsiteY3-48" fmla="*/ 316523 h 633046"/>
                    <a:gd name="connsiteX4-49" fmla="*/ 79173 w 676198"/>
                    <a:gd name="connsiteY4-50" fmla="*/ 113607 h 633046"/>
                    <a:gd name="connsiteX0-51" fmla="*/ 333371 w 661618"/>
                    <a:gd name="connsiteY0-52" fmla="*/ 0 h 633046"/>
                    <a:gd name="connsiteX1-53" fmla="*/ 661618 w 661618"/>
                    <a:gd name="connsiteY1-54" fmla="*/ 316523 h 633046"/>
                    <a:gd name="connsiteX2-55" fmla="*/ 333371 w 661618"/>
                    <a:gd name="connsiteY2-56" fmla="*/ 633046 h 633046"/>
                    <a:gd name="connsiteX3-57" fmla="*/ 5124 w 661618"/>
                    <a:gd name="connsiteY3-58" fmla="*/ 316523 h 633046"/>
                    <a:gd name="connsiteX4-59" fmla="*/ 64593 w 661618"/>
                    <a:gd name="connsiteY4-60" fmla="*/ 113607 h 633046"/>
                    <a:gd name="connsiteX0-61" fmla="*/ 178200 w 661618"/>
                    <a:gd name="connsiteY0-62" fmla="*/ 0 h 583170"/>
                    <a:gd name="connsiteX1-63" fmla="*/ 661618 w 661618"/>
                    <a:gd name="connsiteY1-64" fmla="*/ 266647 h 583170"/>
                    <a:gd name="connsiteX2-65" fmla="*/ 333371 w 661618"/>
                    <a:gd name="connsiteY2-66" fmla="*/ 583170 h 583170"/>
                    <a:gd name="connsiteX3-67" fmla="*/ 5124 w 661618"/>
                    <a:gd name="connsiteY3-68" fmla="*/ 266647 h 583170"/>
                    <a:gd name="connsiteX4-69" fmla="*/ 64593 w 661618"/>
                    <a:gd name="connsiteY4-70" fmla="*/ 63731 h 583170"/>
                    <a:gd name="connsiteX0-71" fmla="*/ 178200 w 662133"/>
                    <a:gd name="connsiteY0-72" fmla="*/ 66578 h 649748"/>
                    <a:gd name="connsiteX1-73" fmla="*/ 412660 w 662133"/>
                    <a:gd name="connsiteY1-74" fmla="*/ 10947 h 649748"/>
                    <a:gd name="connsiteX2-75" fmla="*/ 661618 w 662133"/>
                    <a:gd name="connsiteY2-76" fmla="*/ 333225 h 649748"/>
                    <a:gd name="connsiteX3-77" fmla="*/ 333371 w 662133"/>
                    <a:gd name="connsiteY3-78" fmla="*/ 649748 h 649748"/>
                    <a:gd name="connsiteX4-79" fmla="*/ 5124 w 662133"/>
                    <a:gd name="connsiteY4-80" fmla="*/ 333225 h 649748"/>
                    <a:gd name="connsiteX5" fmla="*/ 64593 w 662133"/>
                    <a:gd name="connsiteY5" fmla="*/ 130309 h 649748"/>
                    <a:gd name="connsiteX0-81" fmla="*/ 178200 w 662148"/>
                    <a:gd name="connsiteY0-82" fmla="*/ 66578 h 649748"/>
                    <a:gd name="connsiteX1-83" fmla="*/ 412660 w 662148"/>
                    <a:gd name="connsiteY1-84" fmla="*/ 10947 h 649748"/>
                    <a:gd name="connsiteX2-85" fmla="*/ 661618 w 662148"/>
                    <a:gd name="connsiteY2-86" fmla="*/ 333225 h 649748"/>
                    <a:gd name="connsiteX3-87" fmla="*/ 333371 w 662148"/>
                    <a:gd name="connsiteY3-88" fmla="*/ 649748 h 649748"/>
                    <a:gd name="connsiteX4-89" fmla="*/ 5124 w 662148"/>
                    <a:gd name="connsiteY4-90" fmla="*/ 333225 h 649748"/>
                    <a:gd name="connsiteX5-91" fmla="*/ 64593 w 662148"/>
                    <a:gd name="connsiteY5-92" fmla="*/ 130309 h 649748"/>
                    <a:gd name="connsiteX0-93" fmla="*/ 178200 w 662148"/>
                    <a:gd name="connsiteY0-94" fmla="*/ 61032 h 644202"/>
                    <a:gd name="connsiteX1-95" fmla="*/ 412660 w 662148"/>
                    <a:gd name="connsiteY1-96" fmla="*/ 5401 h 644202"/>
                    <a:gd name="connsiteX2-97" fmla="*/ 661618 w 662148"/>
                    <a:gd name="connsiteY2-98" fmla="*/ 327679 h 644202"/>
                    <a:gd name="connsiteX3-99" fmla="*/ 333371 w 662148"/>
                    <a:gd name="connsiteY3-100" fmla="*/ 644202 h 644202"/>
                    <a:gd name="connsiteX4-101" fmla="*/ 5124 w 662148"/>
                    <a:gd name="connsiteY4-102" fmla="*/ 327679 h 644202"/>
                    <a:gd name="connsiteX5-103" fmla="*/ 64593 w 662148"/>
                    <a:gd name="connsiteY5-104" fmla="*/ 124763 h 644202"/>
                    <a:gd name="connsiteX0-105" fmla="*/ 178200 w 662148"/>
                    <a:gd name="connsiteY0-106" fmla="*/ 75865 h 659035"/>
                    <a:gd name="connsiteX1-107" fmla="*/ 168819 w 662148"/>
                    <a:gd name="connsiteY1-108" fmla="*/ 31317 h 659035"/>
                    <a:gd name="connsiteX2-109" fmla="*/ 412660 w 662148"/>
                    <a:gd name="connsiteY2-110" fmla="*/ 20234 h 659035"/>
                    <a:gd name="connsiteX3-111" fmla="*/ 661618 w 662148"/>
                    <a:gd name="connsiteY3-112" fmla="*/ 342512 h 659035"/>
                    <a:gd name="connsiteX4-113" fmla="*/ 333371 w 662148"/>
                    <a:gd name="connsiteY4-114" fmla="*/ 659035 h 659035"/>
                    <a:gd name="connsiteX5-115" fmla="*/ 5124 w 662148"/>
                    <a:gd name="connsiteY5-116" fmla="*/ 342512 h 659035"/>
                    <a:gd name="connsiteX6" fmla="*/ 64593 w 662148"/>
                    <a:gd name="connsiteY6" fmla="*/ 139596 h 659035"/>
                    <a:gd name="connsiteX0-117" fmla="*/ 178200 w 662148"/>
                    <a:gd name="connsiteY0-118" fmla="*/ 68901 h 652071"/>
                    <a:gd name="connsiteX1-119" fmla="*/ 130026 w 662148"/>
                    <a:gd name="connsiteY1-120" fmla="*/ 68688 h 652071"/>
                    <a:gd name="connsiteX2-121" fmla="*/ 412660 w 662148"/>
                    <a:gd name="connsiteY2-122" fmla="*/ 13270 h 652071"/>
                    <a:gd name="connsiteX3-123" fmla="*/ 661618 w 662148"/>
                    <a:gd name="connsiteY3-124" fmla="*/ 335548 h 652071"/>
                    <a:gd name="connsiteX4-125" fmla="*/ 333371 w 662148"/>
                    <a:gd name="connsiteY4-126" fmla="*/ 652071 h 652071"/>
                    <a:gd name="connsiteX5-127" fmla="*/ 5124 w 662148"/>
                    <a:gd name="connsiteY5-128" fmla="*/ 335548 h 652071"/>
                    <a:gd name="connsiteX6-129" fmla="*/ 64593 w 662148"/>
                    <a:gd name="connsiteY6-130" fmla="*/ 132632 h 652071"/>
                    <a:gd name="connsiteX0-131" fmla="*/ 178200 w 662220"/>
                    <a:gd name="connsiteY0-132" fmla="*/ 68901 h 652071"/>
                    <a:gd name="connsiteX1-133" fmla="*/ 130026 w 662220"/>
                    <a:gd name="connsiteY1-134" fmla="*/ 68688 h 652071"/>
                    <a:gd name="connsiteX2-135" fmla="*/ 412660 w 662220"/>
                    <a:gd name="connsiteY2-136" fmla="*/ 13270 h 652071"/>
                    <a:gd name="connsiteX3-137" fmla="*/ 661618 w 662220"/>
                    <a:gd name="connsiteY3-138" fmla="*/ 335548 h 652071"/>
                    <a:gd name="connsiteX4-139" fmla="*/ 333371 w 662220"/>
                    <a:gd name="connsiteY4-140" fmla="*/ 652071 h 652071"/>
                    <a:gd name="connsiteX5-141" fmla="*/ 5124 w 662220"/>
                    <a:gd name="connsiteY5-142" fmla="*/ 335548 h 652071"/>
                    <a:gd name="connsiteX6-143" fmla="*/ 64593 w 662220"/>
                    <a:gd name="connsiteY6-144" fmla="*/ 132632 h 652071"/>
                    <a:gd name="connsiteX0-145" fmla="*/ 178200 w 662220"/>
                    <a:gd name="connsiteY0-146" fmla="*/ 58449 h 641619"/>
                    <a:gd name="connsiteX1-147" fmla="*/ 130026 w 662220"/>
                    <a:gd name="connsiteY1-148" fmla="*/ 58236 h 641619"/>
                    <a:gd name="connsiteX2-149" fmla="*/ 412660 w 662220"/>
                    <a:gd name="connsiteY2-150" fmla="*/ 2818 h 641619"/>
                    <a:gd name="connsiteX3-151" fmla="*/ 661618 w 662220"/>
                    <a:gd name="connsiteY3-152" fmla="*/ 325096 h 641619"/>
                    <a:gd name="connsiteX4-153" fmla="*/ 333371 w 662220"/>
                    <a:gd name="connsiteY4-154" fmla="*/ 641619 h 641619"/>
                    <a:gd name="connsiteX5-155" fmla="*/ 5124 w 662220"/>
                    <a:gd name="connsiteY5-156" fmla="*/ 325096 h 641619"/>
                    <a:gd name="connsiteX6-157" fmla="*/ 64593 w 662220"/>
                    <a:gd name="connsiteY6-158" fmla="*/ 122180 h 641619"/>
                    <a:gd name="connsiteX0-159" fmla="*/ 178200 w 662220"/>
                    <a:gd name="connsiteY0-160" fmla="*/ 58449 h 641619"/>
                    <a:gd name="connsiteX1-161" fmla="*/ 130026 w 662220"/>
                    <a:gd name="connsiteY1-162" fmla="*/ 58236 h 641619"/>
                    <a:gd name="connsiteX2-163" fmla="*/ 412660 w 662220"/>
                    <a:gd name="connsiteY2-164" fmla="*/ 2818 h 641619"/>
                    <a:gd name="connsiteX3-165" fmla="*/ 661618 w 662220"/>
                    <a:gd name="connsiteY3-166" fmla="*/ 325096 h 641619"/>
                    <a:gd name="connsiteX4-167" fmla="*/ 333371 w 662220"/>
                    <a:gd name="connsiteY4-168" fmla="*/ 641619 h 641619"/>
                    <a:gd name="connsiteX5-169" fmla="*/ 5124 w 662220"/>
                    <a:gd name="connsiteY5-170" fmla="*/ 325096 h 641619"/>
                    <a:gd name="connsiteX6-171" fmla="*/ 64593 w 662220"/>
                    <a:gd name="connsiteY6-172" fmla="*/ 122180 h 641619"/>
                    <a:gd name="connsiteX0-173" fmla="*/ 178200 w 662220"/>
                    <a:gd name="connsiteY0-174" fmla="*/ 58449 h 641619"/>
                    <a:gd name="connsiteX1-175" fmla="*/ 130026 w 662220"/>
                    <a:gd name="connsiteY1-176" fmla="*/ 58236 h 641619"/>
                    <a:gd name="connsiteX2-177" fmla="*/ 412660 w 662220"/>
                    <a:gd name="connsiteY2-178" fmla="*/ 2818 h 641619"/>
                    <a:gd name="connsiteX3-179" fmla="*/ 661618 w 662220"/>
                    <a:gd name="connsiteY3-180" fmla="*/ 325096 h 641619"/>
                    <a:gd name="connsiteX4-181" fmla="*/ 333371 w 662220"/>
                    <a:gd name="connsiteY4-182" fmla="*/ 641619 h 641619"/>
                    <a:gd name="connsiteX5-183" fmla="*/ 5124 w 662220"/>
                    <a:gd name="connsiteY5-184" fmla="*/ 325096 h 641619"/>
                    <a:gd name="connsiteX6-185" fmla="*/ 64593 w 662220"/>
                    <a:gd name="connsiteY6-186" fmla="*/ 122180 h 641619"/>
                    <a:gd name="connsiteX0-187" fmla="*/ 178200 w 662220"/>
                    <a:gd name="connsiteY0-188" fmla="*/ 58449 h 641619"/>
                    <a:gd name="connsiteX1-189" fmla="*/ 130026 w 662220"/>
                    <a:gd name="connsiteY1-190" fmla="*/ 58236 h 641619"/>
                    <a:gd name="connsiteX2-191" fmla="*/ 412660 w 662220"/>
                    <a:gd name="connsiteY2-192" fmla="*/ 2818 h 641619"/>
                    <a:gd name="connsiteX3-193" fmla="*/ 661618 w 662220"/>
                    <a:gd name="connsiteY3-194" fmla="*/ 325096 h 641619"/>
                    <a:gd name="connsiteX4-195" fmla="*/ 333371 w 662220"/>
                    <a:gd name="connsiteY4-196" fmla="*/ 641619 h 641619"/>
                    <a:gd name="connsiteX5-197" fmla="*/ 5124 w 662220"/>
                    <a:gd name="connsiteY5-198" fmla="*/ 325096 h 641619"/>
                    <a:gd name="connsiteX6-199" fmla="*/ 64593 w 662220"/>
                    <a:gd name="connsiteY6-200" fmla="*/ 122180 h 641619"/>
                    <a:gd name="connsiteX0-201" fmla="*/ 178200 w 662220"/>
                    <a:gd name="connsiteY0-202" fmla="*/ 58449 h 641619"/>
                    <a:gd name="connsiteX1-203" fmla="*/ 130026 w 662220"/>
                    <a:gd name="connsiteY1-204" fmla="*/ 58236 h 641619"/>
                    <a:gd name="connsiteX2-205" fmla="*/ 412660 w 662220"/>
                    <a:gd name="connsiteY2-206" fmla="*/ 2818 h 641619"/>
                    <a:gd name="connsiteX3-207" fmla="*/ 661618 w 662220"/>
                    <a:gd name="connsiteY3-208" fmla="*/ 325096 h 641619"/>
                    <a:gd name="connsiteX4-209" fmla="*/ 333371 w 662220"/>
                    <a:gd name="connsiteY4-210" fmla="*/ 641619 h 641619"/>
                    <a:gd name="connsiteX5-211" fmla="*/ 5124 w 662220"/>
                    <a:gd name="connsiteY5-212" fmla="*/ 325096 h 641619"/>
                    <a:gd name="connsiteX6-213" fmla="*/ 64593 w 662220"/>
                    <a:gd name="connsiteY6-214" fmla="*/ 122180 h 641619"/>
                    <a:gd name="connsiteX0-215" fmla="*/ 176252 w 660272"/>
                    <a:gd name="connsiteY0-216" fmla="*/ 58449 h 641619"/>
                    <a:gd name="connsiteX1-217" fmla="*/ 128078 w 660272"/>
                    <a:gd name="connsiteY1-218" fmla="*/ 58236 h 641619"/>
                    <a:gd name="connsiteX2-219" fmla="*/ 410712 w 660272"/>
                    <a:gd name="connsiteY2-220" fmla="*/ 2818 h 641619"/>
                    <a:gd name="connsiteX3-221" fmla="*/ 659670 w 660272"/>
                    <a:gd name="connsiteY3-222" fmla="*/ 325096 h 641619"/>
                    <a:gd name="connsiteX4-223" fmla="*/ 331423 w 660272"/>
                    <a:gd name="connsiteY4-224" fmla="*/ 641619 h 641619"/>
                    <a:gd name="connsiteX5-225" fmla="*/ 3176 w 660272"/>
                    <a:gd name="connsiteY5-226" fmla="*/ 325096 h 641619"/>
                    <a:gd name="connsiteX6-227" fmla="*/ 62645 w 660272"/>
                    <a:gd name="connsiteY6-228" fmla="*/ 122180 h 641619"/>
                    <a:gd name="connsiteX0-229" fmla="*/ 253837 w 660272"/>
                    <a:gd name="connsiteY0-230" fmla="*/ 30740 h 641619"/>
                    <a:gd name="connsiteX1-231" fmla="*/ 128078 w 660272"/>
                    <a:gd name="connsiteY1-232" fmla="*/ 58236 h 641619"/>
                    <a:gd name="connsiteX2-233" fmla="*/ 410712 w 660272"/>
                    <a:gd name="connsiteY2-234" fmla="*/ 2818 h 641619"/>
                    <a:gd name="connsiteX3-235" fmla="*/ 659670 w 660272"/>
                    <a:gd name="connsiteY3-236" fmla="*/ 325096 h 641619"/>
                    <a:gd name="connsiteX4-237" fmla="*/ 331423 w 660272"/>
                    <a:gd name="connsiteY4-238" fmla="*/ 641619 h 641619"/>
                    <a:gd name="connsiteX5-239" fmla="*/ 3176 w 660272"/>
                    <a:gd name="connsiteY5-240" fmla="*/ 325096 h 641619"/>
                    <a:gd name="connsiteX6-241" fmla="*/ 62645 w 660272"/>
                    <a:gd name="connsiteY6-242" fmla="*/ 122180 h 641619"/>
                    <a:gd name="connsiteX0-243" fmla="*/ 253837 w 660191"/>
                    <a:gd name="connsiteY0-244" fmla="*/ 41069 h 651948"/>
                    <a:gd name="connsiteX1-245" fmla="*/ 161329 w 660191"/>
                    <a:gd name="connsiteY1-246" fmla="*/ 63023 h 651948"/>
                    <a:gd name="connsiteX2-247" fmla="*/ 410712 w 660191"/>
                    <a:gd name="connsiteY2-248" fmla="*/ 13147 h 651948"/>
                    <a:gd name="connsiteX3-249" fmla="*/ 659670 w 660191"/>
                    <a:gd name="connsiteY3-250" fmla="*/ 335425 h 651948"/>
                    <a:gd name="connsiteX4-251" fmla="*/ 331423 w 660191"/>
                    <a:gd name="connsiteY4-252" fmla="*/ 651948 h 651948"/>
                    <a:gd name="connsiteX5-253" fmla="*/ 3176 w 660191"/>
                    <a:gd name="connsiteY5-254" fmla="*/ 335425 h 651948"/>
                    <a:gd name="connsiteX6-255" fmla="*/ 62645 w 660191"/>
                    <a:gd name="connsiteY6-256" fmla="*/ 132509 h 651948"/>
                    <a:gd name="connsiteX0-257" fmla="*/ 253837 w 660897"/>
                    <a:gd name="connsiteY0-258" fmla="*/ 45475 h 656354"/>
                    <a:gd name="connsiteX1-259" fmla="*/ 161329 w 660897"/>
                    <a:gd name="connsiteY1-260" fmla="*/ 67429 h 656354"/>
                    <a:gd name="connsiteX2-261" fmla="*/ 410712 w 660897"/>
                    <a:gd name="connsiteY2-262" fmla="*/ 17553 h 656354"/>
                    <a:gd name="connsiteX3-263" fmla="*/ 659670 w 660897"/>
                    <a:gd name="connsiteY3-264" fmla="*/ 339831 h 656354"/>
                    <a:gd name="connsiteX4-265" fmla="*/ 331423 w 660897"/>
                    <a:gd name="connsiteY4-266" fmla="*/ 656354 h 656354"/>
                    <a:gd name="connsiteX5-267" fmla="*/ 3176 w 660897"/>
                    <a:gd name="connsiteY5-268" fmla="*/ 339831 h 656354"/>
                    <a:gd name="connsiteX6-269" fmla="*/ 62645 w 660897"/>
                    <a:gd name="connsiteY6-270" fmla="*/ 136915 h 656354"/>
                    <a:gd name="connsiteX0-271" fmla="*/ 253837 w 660406"/>
                    <a:gd name="connsiteY0-272" fmla="*/ 41070 h 651949"/>
                    <a:gd name="connsiteX1-273" fmla="*/ 161329 w 660406"/>
                    <a:gd name="connsiteY1-274" fmla="*/ 63024 h 651949"/>
                    <a:gd name="connsiteX2-275" fmla="*/ 410712 w 660406"/>
                    <a:gd name="connsiteY2-276" fmla="*/ 13148 h 651949"/>
                    <a:gd name="connsiteX3-277" fmla="*/ 659670 w 660406"/>
                    <a:gd name="connsiteY3-278" fmla="*/ 335426 h 651949"/>
                    <a:gd name="connsiteX4-279" fmla="*/ 331423 w 660406"/>
                    <a:gd name="connsiteY4-280" fmla="*/ 651949 h 651949"/>
                    <a:gd name="connsiteX5-281" fmla="*/ 3176 w 660406"/>
                    <a:gd name="connsiteY5-282" fmla="*/ 335426 h 651949"/>
                    <a:gd name="connsiteX6-283" fmla="*/ 62645 w 660406"/>
                    <a:gd name="connsiteY6-284" fmla="*/ 132510 h 651949"/>
                    <a:gd name="connsiteX0-285" fmla="*/ 161329 w 660406"/>
                    <a:gd name="connsiteY0-286" fmla="*/ 63024 h 651949"/>
                    <a:gd name="connsiteX1-287" fmla="*/ 410712 w 660406"/>
                    <a:gd name="connsiteY1-288" fmla="*/ 13148 h 651949"/>
                    <a:gd name="connsiteX2-289" fmla="*/ 659670 w 660406"/>
                    <a:gd name="connsiteY2-290" fmla="*/ 335426 h 651949"/>
                    <a:gd name="connsiteX3-291" fmla="*/ 331423 w 660406"/>
                    <a:gd name="connsiteY3-292" fmla="*/ 651949 h 651949"/>
                    <a:gd name="connsiteX4-293" fmla="*/ 3176 w 660406"/>
                    <a:gd name="connsiteY4-294" fmla="*/ 335426 h 651949"/>
                    <a:gd name="connsiteX5-295" fmla="*/ 62645 w 660406"/>
                    <a:gd name="connsiteY5-296" fmla="*/ 132510 h 651949"/>
                    <a:gd name="connsiteX0-297" fmla="*/ 128078 w 660207"/>
                    <a:gd name="connsiteY0-298" fmla="*/ 63024 h 651949"/>
                    <a:gd name="connsiteX1-299" fmla="*/ 410712 w 660207"/>
                    <a:gd name="connsiteY1-300" fmla="*/ 13148 h 651949"/>
                    <a:gd name="connsiteX2-301" fmla="*/ 659670 w 660207"/>
                    <a:gd name="connsiteY2-302" fmla="*/ 335426 h 651949"/>
                    <a:gd name="connsiteX3-303" fmla="*/ 331423 w 660207"/>
                    <a:gd name="connsiteY3-304" fmla="*/ 651949 h 651949"/>
                    <a:gd name="connsiteX4-305" fmla="*/ 3176 w 660207"/>
                    <a:gd name="connsiteY4-306" fmla="*/ 335426 h 651949"/>
                    <a:gd name="connsiteX5-307" fmla="*/ 62645 w 660207"/>
                    <a:gd name="connsiteY5-308" fmla="*/ 132510 h 651949"/>
                    <a:gd name="connsiteX0-309" fmla="*/ 128078 w 660438"/>
                    <a:gd name="connsiteY0-310" fmla="*/ 60888 h 649813"/>
                    <a:gd name="connsiteX1-311" fmla="*/ 410712 w 660438"/>
                    <a:gd name="connsiteY1-312" fmla="*/ 11012 h 649813"/>
                    <a:gd name="connsiteX2-313" fmla="*/ 659670 w 660438"/>
                    <a:gd name="connsiteY2-314" fmla="*/ 333290 h 649813"/>
                    <a:gd name="connsiteX3-315" fmla="*/ 331423 w 660438"/>
                    <a:gd name="connsiteY3-316" fmla="*/ 649813 h 649813"/>
                    <a:gd name="connsiteX4-317" fmla="*/ 3176 w 660438"/>
                    <a:gd name="connsiteY4-318" fmla="*/ 333290 h 649813"/>
                    <a:gd name="connsiteX5-319" fmla="*/ 62645 w 660438"/>
                    <a:gd name="connsiteY5-320" fmla="*/ 130374 h 649813"/>
                    <a:gd name="connsiteX0-321" fmla="*/ 128078 w 660438"/>
                    <a:gd name="connsiteY0-322" fmla="*/ 64927 h 653852"/>
                    <a:gd name="connsiteX1-323" fmla="*/ 410712 w 660438"/>
                    <a:gd name="connsiteY1-324" fmla="*/ 15051 h 653852"/>
                    <a:gd name="connsiteX2-325" fmla="*/ 659670 w 660438"/>
                    <a:gd name="connsiteY2-326" fmla="*/ 337329 h 653852"/>
                    <a:gd name="connsiteX3-327" fmla="*/ 331423 w 660438"/>
                    <a:gd name="connsiteY3-328" fmla="*/ 653852 h 653852"/>
                    <a:gd name="connsiteX4-329" fmla="*/ 3176 w 660438"/>
                    <a:gd name="connsiteY4-330" fmla="*/ 337329 h 653852"/>
                    <a:gd name="connsiteX5-331" fmla="*/ 62645 w 660438"/>
                    <a:gd name="connsiteY5-332" fmla="*/ 134413 h 653852"/>
                    <a:gd name="connsiteX0-333" fmla="*/ 128078 w 660438"/>
                    <a:gd name="connsiteY0-334" fmla="*/ 64927 h 653852"/>
                    <a:gd name="connsiteX1-335" fmla="*/ 410712 w 660438"/>
                    <a:gd name="connsiteY1-336" fmla="*/ 15051 h 653852"/>
                    <a:gd name="connsiteX2-337" fmla="*/ 659670 w 660438"/>
                    <a:gd name="connsiteY2-338" fmla="*/ 337329 h 653852"/>
                    <a:gd name="connsiteX3-339" fmla="*/ 331423 w 660438"/>
                    <a:gd name="connsiteY3-340" fmla="*/ 653852 h 653852"/>
                    <a:gd name="connsiteX4-341" fmla="*/ 3176 w 660438"/>
                    <a:gd name="connsiteY4-342" fmla="*/ 337329 h 653852"/>
                    <a:gd name="connsiteX5-343" fmla="*/ 62645 w 660438"/>
                    <a:gd name="connsiteY5-344" fmla="*/ 134413 h 653852"/>
                    <a:gd name="connsiteX6-345" fmla="*/ 128078 w 660438"/>
                    <a:gd name="connsiteY6-346" fmla="*/ 64927 h 653852"/>
                    <a:gd name="connsiteX0-347" fmla="*/ 252136 w 660153"/>
                    <a:gd name="connsiteY0-348" fmla="*/ 22792 h 698557"/>
                    <a:gd name="connsiteX1-349" fmla="*/ 410712 w 660153"/>
                    <a:gd name="connsiteY1-350" fmla="*/ 59756 h 698557"/>
                    <a:gd name="connsiteX2-351" fmla="*/ 659670 w 660153"/>
                    <a:gd name="connsiteY2-352" fmla="*/ 382034 h 698557"/>
                    <a:gd name="connsiteX3-353" fmla="*/ 331423 w 660153"/>
                    <a:gd name="connsiteY3-354" fmla="*/ 698557 h 698557"/>
                    <a:gd name="connsiteX4-355" fmla="*/ 3176 w 660153"/>
                    <a:gd name="connsiteY4-356" fmla="*/ 382034 h 698557"/>
                    <a:gd name="connsiteX5-357" fmla="*/ 62645 w 660153"/>
                    <a:gd name="connsiteY5-358" fmla="*/ 179118 h 698557"/>
                    <a:gd name="connsiteX6-359" fmla="*/ 252136 w 660153"/>
                    <a:gd name="connsiteY6-360" fmla="*/ 22792 h 698557"/>
                    <a:gd name="connsiteX0-361" fmla="*/ 62645 w 660153"/>
                    <a:gd name="connsiteY0-362" fmla="*/ 119362 h 638801"/>
                    <a:gd name="connsiteX1-363" fmla="*/ 410712 w 660153"/>
                    <a:gd name="connsiteY1-364" fmla="*/ 0 h 638801"/>
                    <a:gd name="connsiteX2-365" fmla="*/ 659670 w 660153"/>
                    <a:gd name="connsiteY2-366" fmla="*/ 322278 h 638801"/>
                    <a:gd name="connsiteX3-367" fmla="*/ 331423 w 660153"/>
                    <a:gd name="connsiteY3-368" fmla="*/ 638801 h 638801"/>
                    <a:gd name="connsiteX4-369" fmla="*/ 3176 w 660153"/>
                    <a:gd name="connsiteY4-370" fmla="*/ 322278 h 638801"/>
                    <a:gd name="connsiteX5-371" fmla="*/ 62645 w 660153"/>
                    <a:gd name="connsiteY5-372" fmla="*/ 119362 h 638801"/>
                    <a:gd name="connsiteX0-373" fmla="*/ 62645 w 684431"/>
                    <a:gd name="connsiteY0-374" fmla="*/ 57333 h 576772"/>
                    <a:gd name="connsiteX1-375" fmla="*/ 615409 w 684431"/>
                    <a:gd name="connsiteY1-376" fmla="*/ 0 h 576772"/>
                    <a:gd name="connsiteX2-377" fmla="*/ 659670 w 684431"/>
                    <a:gd name="connsiteY2-378" fmla="*/ 260249 h 576772"/>
                    <a:gd name="connsiteX3-379" fmla="*/ 331423 w 684431"/>
                    <a:gd name="connsiteY3-380" fmla="*/ 576772 h 576772"/>
                    <a:gd name="connsiteX4-381" fmla="*/ 3176 w 684431"/>
                    <a:gd name="connsiteY4-382" fmla="*/ 260249 h 576772"/>
                    <a:gd name="connsiteX5-383" fmla="*/ 62645 w 684431"/>
                    <a:gd name="connsiteY5-384" fmla="*/ 57333 h 576772"/>
                    <a:gd name="connsiteX0-385" fmla="*/ 62645 w 697568"/>
                    <a:gd name="connsiteY0-386" fmla="*/ 80203 h 611576"/>
                    <a:gd name="connsiteX1-387" fmla="*/ 615409 w 697568"/>
                    <a:gd name="connsiteY1-388" fmla="*/ 22870 h 611576"/>
                    <a:gd name="connsiteX2-389" fmla="*/ 665873 w 697568"/>
                    <a:gd name="connsiteY2-390" fmla="*/ 494018 h 611576"/>
                    <a:gd name="connsiteX3-391" fmla="*/ 331423 w 697568"/>
                    <a:gd name="connsiteY3-392" fmla="*/ 599642 h 611576"/>
                    <a:gd name="connsiteX4-393" fmla="*/ 3176 w 697568"/>
                    <a:gd name="connsiteY4-394" fmla="*/ 283119 h 611576"/>
                    <a:gd name="connsiteX5-395" fmla="*/ 62645 w 697568"/>
                    <a:gd name="connsiteY5-396" fmla="*/ 80203 h 611576"/>
                    <a:gd name="connsiteX0-397" fmla="*/ 62645 w 721268"/>
                    <a:gd name="connsiteY0-398" fmla="*/ 80203 h 500519"/>
                    <a:gd name="connsiteX1-399" fmla="*/ 615409 w 721268"/>
                    <a:gd name="connsiteY1-400" fmla="*/ 22870 h 500519"/>
                    <a:gd name="connsiteX2-401" fmla="*/ 665873 w 721268"/>
                    <a:gd name="connsiteY2-402" fmla="*/ 494018 h 500519"/>
                    <a:gd name="connsiteX3-403" fmla="*/ 3176 w 721268"/>
                    <a:gd name="connsiteY3-404" fmla="*/ 283119 h 500519"/>
                    <a:gd name="connsiteX4-405" fmla="*/ 62645 w 721268"/>
                    <a:gd name="connsiteY4-406" fmla="*/ 80203 h 500519"/>
                    <a:gd name="connsiteX0-407" fmla="*/ 26672 w 681225"/>
                    <a:gd name="connsiteY0-408" fmla="*/ 80203 h 543014"/>
                    <a:gd name="connsiteX1-409" fmla="*/ 579436 w 681225"/>
                    <a:gd name="connsiteY1-410" fmla="*/ 22870 h 543014"/>
                    <a:gd name="connsiteX2-411" fmla="*/ 629900 w 681225"/>
                    <a:gd name="connsiteY2-412" fmla="*/ 494018 h 543014"/>
                    <a:gd name="connsiteX3-413" fmla="*/ 23029 w 681225"/>
                    <a:gd name="connsiteY3-414" fmla="*/ 481613 h 543014"/>
                    <a:gd name="connsiteX4-415" fmla="*/ 26672 w 681225"/>
                    <a:gd name="connsiteY4-416" fmla="*/ 80203 h 543014"/>
                    <a:gd name="connsiteX0-417" fmla="*/ 26672 w 681225"/>
                    <a:gd name="connsiteY0-418" fmla="*/ 89749 h 552560"/>
                    <a:gd name="connsiteX1-419" fmla="*/ 579436 w 681225"/>
                    <a:gd name="connsiteY1-420" fmla="*/ 32416 h 552560"/>
                    <a:gd name="connsiteX2-421" fmla="*/ 629900 w 681225"/>
                    <a:gd name="connsiteY2-422" fmla="*/ 503564 h 552560"/>
                    <a:gd name="connsiteX3-423" fmla="*/ 23029 w 681225"/>
                    <a:gd name="connsiteY3-424" fmla="*/ 491159 h 552560"/>
                    <a:gd name="connsiteX4-425" fmla="*/ 26672 w 681225"/>
                    <a:gd name="connsiteY4-426" fmla="*/ 89749 h 552560"/>
                    <a:gd name="connsiteX0-427" fmla="*/ 29374 w 683927"/>
                    <a:gd name="connsiteY0-428" fmla="*/ 94156 h 556967"/>
                    <a:gd name="connsiteX1-429" fmla="*/ 582138 w 683927"/>
                    <a:gd name="connsiteY1-430" fmla="*/ 36823 h 556967"/>
                    <a:gd name="connsiteX2-431" fmla="*/ 632602 w 683927"/>
                    <a:gd name="connsiteY2-432" fmla="*/ 507971 h 556967"/>
                    <a:gd name="connsiteX3-433" fmla="*/ 25731 w 683927"/>
                    <a:gd name="connsiteY3-434" fmla="*/ 495566 h 556967"/>
                    <a:gd name="connsiteX4-435" fmla="*/ 29374 w 683927"/>
                    <a:gd name="connsiteY4-436" fmla="*/ 94156 h 556967"/>
                    <a:gd name="connsiteX0-437" fmla="*/ 46803 w 712301"/>
                    <a:gd name="connsiteY0-438" fmla="*/ 71704 h 532822"/>
                    <a:gd name="connsiteX1-439" fmla="*/ 624379 w 712301"/>
                    <a:gd name="connsiteY1-440" fmla="*/ 39182 h 532822"/>
                    <a:gd name="connsiteX2-441" fmla="*/ 650031 w 712301"/>
                    <a:gd name="connsiteY2-442" fmla="*/ 485519 h 532822"/>
                    <a:gd name="connsiteX3-443" fmla="*/ 43160 w 712301"/>
                    <a:gd name="connsiteY3-444" fmla="*/ 473114 h 532822"/>
                    <a:gd name="connsiteX4-445" fmla="*/ 46803 w 712301"/>
                    <a:gd name="connsiteY4-446" fmla="*/ 71704 h 532822"/>
                    <a:gd name="connsiteX0-447" fmla="*/ 46803 w 697972"/>
                    <a:gd name="connsiteY0-448" fmla="*/ 58429 h 519547"/>
                    <a:gd name="connsiteX1-449" fmla="*/ 624379 w 697972"/>
                    <a:gd name="connsiteY1-450" fmla="*/ 25907 h 519547"/>
                    <a:gd name="connsiteX2-451" fmla="*/ 650031 w 697972"/>
                    <a:gd name="connsiteY2-452" fmla="*/ 472244 h 519547"/>
                    <a:gd name="connsiteX3-453" fmla="*/ 43160 w 697972"/>
                    <a:gd name="connsiteY3-454" fmla="*/ 459839 h 519547"/>
                    <a:gd name="connsiteX4-455" fmla="*/ 46803 w 697972"/>
                    <a:gd name="connsiteY4-456" fmla="*/ 58429 h 519547"/>
                    <a:gd name="connsiteX0-457" fmla="*/ 46803 w 697972"/>
                    <a:gd name="connsiteY0-458" fmla="*/ 58429 h 538344"/>
                    <a:gd name="connsiteX1-459" fmla="*/ 624379 w 697972"/>
                    <a:gd name="connsiteY1-460" fmla="*/ 25907 h 538344"/>
                    <a:gd name="connsiteX2-461" fmla="*/ 650031 w 697972"/>
                    <a:gd name="connsiteY2-462" fmla="*/ 472244 h 538344"/>
                    <a:gd name="connsiteX3-463" fmla="*/ 43160 w 697972"/>
                    <a:gd name="connsiteY3-464" fmla="*/ 459839 h 538344"/>
                    <a:gd name="connsiteX4-465" fmla="*/ 46803 w 697972"/>
                    <a:gd name="connsiteY4-466" fmla="*/ 58429 h 538344"/>
                    <a:gd name="connsiteX0-467" fmla="*/ 53628 w 704797"/>
                    <a:gd name="connsiteY0-468" fmla="*/ 58429 h 522084"/>
                    <a:gd name="connsiteX1-469" fmla="*/ 631204 w 704797"/>
                    <a:gd name="connsiteY1-470" fmla="*/ 25907 h 522084"/>
                    <a:gd name="connsiteX2-471" fmla="*/ 656856 w 704797"/>
                    <a:gd name="connsiteY2-472" fmla="*/ 472244 h 522084"/>
                    <a:gd name="connsiteX3-473" fmla="*/ 49985 w 704797"/>
                    <a:gd name="connsiteY3-474" fmla="*/ 459839 h 522084"/>
                    <a:gd name="connsiteX4-475" fmla="*/ 53628 w 704797"/>
                    <a:gd name="connsiteY4-476" fmla="*/ 58429 h 522084"/>
                    <a:gd name="connsiteX0-477" fmla="*/ 95220 w 721339"/>
                    <a:gd name="connsiteY0-478" fmla="*/ 66938 h 536957"/>
                    <a:gd name="connsiteX1-479" fmla="*/ 635419 w 721339"/>
                    <a:gd name="connsiteY1-480" fmla="*/ 42846 h 536957"/>
                    <a:gd name="connsiteX2-481" fmla="*/ 661071 w 721339"/>
                    <a:gd name="connsiteY2-482" fmla="*/ 489183 h 536957"/>
                    <a:gd name="connsiteX3-483" fmla="*/ 54200 w 721339"/>
                    <a:gd name="connsiteY3-484" fmla="*/ 476778 h 536957"/>
                    <a:gd name="connsiteX4-485" fmla="*/ 95220 w 721339"/>
                    <a:gd name="connsiteY4-486" fmla="*/ 66938 h 536957"/>
                    <a:gd name="connsiteX0-487" fmla="*/ 97719 w 723838"/>
                    <a:gd name="connsiteY0-488" fmla="*/ 55834 h 525853"/>
                    <a:gd name="connsiteX1-489" fmla="*/ 637918 w 723838"/>
                    <a:gd name="connsiteY1-490" fmla="*/ 31742 h 525853"/>
                    <a:gd name="connsiteX2-491" fmla="*/ 663570 w 723838"/>
                    <a:gd name="connsiteY2-492" fmla="*/ 478079 h 525853"/>
                    <a:gd name="connsiteX3-493" fmla="*/ 56699 w 723838"/>
                    <a:gd name="connsiteY3-494" fmla="*/ 465674 h 525853"/>
                    <a:gd name="connsiteX4-495" fmla="*/ 97719 w 723838"/>
                    <a:gd name="connsiteY4-496" fmla="*/ 55834 h 52585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723838" h="525853">
                      <a:moveTo>
                        <a:pt x="97719" y="55834"/>
                      </a:moveTo>
                      <a:cubicBezTo>
                        <a:pt x="203084" y="25657"/>
                        <a:pt x="543610" y="-38632"/>
                        <a:pt x="637918" y="31742"/>
                      </a:cubicBezTo>
                      <a:cubicBezTo>
                        <a:pt x="732226" y="102116"/>
                        <a:pt x="760440" y="405757"/>
                        <a:pt x="663570" y="478079"/>
                      </a:cubicBezTo>
                      <a:cubicBezTo>
                        <a:pt x="566700" y="550401"/>
                        <a:pt x="151007" y="536048"/>
                        <a:pt x="56699" y="465674"/>
                      </a:cubicBezTo>
                      <a:cubicBezTo>
                        <a:pt x="-37609" y="395300"/>
                        <a:pt x="-7646" y="86011"/>
                        <a:pt x="97719" y="558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 cap="rnd">
                  <a:solidFill>
                    <a:schemeClr val="accent1">
                      <a:lumMod val="50000"/>
                      <a:alpha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70" name="任意多边形 169"/>
            <p:cNvSpPr/>
            <p:nvPr/>
          </p:nvSpPr>
          <p:spPr>
            <a:xfrm>
              <a:off x="6543419" y="636428"/>
              <a:ext cx="628025" cy="3839318"/>
            </a:xfrm>
            <a:custGeom>
              <a:avLst/>
              <a:gdLst>
                <a:gd name="connsiteX0" fmla="*/ 46893 w 46893"/>
                <a:gd name="connsiteY0" fmla="*/ 3141785 h 3141785"/>
                <a:gd name="connsiteX1" fmla="*/ 0 w 46893"/>
                <a:gd name="connsiteY1" fmla="*/ 0 h 3141785"/>
                <a:gd name="connsiteX0-1" fmla="*/ 281675 w 281675"/>
                <a:gd name="connsiteY0-2" fmla="*/ 3141785 h 3141785"/>
                <a:gd name="connsiteX1-3" fmla="*/ 234782 w 281675"/>
                <a:gd name="connsiteY1-4" fmla="*/ 0 h 3141785"/>
                <a:gd name="connsiteX0-5" fmla="*/ 445802 w 445802"/>
                <a:gd name="connsiteY0-6" fmla="*/ 3141785 h 3141785"/>
                <a:gd name="connsiteX1-7" fmla="*/ 398909 w 445802"/>
                <a:gd name="connsiteY1-8" fmla="*/ 0 h 31417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445802" h="3141785">
                  <a:moveTo>
                    <a:pt x="445802" y="3141785"/>
                  </a:moveTo>
                  <a:cubicBezTo>
                    <a:pt x="-132537" y="2094523"/>
                    <a:pt x="-148167" y="1234831"/>
                    <a:pt x="398909" y="0"/>
                  </a:cubicBezTo>
                </a:path>
              </a:pathLst>
            </a:custGeom>
            <a:noFill/>
            <a:ln w="19050" cap="rnd">
              <a:solidFill>
                <a:schemeClr val="accent1">
                  <a:lumMod val="50000"/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任意多边形 170"/>
            <p:cNvSpPr/>
            <p:nvPr/>
          </p:nvSpPr>
          <p:spPr>
            <a:xfrm flipH="1">
              <a:off x="7423457" y="593252"/>
              <a:ext cx="169750" cy="3839318"/>
            </a:xfrm>
            <a:custGeom>
              <a:avLst/>
              <a:gdLst>
                <a:gd name="connsiteX0" fmla="*/ 46893 w 46893"/>
                <a:gd name="connsiteY0" fmla="*/ 3141785 h 3141785"/>
                <a:gd name="connsiteX1" fmla="*/ 0 w 46893"/>
                <a:gd name="connsiteY1" fmla="*/ 0 h 3141785"/>
                <a:gd name="connsiteX0-1" fmla="*/ 281675 w 281675"/>
                <a:gd name="connsiteY0-2" fmla="*/ 3141785 h 3141785"/>
                <a:gd name="connsiteX1-3" fmla="*/ 234782 w 281675"/>
                <a:gd name="connsiteY1-4" fmla="*/ 0 h 3141785"/>
                <a:gd name="connsiteX0-5" fmla="*/ 445802 w 445802"/>
                <a:gd name="connsiteY0-6" fmla="*/ 3141785 h 3141785"/>
                <a:gd name="connsiteX1-7" fmla="*/ 398909 w 445802"/>
                <a:gd name="connsiteY1-8" fmla="*/ 0 h 31417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445802" h="3141785">
                  <a:moveTo>
                    <a:pt x="445802" y="3141785"/>
                  </a:moveTo>
                  <a:cubicBezTo>
                    <a:pt x="-132537" y="2094523"/>
                    <a:pt x="-148167" y="1234831"/>
                    <a:pt x="398909" y="0"/>
                  </a:cubicBezTo>
                </a:path>
              </a:pathLst>
            </a:custGeom>
            <a:noFill/>
            <a:ln w="19050" cap="rnd">
              <a:solidFill>
                <a:schemeClr val="accent1">
                  <a:lumMod val="50000"/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任意多边形 171"/>
            <p:cNvSpPr/>
            <p:nvPr/>
          </p:nvSpPr>
          <p:spPr>
            <a:xfrm flipH="1">
              <a:off x="7723941" y="636427"/>
              <a:ext cx="661847" cy="3839318"/>
            </a:xfrm>
            <a:custGeom>
              <a:avLst/>
              <a:gdLst>
                <a:gd name="connsiteX0" fmla="*/ 46893 w 46893"/>
                <a:gd name="connsiteY0" fmla="*/ 3141785 h 3141785"/>
                <a:gd name="connsiteX1" fmla="*/ 0 w 46893"/>
                <a:gd name="connsiteY1" fmla="*/ 0 h 3141785"/>
                <a:gd name="connsiteX0-1" fmla="*/ 281675 w 281675"/>
                <a:gd name="connsiteY0-2" fmla="*/ 3141785 h 3141785"/>
                <a:gd name="connsiteX1-3" fmla="*/ 234782 w 281675"/>
                <a:gd name="connsiteY1-4" fmla="*/ 0 h 3141785"/>
                <a:gd name="connsiteX0-5" fmla="*/ 445802 w 445802"/>
                <a:gd name="connsiteY0-6" fmla="*/ 3141785 h 3141785"/>
                <a:gd name="connsiteX1-7" fmla="*/ 398909 w 445802"/>
                <a:gd name="connsiteY1-8" fmla="*/ 0 h 3141785"/>
                <a:gd name="connsiteX0-9" fmla="*/ 396664 w 450611"/>
                <a:gd name="connsiteY0-10" fmla="*/ 3141785 h 3141785"/>
                <a:gd name="connsiteX1-11" fmla="*/ 450611 w 450611"/>
                <a:gd name="connsiteY1-12" fmla="*/ 0 h 3141785"/>
                <a:gd name="connsiteX0-13" fmla="*/ 333668 w 387615"/>
                <a:gd name="connsiteY0-14" fmla="*/ 3141785 h 3141785"/>
                <a:gd name="connsiteX1-15" fmla="*/ 387615 w 387615"/>
                <a:gd name="connsiteY1-16" fmla="*/ 0 h 3141785"/>
                <a:gd name="connsiteX0-17" fmla="*/ 299672 w 353619"/>
                <a:gd name="connsiteY0-18" fmla="*/ 3141785 h 3141785"/>
                <a:gd name="connsiteX1-19" fmla="*/ 353619 w 353619"/>
                <a:gd name="connsiteY1-20" fmla="*/ 0 h 3141785"/>
                <a:gd name="connsiteX0-21" fmla="*/ 301871 w 355818"/>
                <a:gd name="connsiteY0-22" fmla="*/ 3141785 h 3141785"/>
                <a:gd name="connsiteX1-23" fmla="*/ 355818 w 355818"/>
                <a:gd name="connsiteY1-24" fmla="*/ 0 h 31417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55818" h="3141785">
                  <a:moveTo>
                    <a:pt x="301871" y="3141785"/>
                  </a:moveTo>
                  <a:cubicBezTo>
                    <a:pt x="-24369" y="2246924"/>
                    <a:pt x="-191258" y="1234831"/>
                    <a:pt x="355818" y="0"/>
                  </a:cubicBezTo>
                </a:path>
              </a:pathLst>
            </a:custGeom>
            <a:noFill/>
            <a:ln w="19050" cap="rnd">
              <a:solidFill>
                <a:schemeClr val="accent1">
                  <a:lumMod val="50000"/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62" y="1001046"/>
            <a:ext cx="7307220" cy="5580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4658752" y="309435"/>
            <a:ext cx="287449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>
                <a:solidFill>
                  <a:schemeClr val="accent1">
                    <a:lumMod val="50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Fitting Models</a:t>
            </a:r>
          </a:p>
        </p:txBody>
      </p:sp>
      <p:sp>
        <p:nvSpPr>
          <p:cNvPr id="104" name="任意多边形 103"/>
          <p:cNvSpPr/>
          <p:nvPr/>
        </p:nvSpPr>
        <p:spPr>
          <a:xfrm>
            <a:off x="4315275" y="276479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sp>
        <p:nvSpPr>
          <p:cNvPr id="105" name="任意多边形 104"/>
          <p:cNvSpPr/>
          <p:nvPr/>
        </p:nvSpPr>
        <p:spPr>
          <a:xfrm flipH="1">
            <a:off x="7641889" y="276479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sp>
        <p:nvSpPr>
          <p:cNvPr id="115" name="任意多边形 114"/>
          <p:cNvSpPr/>
          <p:nvPr/>
        </p:nvSpPr>
        <p:spPr>
          <a:xfrm>
            <a:off x="1137087" y="1145735"/>
            <a:ext cx="237934" cy="3009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solidFill>
            <a:srgbClr val="1F4E79"/>
          </a:solidFill>
          <a:ln w="25400" cap="rnd">
            <a:solidFill>
              <a:srgbClr val="1F4E7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828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53" y="1296233"/>
            <a:ext cx="7071294" cy="510292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4175760" y="318770"/>
            <a:ext cx="38411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>
                <a:solidFill>
                  <a:schemeClr val="accent1">
                    <a:lumMod val="50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Models Evaluation</a:t>
            </a:r>
          </a:p>
        </p:txBody>
      </p:sp>
      <p:sp>
        <p:nvSpPr>
          <p:cNvPr id="104" name="任意多边形 103"/>
          <p:cNvSpPr/>
          <p:nvPr/>
        </p:nvSpPr>
        <p:spPr>
          <a:xfrm>
            <a:off x="3856805" y="276479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sp>
        <p:nvSpPr>
          <p:cNvPr id="105" name="任意多边形 104"/>
          <p:cNvSpPr/>
          <p:nvPr/>
        </p:nvSpPr>
        <p:spPr>
          <a:xfrm flipH="1">
            <a:off x="8042574" y="275844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9944100" y="4435475"/>
            <a:ext cx="1993265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000" b="1" dirty="0">
                <a:solidFill>
                  <a:srgbClr val="1F4E7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KNN </a:t>
            </a:r>
          </a:p>
          <a:p>
            <a:pPr algn="ctr">
              <a:lnSpc>
                <a:spcPct val="125000"/>
              </a:lnSpc>
            </a:pPr>
            <a:r>
              <a:rPr lang="en-US" altLang="zh-CN" sz="2000" b="1" dirty="0">
                <a:solidFill>
                  <a:srgbClr val="1F4E7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Confusion Matrix</a:t>
            </a:r>
          </a:p>
        </p:txBody>
      </p:sp>
      <p:sp>
        <p:nvSpPr>
          <p:cNvPr id="3" name="文本框 123"/>
          <p:cNvSpPr txBox="1"/>
          <p:nvPr/>
        </p:nvSpPr>
        <p:spPr>
          <a:xfrm>
            <a:off x="9840595" y="1844040"/>
            <a:ext cx="171704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000" b="1" dirty="0">
                <a:solidFill>
                  <a:srgbClr val="1F4E7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MLP </a:t>
            </a:r>
          </a:p>
          <a:p>
            <a:pPr algn="ctr">
              <a:lnSpc>
                <a:spcPct val="125000"/>
              </a:lnSpc>
            </a:pPr>
            <a:r>
              <a:rPr lang="en-US" altLang="zh-CN" sz="2000" b="1" dirty="0">
                <a:solidFill>
                  <a:srgbClr val="1F4E7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Confusion </a:t>
            </a:r>
          </a:p>
          <a:p>
            <a:pPr algn="ctr">
              <a:lnSpc>
                <a:spcPct val="125000"/>
              </a:lnSpc>
            </a:pPr>
            <a:r>
              <a:rPr lang="en-US" altLang="zh-CN" sz="2000" b="1" dirty="0">
                <a:solidFill>
                  <a:srgbClr val="1F4E7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Matrix</a:t>
            </a:r>
          </a:p>
        </p:txBody>
      </p:sp>
      <p:sp>
        <p:nvSpPr>
          <p:cNvPr id="4" name="文本框 123"/>
          <p:cNvSpPr txBox="1"/>
          <p:nvPr/>
        </p:nvSpPr>
        <p:spPr>
          <a:xfrm>
            <a:off x="4131310" y="4203700"/>
            <a:ext cx="18307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000" b="1" dirty="0">
                <a:solidFill>
                  <a:srgbClr val="1F4E7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Logisic Regression </a:t>
            </a:r>
          </a:p>
          <a:p>
            <a:pPr algn="ctr">
              <a:lnSpc>
                <a:spcPct val="125000"/>
              </a:lnSpc>
            </a:pPr>
            <a:r>
              <a:rPr lang="en-US" altLang="zh-CN" sz="2000" b="1" dirty="0">
                <a:solidFill>
                  <a:srgbClr val="1F4E7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Confusion </a:t>
            </a:r>
          </a:p>
          <a:p>
            <a:pPr algn="ctr">
              <a:lnSpc>
                <a:spcPct val="125000"/>
              </a:lnSpc>
            </a:pPr>
            <a:r>
              <a:rPr lang="en-US" altLang="zh-CN" sz="2000" b="1" dirty="0">
                <a:solidFill>
                  <a:srgbClr val="1F4E7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Matrix</a:t>
            </a:r>
          </a:p>
        </p:txBody>
      </p:sp>
      <p:sp>
        <p:nvSpPr>
          <p:cNvPr id="6" name="文本框 123"/>
          <p:cNvSpPr txBox="1"/>
          <p:nvPr/>
        </p:nvSpPr>
        <p:spPr>
          <a:xfrm>
            <a:off x="4212590" y="1711325"/>
            <a:ext cx="1717040" cy="159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000" b="1" dirty="0">
                <a:solidFill>
                  <a:srgbClr val="1F4E7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RF</a:t>
            </a:r>
          </a:p>
          <a:p>
            <a:pPr algn="ctr">
              <a:lnSpc>
                <a:spcPct val="125000"/>
              </a:lnSpc>
            </a:pPr>
            <a:r>
              <a:rPr lang="en-US" altLang="zh-CN" sz="2000" b="1" dirty="0">
                <a:solidFill>
                  <a:srgbClr val="1F4E7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Confusion </a:t>
            </a:r>
          </a:p>
          <a:p>
            <a:pPr algn="ctr">
              <a:lnSpc>
                <a:spcPct val="125000"/>
              </a:lnSpc>
            </a:pPr>
            <a:r>
              <a:rPr lang="en-US" altLang="zh-CN" sz="2000" b="1" dirty="0">
                <a:solidFill>
                  <a:srgbClr val="1F4E7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Matrix</a:t>
            </a:r>
          </a:p>
          <a:p>
            <a:pPr algn="ctr">
              <a:lnSpc>
                <a:spcPct val="125000"/>
              </a:lnSpc>
            </a:pPr>
            <a:endParaRPr lang="en-US" altLang="zh-CN" b="1" dirty="0">
              <a:solidFill>
                <a:srgbClr val="1F4E79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977640" y="2943225"/>
            <a:ext cx="2131695" cy="4375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dirty="0">
                <a:solidFill>
                  <a:srgbClr val="1F4E7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Accuracy = 0.803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961765" y="5833745"/>
            <a:ext cx="21316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1F4E7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Accuracy = 0.801</a:t>
            </a:r>
            <a:endParaRPr lang="en-US" dirty="0"/>
          </a:p>
        </p:txBody>
      </p:sp>
      <p:sp>
        <p:nvSpPr>
          <p:cNvPr id="10" name="Text Box 9"/>
          <p:cNvSpPr txBox="1"/>
          <p:nvPr/>
        </p:nvSpPr>
        <p:spPr>
          <a:xfrm>
            <a:off x="9664700" y="3012440"/>
            <a:ext cx="21316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1F4E7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Accuracy = 0.802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9970135" y="5680710"/>
            <a:ext cx="21316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1F4E7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Accuracy = 0.802</a:t>
            </a:r>
            <a:endParaRPr 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940" y="3599258"/>
            <a:ext cx="3569160" cy="298866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269" y="852551"/>
            <a:ext cx="2952291" cy="299241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42" y="998766"/>
            <a:ext cx="2805393" cy="299241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636" y="3991185"/>
            <a:ext cx="2953297" cy="284590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4175760" y="318770"/>
            <a:ext cx="38411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>
                <a:solidFill>
                  <a:schemeClr val="accent1">
                    <a:lumMod val="50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Models Evaluation</a:t>
            </a:r>
          </a:p>
        </p:txBody>
      </p:sp>
      <p:sp>
        <p:nvSpPr>
          <p:cNvPr id="104" name="任意多边形 103"/>
          <p:cNvSpPr/>
          <p:nvPr/>
        </p:nvSpPr>
        <p:spPr>
          <a:xfrm>
            <a:off x="3856805" y="276479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sp>
        <p:nvSpPr>
          <p:cNvPr id="105" name="任意多边形 104"/>
          <p:cNvSpPr/>
          <p:nvPr/>
        </p:nvSpPr>
        <p:spPr>
          <a:xfrm flipH="1">
            <a:off x="8042574" y="275844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graphicFrame>
        <p:nvGraphicFramePr>
          <p:cNvPr id="14" name="表格 14"/>
          <p:cNvGraphicFramePr>
            <a:graphicFrameLocks noGrp="1"/>
          </p:cNvGraphicFramePr>
          <p:nvPr/>
        </p:nvGraphicFramePr>
        <p:xfrm>
          <a:off x="1187669" y="1776247"/>
          <a:ext cx="10258095" cy="4340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1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51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Random Forest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Linear Regression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KNN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MLP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51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ACCURACY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0.80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0.80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0.76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0.80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51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F1 SOCRE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0.89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0.89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0.86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0.89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51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AUC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0.74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0.73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0.65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0.73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4"/>
          <p:cNvGrpSpPr>
            <a:grpSpLocks noChangeAspect="1"/>
          </p:cNvGrpSpPr>
          <p:nvPr/>
        </p:nvGrpSpPr>
        <p:grpSpPr bwMode="auto">
          <a:xfrm>
            <a:off x="2830717" y="1483903"/>
            <a:ext cx="6530566" cy="3890194"/>
            <a:chOff x="1813" y="1069"/>
            <a:chExt cx="3527" cy="2101"/>
          </a:xfrm>
          <a:solidFill>
            <a:srgbClr val="1F4E79"/>
          </a:solidFill>
        </p:grpSpPr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3092" y="1069"/>
              <a:ext cx="223" cy="240"/>
            </a:xfrm>
            <a:custGeom>
              <a:avLst/>
              <a:gdLst>
                <a:gd name="T0" fmla="*/ 100 w 140"/>
                <a:gd name="T1" fmla="*/ 140 h 151"/>
                <a:gd name="T2" fmla="*/ 100 w 140"/>
                <a:gd name="T3" fmla="*/ 140 h 151"/>
                <a:gd name="T4" fmla="*/ 123 w 140"/>
                <a:gd name="T5" fmla="*/ 12 h 151"/>
                <a:gd name="T6" fmla="*/ 92 w 140"/>
                <a:gd name="T7" fmla="*/ 7 h 151"/>
                <a:gd name="T8" fmla="*/ 68 w 140"/>
                <a:gd name="T9" fmla="*/ 44 h 151"/>
                <a:gd name="T10" fmla="*/ 4 w 140"/>
                <a:gd name="T11" fmla="*/ 57 h 151"/>
                <a:gd name="T12" fmla="*/ 35 w 140"/>
                <a:gd name="T13" fmla="*/ 98 h 151"/>
                <a:gd name="T14" fmla="*/ 96 w 140"/>
                <a:gd name="T15" fmla="*/ 148 h 151"/>
                <a:gd name="T16" fmla="*/ 102 w 140"/>
                <a:gd name="T17" fmla="*/ 142 h 151"/>
                <a:gd name="T18" fmla="*/ 100 w 140"/>
                <a:gd name="T19" fmla="*/ 140 h 151"/>
                <a:gd name="T20" fmla="*/ 31 w 140"/>
                <a:gd name="T21" fmla="*/ 84 h 151"/>
                <a:gd name="T22" fmla="*/ 18 w 140"/>
                <a:gd name="T23" fmla="*/ 41 h 151"/>
                <a:gd name="T24" fmla="*/ 67 w 140"/>
                <a:gd name="T25" fmla="*/ 54 h 151"/>
                <a:gd name="T26" fmla="*/ 68 w 140"/>
                <a:gd name="T27" fmla="*/ 54 h 151"/>
                <a:gd name="T28" fmla="*/ 75 w 140"/>
                <a:gd name="T29" fmla="*/ 52 h 151"/>
                <a:gd name="T30" fmla="*/ 99 w 140"/>
                <a:gd name="T31" fmla="*/ 13 h 151"/>
                <a:gd name="T32" fmla="*/ 116 w 140"/>
                <a:gd name="T33" fmla="*/ 55 h 151"/>
                <a:gd name="T34" fmla="*/ 93 w 140"/>
                <a:gd name="T35" fmla="*/ 134 h 151"/>
                <a:gd name="T36" fmla="*/ 31 w 140"/>
                <a:gd name="T37" fmla="*/ 8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151">
                  <a:moveTo>
                    <a:pt x="100" y="140"/>
                  </a:moveTo>
                  <a:cubicBezTo>
                    <a:pt x="100" y="140"/>
                    <a:pt x="100" y="140"/>
                    <a:pt x="100" y="140"/>
                  </a:cubicBezTo>
                  <a:cubicBezTo>
                    <a:pt x="104" y="100"/>
                    <a:pt x="140" y="53"/>
                    <a:pt x="123" y="12"/>
                  </a:cubicBezTo>
                  <a:cubicBezTo>
                    <a:pt x="117" y="0"/>
                    <a:pt x="102" y="1"/>
                    <a:pt x="92" y="7"/>
                  </a:cubicBezTo>
                  <a:cubicBezTo>
                    <a:pt x="79" y="15"/>
                    <a:pt x="72" y="30"/>
                    <a:pt x="68" y="44"/>
                  </a:cubicBezTo>
                  <a:cubicBezTo>
                    <a:pt x="47" y="30"/>
                    <a:pt x="1" y="19"/>
                    <a:pt x="4" y="57"/>
                  </a:cubicBezTo>
                  <a:cubicBezTo>
                    <a:pt x="5" y="75"/>
                    <a:pt x="22" y="87"/>
                    <a:pt x="35" y="98"/>
                  </a:cubicBezTo>
                  <a:cubicBezTo>
                    <a:pt x="56" y="114"/>
                    <a:pt x="76" y="131"/>
                    <a:pt x="96" y="148"/>
                  </a:cubicBezTo>
                  <a:cubicBezTo>
                    <a:pt x="100" y="151"/>
                    <a:pt x="106" y="145"/>
                    <a:pt x="102" y="142"/>
                  </a:cubicBezTo>
                  <a:cubicBezTo>
                    <a:pt x="101" y="141"/>
                    <a:pt x="101" y="141"/>
                    <a:pt x="100" y="140"/>
                  </a:cubicBezTo>
                  <a:close/>
                  <a:moveTo>
                    <a:pt x="31" y="84"/>
                  </a:moveTo>
                  <a:cubicBezTo>
                    <a:pt x="21" y="75"/>
                    <a:pt x="0" y="53"/>
                    <a:pt x="18" y="41"/>
                  </a:cubicBezTo>
                  <a:cubicBezTo>
                    <a:pt x="33" y="32"/>
                    <a:pt x="56" y="44"/>
                    <a:pt x="67" y="54"/>
                  </a:cubicBezTo>
                  <a:cubicBezTo>
                    <a:pt x="67" y="54"/>
                    <a:pt x="68" y="54"/>
                    <a:pt x="68" y="54"/>
                  </a:cubicBezTo>
                  <a:cubicBezTo>
                    <a:pt x="70" y="56"/>
                    <a:pt x="74" y="56"/>
                    <a:pt x="75" y="52"/>
                  </a:cubicBezTo>
                  <a:cubicBezTo>
                    <a:pt x="78" y="38"/>
                    <a:pt x="84" y="20"/>
                    <a:pt x="99" y="13"/>
                  </a:cubicBezTo>
                  <a:cubicBezTo>
                    <a:pt x="123" y="2"/>
                    <a:pt x="118" y="42"/>
                    <a:pt x="116" y="55"/>
                  </a:cubicBezTo>
                  <a:cubicBezTo>
                    <a:pt x="110" y="82"/>
                    <a:pt x="96" y="107"/>
                    <a:pt x="93" y="134"/>
                  </a:cubicBezTo>
                  <a:cubicBezTo>
                    <a:pt x="72" y="117"/>
                    <a:pt x="52" y="101"/>
                    <a:pt x="31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1994" y="1136"/>
              <a:ext cx="3303" cy="1821"/>
            </a:xfrm>
            <a:custGeom>
              <a:avLst/>
              <a:gdLst>
                <a:gd name="T0" fmla="*/ 1617 w 2081"/>
                <a:gd name="T1" fmla="*/ 237 h 1146"/>
                <a:gd name="T2" fmla="*/ 1256 w 2081"/>
                <a:gd name="T3" fmla="*/ 29 h 1146"/>
                <a:gd name="T4" fmla="*/ 923 w 2081"/>
                <a:gd name="T5" fmla="*/ 153 h 1146"/>
                <a:gd name="T6" fmla="*/ 825 w 2081"/>
                <a:gd name="T7" fmla="*/ 199 h 1146"/>
                <a:gd name="T8" fmla="*/ 583 w 2081"/>
                <a:gd name="T9" fmla="*/ 218 h 1146"/>
                <a:gd name="T10" fmla="*/ 325 w 2081"/>
                <a:gd name="T11" fmla="*/ 168 h 1146"/>
                <a:gd name="T12" fmla="*/ 64 w 2081"/>
                <a:gd name="T13" fmla="*/ 579 h 1146"/>
                <a:gd name="T14" fmla="*/ 319 w 2081"/>
                <a:gd name="T15" fmla="*/ 876 h 1146"/>
                <a:gd name="T16" fmla="*/ 686 w 2081"/>
                <a:gd name="T17" fmla="*/ 1004 h 1146"/>
                <a:gd name="T18" fmla="*/ 1153 w 2081"/>
                <a:gd name="T19" fmla="*/ 975 h 1146"/>
                <a:gd name="T20" fmla="*/ 1367 w 2081"/>
                <a:gd name="T21" fmla="*/ 887 h 1146"/>
                <a:gd name="T22" fmla="*/ 1529 w 2081"/>
                <a:gd name="T23" fmla="*/ 906 h 1146"/>
                <a:gd name="T24" fmla="*/ 1807 w 2081"/>
                <a:gd name="T25" fmla="*/ 863 h 1146"/>
                <a:gd name="T26" fmla="*/ 2043 w 2081"/>
                <a:gd name="T27" fmla="*/ 222 h 1146"/>
                <a:gd name="T28" fmla="*/ 60 w 2081"/>
                <a:gd name="T29" fmla="*/ 422 h 1146"/>
                <a:gd name="T30" fmla="*/ 468 w 2081"/>
                <a:gd name="T31" fmla="*/ 1047 h 1146"/>
                <a:gd name="T32" fmla="*/ 548 w 2081"/>
                <a:gd name="T33" fmla="*/ 1054 h 1146"/>
                <a:gd name="T34" fmla="*/ 1124 w 2081"/>
                <a:gd name="T35" fmla="*/ 969 h 1146"/>
                <a:gd name="T36" fmla="*/ 1385 w 2081"/>
                <a:gd name="T37" fmla="*/ 834 h 1146"/>
                <a:gd name="T38" fmla="*/ 1273 w 2081"/>
                <a:gd name="T39" fmla="*/ 983 h 1146"/>
                <a:gd name="T40" fmla="*/ 1165 w 2081"/>
                <a:gd name="T41" fmla="*/ 936 h 1146"/>
                <a:gd name="T42" fmla="*/ 1127 w 2081"/>
                <a:gd name="T43" fmla="*/ 920 h 1146"/>
                <a:gd name="T44" fmla="*/ 856 w 2081"/>
                <a:gd name="T45" fmla="*/ 1097 h 1146"/>
                <a:gd name="T46" fmla="*/ 686 w 2081"/>
                <a:gd name="T47" fmla="*/ 974 h 1146"/>
                <a:gd name="T48" fmla="*/ 470 w 2081"/>
                <a:gd name="T49" fmla="*/ 1030 h 1146"/>
                <a:gd name="T50" fmla="*/ 329 w 2081"/>
                <a:gd name="T51" fmla="*/ 850 h 1146"/>
                <a:gd name="T52" fmla="*/ 186 w 2081"/>
                <a:gd name="T53" fmla="*/ 800 h 1146"/>
                <a:gd name="T54" fmla="*/ 210 w 2081"/>
                <a:gd name="T55" fmla="*/ 650 h 1146"/>
                <a:gd name="T56" fmla="*/ 177 w 2081"/>
                <a:gd name="T57" fmla="*/ 274 h 1146"/>
                <a:gd name="T58" fmla="*/ 289 w 2081"/>
                <a:gd name="T59" fmla="*/ 254 h 1146"/>
                <a:gd name="T60" fmla="*/ 295 w 2081"/>
                <a:gd name="T61" fmla="*/ 244 h 1146"/>
                <a:gd name="T62" fmla="*/ 356 w 2081"/>
                <a:gd name="T63" fmla="*/ 185 h 1146"/>
                <a:gd name="T64" fmla="*/ 544 w 2081"/>
                <a:gd name="T65" fmla="*/ 218 h 1146"/>
                <a:gd name="T66" fmla="*/ 607 w 2081"/>
                <a:gd name="T67" fmla="*/ 253 h 1146"/>
                <a:gd name="T68" fmla="*/ 818 w 2081"/>
                <a:gd name="T69" fmla="*/ 240 h 1146"/>
                <a:gd name="T70" fmla="*/ 943 w 2081"/>
                <a:gd name="T71" fmla="*/ 177 h 1146"/>
                <a:gd name="T72" fmla="*/ 1165 w 2081"/>
                <a:gd name="T73" fmla="*/ 215 h 1146"/>
                <a:gd name="T74" fmla="*/ 1593 w 2081"/>
                <a:gd name="T75" fmla="*/ 269 h 1146"/>
                <a:gd name="T76" fmla="*/ 1632 w 2081"/>
                <a:gd name="T77" fmla="*/ 270 h 1146"/>
                <a:gd name="T78" fmla="*/ 1831 w 2081"/>
                <a:gd name="T79" fmla="*/ 103 h 1146"/>
                <a:gd name="T80" fmla="*/ 2002 w 2081"/>
                <a:gd name="T81" fmla="*/ 580 h 1146"/>
                <a:gd name="T82" fmla="*/ 1758 w 2081"/>
                <a:gd name="T83" fmla="*/ 822 h 1146"/>
                <a:gd name="T84" fmla="*/ 1625 w 2081"/>
                <a:gd name="T85" fmla="*/ 785 h 1146"/>
                <a:gd name="T86" fmla="*/ 1658 w 2081"/>
                <a:gd name="T87" fmla="*/ 803 h 1146"/>
                <a:gd name="T88" fmla="*/ 2016 w 2081"/>
                <a:gd name="T89" fmla="*/ 562 h 1146"/>
                <a:gd name="T90" fmla="*/ 1908 w 2081"/>
                <a:gd name="T91" fmla="*/ 115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81" h="1146">
                  <a:moveTo>
                    <a:pt x="2043" y="222"/>
                  </a:moveTo>
                  <a:cubicBezTo>
                    <a:pt x="2011" y="129"/>
                    <a:pt x="1931" y="69"/>
                    <a:pt x="1834" y="73"/>
                  </a:cubicBezTo>
                  <a:cubicBezTo>
                    <a:pt x="1736" y="77"/>
                    <a:pt x="1656" y="148"/>
                    <a:pt x="1617" y="237"/>
                  </a:cubicBezTo>
                  <a:cubicBezTo>
                    <a:pt x="1597" y="201"/>
                    <a:pt x="1574" y="167"/>
                    <a:pt x="1547" y="135"/>
                  </a:cubicBezTo>
                  <a:cubicBezTo>
                    <a:pt x="1508" y="76"/>
                    <a:pt x="1461" y="24"/>
                    <a:pt x="1389" y="10"/>
                  </a:cubicBezTo>
                  <a:cubicBezTo>
                    <a:pt x="1341" y="0"/>
                    <a:pt x="1295" y="8"/>
                    <a:pt x="1256" y="29"/>
                  </a:cubicBezTo>
                  <a:cubicBezTo>
                    <a:pt x="1233" y="38"/>
                    <a:pt x="1212" y="51"/>
                    <a:pt x="1194" y="69"/>
                  </a:cubicBezTo>
                  <a:cubicBezTo>
                    <a:pt x="1172" y="91"/>
                    <a:pt x="1156" y="117"/>
                    <a:pt x="1148" y="147"/>
                  </a:cubicBezTo>
                  <a:cubicBezTo>
                    <a:pt x="1099" y="87"/>
                    <a:pt x="968" y="92"/>
                    <a:pt x="923" y="153"/>
                  </a:cubicBezTo>
                  <a:cubicBezTo>
                    <a:pt x="913" y="167"/>
                    <a:pt x="910" y="184"/>
                    <a:pt x="905" y="200"/>
                  </a:cubicBezTo>
                  <a:cubicBezTo>
                    <a:pt x="899" y="212"/>
                    <a:pt x="893" y="224"/>
                    <a:pt x="889" y="237"/>
                  </a:cubicBezTo>
                  <a:cubicBezTo>
                    <a:pt x="865" y="264"/>
                    <a:pt x="839" y="217"/>
                    <a:pt x="825" y="199"/>
                  </a:cubicBezTo>
                  <a:cubicBezTo>
                    <a:pt x="790" y="157"/>
                    <a:pt x="736" y="127"/>
                    <a:pt x="682" y="135"/>
                  </a:cubicBezTo>
                  <a:cubicBezTo>
                    <a:pt x="673" y="136"/>
                    <a:pt x="664" y="139"/>
                    <a:pt x="655" y="142"/>
                  </a:cubicBezTo>
                  <a:cubicBezTo>
                    <a:pt x="619" y="151"/>
                    <a:pt x="587" y="182"/>
                    <a:pt x="583" y="218"/>
                  </a:cubicBezTo>
                  <a:cubicBezTo>
                    <a:pt x="583" y="220"/>
                    <a:pt x="582" y="222"/>
                    <a:pt x="582" y="224"/>
                  </a:cubicBezTo>
                  <a:cubicBezTo>
                    <a:pt x="556" y="168"/>
                    <a:pt x="497" y="136"/>
                    <a:pt x="437" y="136"/>
                  </a:cubicBezTo>
                  <a:cubicBezTo>
                    <a:pt x="398" y="136"/>
                    <a:pt x="359" y="149"/>
                    <a:pt x="325" y="168"/>
                  </a:cubicBezTo>
                  <a:cubicBezTo>
                    <a:pt x="302" y="180"/>
                    <a:pt x="278" y="196"/>
                    <a:pt x="269" y="220"/>
                  </a:cubicBezTo>
                  <a:cubicBezTo>
                    <a:pt x="163" y="241"/>
                    <a:pt x="28" y="281"/>
                    <a:pt x="9" y="410"/>
                  </a:cubicBezTo>
                  <a:cubicBezTo>
                    <a:pt x="0" y="471"/>
                    <a:pt x="28" y="531"/>
                    <a:pt x="64" y="579"/>
                  </a:cubicBezTo>
                  <a:cubicBezTo>
                    <a:pt x="94" y="619"/>
                    <a:pt x="131" y="654"/>
                    <a:pt x="177" y="671"/>
                  </a:cubicBezTo>
                  <a:cubicBezTo>
                    <a:pt x="143" y="714"/>
                    <a:pt x="137" y="779"/>
                    <a:pt x="167" y="827"/>
                  </a:cubicBezTo>
                  <a:cubicBezTo>
                    <a:pt x="200" y="878"/>
                    <a:pt x="265" y="896"/>
                    <a:pt x="319" y="876"/>
                  </a:cubicBezTo>
                  <a:cubicBezTo>
                    <a:pt x="321" y="883"/>
                    <a:pt x="324" y="890"/>
                    <a:pt x="326" y="898"/>
                  </a:cubicBezTo>
                  <a:cubicBezTo>
                    <a:pt x="334" y="977"/>
                    <a:pt x="387" y="1049"/>
                    <a:pt x="460" y="1076"/>
                  </a:cubicBezTo>
                  <a:cubicBezTo>
                    <a:pt x="541" y="1105"/>
                    <a:pt x="634" y="1072"/>
                    <a:pt x="686" y="1004"/>
                  </a:cubicBezTo>
                  <a:cubicBezTo>
                    <a:pt x="739" y="1094"/>
                    <a:pt x="838" y="1146"/>
                    <a:pt x="940" y="1126"/>
                  </a:cubicBezTo>
                  <a:cubicBezTo>
                    <a:pt x="992" y="1116"/>
                    <a:pt x="1046" y="1091"/>
                    <a:pt x="1089" y="1060"/>
                  </a:cubicBezTo>
                  <a:cubicBezTo>
                    <a:pt x="1118" y="1038"/>
                    <a:pt x="1142" y="1009"/>
                    <a:pt x="1153" y="975"/>
                  </a:cubicBezTo>
                  <a:cubicBezTo>
                    <a:pt x="1180" y="1010"/>
                    <a:pt x="1227" y="1028"/>
                    <a:pt x="1270" y="1016"/>
                  </a:cubicBezTo>
                  <a:cubicBezTo>
                    <a:pt x="1304" y="1006"/>
                    <a:pt x="1327" y="981"/>
                    <a:pt x="1343" y="949"/>
                  </a:cubicBezTo>
                  <a:cubicBezTo>
                    <a:pt x="1356" y="931"/>
                    <a:pt x="1364" y="910"/>
                    <a:pt x="1367" y="887"/>
                  </a:cubicBezTo>
                  <a:cubicBezTo>
                    <a:pt x="1369" y="882"/>
                    <a:pt x="1370" y="877"/>
                    <a:pt x="1371" y="873"/>
                  </a:cubicBezTo>
                  <a:cubicBezTo>
                    <a:pt x="1401" y="911"/>
                    <a:pt x="1465" y="919"/>
                    <a:pt x="1509" y="911"/>
                  </a:cubicBezTo>
                  <a:cubicBezTo>
                    <a:pt x="1516" y="910"/>
                    <a:pt x="1522" y="908"/>
                    <a:pt x="1529" y="906"/>
                  </a:cubicBezTo>
                  <a:cubicBezTo>
                    <a:pt x="1534" y="905"/>
                    <a:pt x="1538" y="905"/>
                    <a:pt x="1543" y="903"/>
                  </a:cubicBezTo>
                  <a:cubicBezTo>
                    <a:pt x="1590" y="892"/>
                    <a:pt x="1633" y="859"/>
                    <a:pt x="1647" y="811"/>
                  </a:cubicBezTo>
                  <a:cubicBezTo>
                    <a:pt x="1691" y="850"/>
                    <a:pt x="1750" y="868"/>
                    <a:pt x="1807" y="863"/>
                  </a:cubicBezTo>
                  <a:cubicBezTo>
                    <a:pt x="1840" y="863"/>
                    <a:pt x="1873" y="851"/>
                    <a:pt x="1901" y="833"/>
                  </a:cubicBezTo>
                  <a:cubicBezTo>
                    <a:pt x="1989" y="776"/>
                    <a:pt x="2023" y="659"/>
                    <a:pt x="2046" y="561"/>
                  </a:cubicBezTo>
                  <a:cubicBezTo>
                    <a:pt x="2071" y="452"/>
                    <a:pt x="2081" y="329"/>
                    <a:pt x="2043" y="222"/>
                  </a:cubicBezTo>
                  <a:close/>
                  <a:moveTo>
                    <a:pt x="40" y="406"/>
                  </a:moveTo>
                  <a:cubicBezTo>
                    <a:pt x="51" y="353"/>
                    <a:pt x="85" y="319"/>
                    <a:pt x="128" y="296"/>
                  </a:cubicBezTo>
                  <a:cubicBezTo>
                    <a:pt x="93" y="329"/>
                    <a:pt x="68" y="373"/>
                    <a:pt x="60" y="422"/>
                  </a:cubicBezTo>
                  <a:cubicBezTo>
                    <a:pt x="54" y="464"/>
                    <a:pt x="60" y="507"/>
                    <a:pt x="76" y="546"/>
                  </a:cubicBezTo>
                  <a:cubicBezTo>
                    <a:pt x="49" y="505"/>
                    <a:pt x="29" y="455"/>
                    <a:pt x="40" y="406"/>
                  </a:cubicBezTo>
                  <a:close/>
                  <a:moveTo>
                    <a:pt x="468" y="1047"/>
                  </a:moveTo>
                  <a:cubicBezTo>
                    <a:pt x="450" y="1040"/>
                    <a:pt x="433" y="1030"/>
                    <a:pt x="419" y="1018"/>
                  </a:cubicBezTo>
                  <a:cubicBezTo>
                    <a:pt x="434" y="1028"/>
                    <a:pt x="450" y="1036"/>
                    <a:pt x="467" y="1042"/>
                  </a:cubicBezTo>
                  <a:cubicBezTo>
                    <a:pt x="493" y="1052"/>
                    <a:pt x="521" y="1056"/>
                    <a:pt x="548" y="1054"/>
                  </a:cubicBezTo>
                  <a:cubicBezTo>
                    <a:pt x="521" y="1058"/>
                    <a:pt x="494" y="1056"/>
                    <a:pt x="468" y="1047"/>
                  </a:cubicBezTo>
                  <a:close/>
                  <a:moveTo>
                    <a:pt x="1108" y="999"/>
                  </a:moveTo>
                  <a:cubicBezTo>
                    <a:pt x="1114" y="990"/>
                    <a:pt x="1120" y="979"/>
                    <a:pt x="1124" y="969"/>
                  </a:cubicBezTo>
                  <a:cubicBezTo>
                    <a:pt x="1121" y="980"/>
                    <a:pt x="1115" y="990"/>
                    <a:pt x="1108" y="999"/>
                  </a:cubicBezTo>
                  <a:close/>
                  <a:moveTo>
                    <a:pt x="1517" y="878"/>
                  </a:moveTo>
                  <a:cubicBezTo>
                    <a:pt x="1477" y="889"/>
                    <a:pt x="1397" y="888"/>
                    <a:pt x="1385" y="834"/>
                  </a:cubicBezTo>
                  <a:cubicBezTo>
                    <a:pt x="1382" y="821"/>
                    <a:pt x="1367" y="821"/>
                    <a:pt x="1360" y="829"/>
                  </a:cubicBezTo>
                  <a:cubicBezTo>
                    <a:pt x="1355" y="830"/>
                    <a:pt x="1351" y="833"/>
                    <a:pt x="1349" y="840"/>
                  </a:cubicBezTo>
                  <a:cubicBezTo>
                    <a:pt x="1338" y="888"/>
                    <a:pt x="1322" y="960"/>
                    <a:pt x="1273" y="983"/>
                  </a:cubicBezTo>
                  <a:cubicBezTo>
                    <a:pt x="1265" y="987"/>
                    <a:pt x="1256" y="989"/>
                    <a:pt x="1247" y="990"/>
                  </a:cubicBezTo>
                  <a:cubicBezTo>
                    <a:pt x="1238" y="990"/>
                    <a:pt x="1228" y="988"/>
                    <a:pt x="1220" y="986"/>
                  </a:cubicBezTo>
                  <a:cubicBezTo>
                    <a:pt x="1195" y="979"/>
                    <a:pt x="1174" y="961"/>
                    <a:pt x="1165" y="936"/>
                  </a:cubicBezTo>
                  <a:cubicBezTo>
                    <a:pt x="1164" y="933"/>
                    <a:pt x="1161" y="930"/>
                    <a:pt x="1159" y="928"/>
                  </a:cubicBezTo>
                  <a:cubicBezTo>
                    <a:pt x="1158" y="916"/>
                    <a:pt x="1145" y="912"/>
                    <a:pt x="1136" y="916"/>
                  </a:cubicBezTo>
                  <a:cubicBezTo>
                    <a:pt x="1133" y="914"/>
                    <a:pt x="1128" y="916"/>
                    <a:pt x="1127" y="920"/>
                  </a:cubicBezTo>
                  <a:cubicBezTo>
                    <a:pt x="1116" y="972"/>
                    <a:pt x="1086" y="1019"/>
                    <a:pt x="1046" y="1052"/>
                  </a:cubicBezTo>
                  <a:cubicBezTo>
                    <a:pt x="1011" y="1073"/>
                    <a:pt x="972" y="1090"/>
                    <a:pt x="932" y="1097"/>
                  </a:cubicBezTo>
                  <a:cubicBezTo>
                    <a:pt x="906" y="1102"/>
                    <a:pt x="881" y="1102"/>
                    <a:pt x="856" y="1097"/>
                  </a:cubicBezTo>
                  <a:cubicBezTo>
                    <a:pt x="793" y="1081"/>
                    <a:pt x="736" y="1037"/>
                    <a:pt x="705" y="976"/>
                  </a:cubicBezTo>
                  <a:cubicBezTo>
                    <a:pt x="704" y="975"/>
                    <a:pt x="703" y="974"/>
                    <a:pt x="701" y="974"/>
                  </a:cubicBezTo>
                  <a:cubicBezTo>
                    <a:pt x="697" y="970"/>
                    <a:pt x="691" y="971"/>
                    <a:pt x="686" y="974"/>
                  </a:cubicBezTo>
                  <a:cubicBezTo>
                    <a:pt x="680" y="971"/>
                    <a:pt x="673" y="972"/>
                    <a:pt x="668" y="979"/>
                  </a:cubicBezTo>
                  <a:cubicBezTo>
                    <a:pt x="656" y="997"/>
                    <a:pt x="642" y="1012"/>
                    <a:pt x="625" y="1023"/>
                  </a:cubicBezTo>
                  <a:cubicBezTo>
                    <a:pt x="576" y="1045"/>
                    <a:pt x="521" y="1048"/>
                    <a:pt x="470" y="1030"/>
                  </a:cubicBezTo>
                  <a:cubicBezTo>
                    <a:pt x="432" y="1016"/>
                    <a:pt x="399" y="991"/>
                    <a:pt x="374" y="959"/>
                  </a:cubicBezTo>
                  <a:cubicBezTo>
                    <a:pt x="359" y="928"/>
                    <a:pt x="352" y="893"/>
                    <a:pt x="355" y="858"/>
                  </a:cubicBezTo>
                  <a:cubicBezTo>
                    <a:pt x="356" y="842"/>
                    <a:pt x="336" y="839"/>
                    <a:pt x="329" y="850"/>
                  </a:cubicBezTo>
                  <a:cubicBezTo>
                    <a:pt x="325" y="846"/>
                    <a:pt x="318" y="844"/>
                    <a:pt x="312" y="847"/>
                  </a:cubicBezTo>
                  <a:cubicBezTo>
                    <a:pt x="269" y="866"/>
                    <a:pt x="213" y="849"/>
                    <a:pt x="189" y="807"/>
                  </a:cubicBezTo>
                  <a:cubicBezTo>
                    <a:pt x="188" y="805"/>
                    <a:pt x="187" y="803"/>
                    <a:pt x="186" y="800"/>
                  </a:cubicBezTo>
                  <a:cubicBezTo>
                    <a:pt x="168" y="758"/>
                    <a:pt x="182" y="705"/>
                    <a:pt x="217" y="676"/>
                  </a:cubicBezTo>
                  <a:cubicBezTo>
                    <a:pt x="218" y="675"/>
                    <a:pt x="219" y="673"/>
                    <a:pt x="219" y="671"/>
                  </a:cubicBezTo>
                  <a:cubicBezTo>
                    <a:pt x="222" y="663"/>
                    <a:pt x="220" y="653"/>
                    <a:pt x="210" y="650"/>
                  </a:cubicBezTo>
                  <a:cubicBezTo>
                    <a:pt x="179" y="643"/>
                    <a:pt x="152" y="627"/>
                    <a:pt x="128" y="606"/>
                  </a:cubicBezTo>
                  <a:cubicBezTo>
                    <a:pt x="84" y="557"/>
                    <a:pt x="61" y="487"/>
                    <a:pt x="73" y="420"/>
                  </a:cubicBezTo>
                  <a:cubicBezTo>
                    <a:pt x="85" y="358"/>
                    <a:pt x="125" y="305"/>
                    <a:pt x="177" y="274"/>
                  </a:cubicBezTo>
                  <a:cubicBezTo>
                    <a:pt x="207" y="264"/>
                    <a:pt x="239" y="257"/>
                    <a:pt x="268" y="251"/>
                  </a:cubicBezTo>
                  <a:cubicBezTo>
                    <a:pt x="270" y="253"/>
                    <a:pt x="274" y="255"/>
                    <a:pt x="277" y="255"/>
                  </a:cubicBezTo>
                  <a:cubicBezTo>
                    <a:pt x="277" y="262"/>
                    <a:pt x="289" y="262"/>
                    <a:pt x="289" y="254"/>
                  </a:cubicBezTo>
                  <a:cubicBezTo>
                    <a:pt x="290" y="253"/>
                    <a:pt x="290" y="251"/>
                    <a:pt x="290" y="250"/>
                  </a:cubicBezTo>
                  <a:cubicBezTo>
                    <a:pt x="291" y="249"/>
                    <a:pt x="292" y="247"/>
                    <a:pt x="293" y="245"/>
                  </a:cubicBezTo>
                  <a:cubicBezTo>
                    <a:pt x="294" y="245"/>
                    <a:pt x="294" y="245"/>
                    <a:pt x="295" y="244"/>
                  </a:cubicBezTo>
                  <a:cubicBezTo>
                    <a:pt x="298" y="243"/>
                    <a:pt x="299" y="241"/>
                    <a:pt x="299" y="238"/>
                  </a:cubicBezTo>
                  <a:cubicBezTo>
                    <a:pt x="300" y="234"/>
                    <a:pt x="299" y="230"/>
                    <a:pt x="298" y="227"/>
                  </a:cubicBezTo>
                  <a:cubicBezTo>
                    <a:pt x="308" y="206"/>
                    <a:pt x="338" y="194"/>
                    <a:pt x="356" y="185"/>
                  </a:cubicBezTo>
                  <a:cubicBezTo>
                    <a:pt x="384" y="173"/>
                    <a:pt x="414" y="165"/>
                    <a:pt x="444" y="166"/>
                  </a:cubicBezTo>
                  <a:cubicBezTo>
                    <a:pt x="448" y="166"/>
                    <a:pt x="453" y="167"/>
                    <a:pt x="457" y="167"/>
                  </a:cubicBezTo>
                  <a:cubicBezTo>
                    <a:pt x="488" y="178"/>
                    <a:pt x="517" y="197"/>
                    <a:pt x="544" y="218"/>
                  </a:cubicBezTo>
                  <a:cubicBezTo>
                    <a:pt x="552" y="228"/>
                    <a:pt x="557" y="239"/>
                    <a:pt x="561" y="252"/>
                  </a:cubicBezTo>
                  <a:cubicBezTo>
                    <a:pt x="564" y="261"/>
                    <a:pt x="573" y="264"/>
                    <a:pt x="580" y="261"/>
                  </a:cubicBezTo>
                  <a:cubicBezTo>
                    <a:pt x="587" y="271"/>
                    <a:pt x="607" y="269"/>
                    <a:pt x="607" y="253"/>
                  </a:cubicBezTo>
                  <a:cubicBezTo>
                    <a:pt x="607" y="179"/>
                    <a:pt x="688" y="148"/>
                    <a:pt x="746" y="174"/>
                  </a:cubicBezTo>
                  <a:cubicBezTo>
                    <a:pt x="759" y="182"/>
                    <a:pt x="772" y="190"/>
                    <a:pt x="783" y="199"/>
                  </a:cubicBezTo>
                  <a:cubicBezTo>
                    <a:pt x="796" y="211"/>
                    <a:pt x="807" y="225"/>
                    <a:pt x="818" y="240"/>
                  </a:cubicBezTo>
                  <a:cubicBezTo>
                    <a:pt x="833" y="259"/>
                    <a:pt x="852" y="278"/>
                    <a:pt x="877" y="275"/>
                  </a:cubicBezTo>
                  <a:cubicBezTo>
                    <a:pt x="902" y="273"/>
                    <a:pt x="919" y="251"/>
                    <a:pt x="927" y="228"/>
                  </a:cubicBezTo>
                  <a:cubicBezTo>
                    <a:pt x="932" y="211"/>
                    <a:pt x="934" y="193"/>
                    <a:pt x="943" y="177"/>
                  </a:cubicBezTo>
                  <a:cubicBezTo>
                    <a:pt x="951" y="163"/>
                    <a:pt x="964" y="153"/>
                    <a:pt x="979" y="147"/>
                  </a:cubicBezTo>
                  <a:cubicBezTo>
                    <a:pt x="1029" y="126"/>
                    <a:pt x="1142" y="128"/>
                    <a:pt x="1138" y="208"/>
                  </a:cubicBezTo>
                  <a:cubicBezTo>
                    <a:pt x="1137" y="224"/>
                    <a:pt x="1158" y="226"/>
                    <a:pt x="1165" y="215"/>
                  </a:cubicBezTo>
                  <a:cubicBezTo>
                    <a:pt x="1170" y="213"/>
                    <a:pt x="1175" y="208"/>
                    <a:pt x="1175" y="201"/>
                  </a:cubicBezTo>
                  <a:cubicBezTo>
                    <a:pt x="1184" y="85"/>
                    <a:pt x="1300" y="6"/>
                    <a:pt x="1407" y="46"/>
                  </a:cubicBezTo>
                  <a:cubicBezTo>
                    <a:pt x="1501" y="81"/>
                    <a:pt x="1544" y="189"/>
                    <a:pt x="1593" y="269"/>
                  </a:cubicBezTo>
                  <a:cubicBezTo>
                    <a:pt x="1599" y="279"/>
                    <a:pt x="1611" y="277"/>
                    <a:pt x="1617" y="271"/>
                  </a:cubicBezTo>
                  <a:cubicBezTo>
                    <a:pt x="1619" y="272"/>
                    <a:pt x="1621" y="272"/>
                    <a:pt x="1623" y="272"/>
                  </a:cubicBezTo>
                  <a:cubicBezTo>
                    <a:pt x="1626" y="274"/>
                    <a:pt x="1630" y="273"/>
                    <a:pt x="1632" y="270"/>
                  </a:cubicBezTo>
                  <a:cubicBezTo>
                    <a:pt x="1634" y="268"/>
                    <a:pt x="1637" y="266"/>
                    <a:pt x="1638" y="262"/>
                  </a:cubicBezTo>
                  <a:cubicBezTo>
                    <a:pt x="1668" y="183"/>
                    <a:pt x="1735" y="115"/>
                    <a:pt x="1819" y="104"/>
                  </a:cubicBezTo>
                  <a:cubicBezTo>
                    <a:pt x="1823" y="104"/>
                    <a:pt x="1827" y="103"/>
                    <a:pt x="1831" y="103"/>
                  </a:cubicBezTo>
                  <a:cubicBezTo>
                    <a:pt x="1916" y="112"/>
                    <a:pt x="1982" y="181"/>
                    <a:pt x="1998" y="268"/>
                  </a:cubicBezTo>
                  <a:cubicBezTo>
                    <a:pt x="2008" y="320"/>
                    <a:pt x="2006" y="375"/>
                    <a:pt x="2005" y="428"/>
                  </a:cubicBezTo>
                  <a:cubicBezTo>
                    <a:pt x="2005" y="478"/>
                    <a:pt x="2005" y="529"/>
                    <a:pt x="2002" y="580"/>
                  </a:cubicBezTo>
                  <a:cubicBezTo>
                    <a:pt x="2001" y="597"/>
                    <a:pt x="2000" y="615"/>
                    <a:pt x="1997" y="633"/>
                  </a:cubicBezTo>
                  <a:cubicBezTo>
                    <a:pt x="1977" y="697"/>
                    <a:pt x="1948" y="761"/>
                    <a:pt x="1897" y="800"/>
                  </a:cubicBezTo>
                  <a:cubicBezTo>
                    <a:pt x="1857" y="830"/>
                    <a:pt x="1804" y="844"/>
                    <a:pt x="1758" y="822"/>
                  </a:cubicBezTo>
                  <a:cubicBezTo>
                    <a:pt x="1719" y="803"/>
                    <a:pt x="1687" y="770"/>
                    <a:pt x="1641" y="771"/>
                  </a:cubicBezTo>
                  <a:cubicBezTo>
                    <a:pt x="1636" y="771"/>
                    <a:pt x="1632" y="774"/>
                    <a:pt x="1629" y="779"/>
                  </a:cubicBezTo>
                  <a:cubicBezTo>
                    <a:pt x="1628" y="780"/>
                    <a:pt x="1626" y="782"/>
                    <a:pt x="1625" y="785"/>
                  </a:cubicBezTo>
                  <a:cubicBezTo>
                    <a:pt x="1605" y="831"/>
                    <a:pt x="1565" y="865"/>
                    <a:pt x="1517" y="878"/>
                  </a:cubicBezTo>
                  <a:close/>
                  <a:moveTo>
                    <a:pt x="1739" y="845"/>
                  </a:moveTo>
                  <a:cubicBezTo>
                    <a:pt x="1709" y="837"/>
                    <a:pt x="1681" y="823"/>
                    <a:pt x="1658" y="803"/>
                  </a:cubicBezTo>
                  <a:cubicBezTo>
                    <a:pt x="1687" y="809"/>
                    <a:pt x="1712" y="830"/>
                    <a:pt x="1739" y="845"/>
                  </a:cubicBezTo>
                  <a:close/>
                  <a:moveTo>
                    <a:pt x="2020" y="541"/>
                  </a:moveTo>
                  <a:cubicBezTo>
                    <a:pt x="2019" y="548"/>
                    <a:pt x="2017" y="555"/>
                    <a:pt x="2016" y="562"/>
                  </a:cubicBezTo>
                  <a:cubicBezTo>
                    <a:pt x="2017" y="527"/>
                    <a:pt x="2017" y="491"/>
                    <a:pt x="2017" y="456"/>
                  </a:cubicBezTo>
                  <a:cubicBezTo>
                    <a:pt x="2018" y="397"/>
                    <a:pt x="2021" y="337"/>
                    <a:pt x="2013" y="279"/>
                  </a:cubicBezTo>
                  <a:cubicBezTo>
                    <a:pt x="2003" y="208"/>
                    <a:pt x="1965" y="148"/>
                    <a:pt x="1908" y="115"/>
                  </a:cubicBezTo>
                  <a:cubicBezTo>
                    <a:pt x="1959" y="135"/>
                    <a:pt x="1998" y="178"/>
                    <a:pt x="2018" y="236"/>
                  </a:cubicBezTo>
                  <a:cubicBezTo>
                    <a:pt x="2049" y="333"/>
                    <a:pt x="2042" y="443"/>
                    <a:pt x="2020" y="5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7"/>
            <p:cNvSpPr/>
            <p:nvPr/>
          </p:nvSpPr>
          <p:spPr bwMode="auto">
            <a:xfrm>
              <a:off x="2394" y="2661"/>
              <a:ext cx="398" cy="356"/>
            </a:xfrm>
            <a:custGeom>
              <a:avLst/>
              <a:gdLst>
                <a:gd name="T0" fmla="*/ 241 w 251"/>
                <a:gd name="T1" fmla="*/ 206 h 224"/>
                <a:gd name="T2" fmla="*/ 17 w 251"/>
                <a:gd name="T3" fmla="*/ 10 h 224"/>
                <a:gd name="T4" fmla="*/ 1 w 251"/>
                <a:gd name="T5" fmla="*/ 10 h 224"/>
                <a:gd name="T6" fmla="*/ 241 w 251"/>
                <a:gd name="T7" fmla="*/ 222 h 224"/>
                <a:gd name="T8" fmla="*/ 241 w 251"/>
                <a:gd name="T9" fmla="*/ 20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224">
                  <a:moveTo>
                    <a:pt x="241" y="206"/>
                  </a:moveTo>
                  <a:cubicBezTo>
                    <a:pt x="131" y="208"/>
                    <a:pt x="29" y="120"/>
                    <a:pt x="17" y="10"/>
                  </a:cubicBezTo>
                  <a:cubicBezTo>
                    <a:pt x="16" y="0"/>
                    <a:pt x="0" y="0"/>
                    <a:pt x="1" y="10"/>
                  </a:cubicBezTo>
                  <a:cubicBezTo>
                    <a:pt x="14" y="128"/>
                    <a:pt x="122" y="224"/>
                    <a:pt x="241" y="222"/>
                  </a:cubicBezTo>
                  <a:cubicBezTo>
                    <a:pt x="251" y="221"/>
                    <a:pt x="251" y="205"/>
                    <a:pt x="241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8"/>
            <p:cNvSpPr/>
            <p:nvPr/>
          </p:nvSpPr>
          <p:spPr bwMode="auto">
            <a:xfrm>
              <a:off x="2346" y="2820"/>
              <a:ext cx="222" cy="239"/>
            </a:xfrm>
            <a:custGeom>
              <a:avLst/>
              <a:gdLst>
                <a:gd name="T0" fmla="*/ 130 w 140"/>
                <a:gd name="T1" fmla="*/ 132 h 150"/>
                <a:gd name="T2" fmla="*/ 18 w 140"/>
                <a:gd name="T3" fmla="*/ 10 h 150"/>
                <a:gd name="T4" fmla="*/ 2 w 140"/>
                <a:gd name="T5" fmla="*/ 14 h 150"/>
                <a:gd name="T6" fmla="*/ 126 w 140"/>
                <a:gd name="T7" fmla="*/ 147 h 150"/>
                <a:gd name="T8" fmla="*/ 130 w 140"/>
                <a:gd name="T9" fmla="*/ 13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50">
                  <a:moveTo>
                    <a:pt x="130" y="132"/>
                  </a:moveTo>
                  <a:cubicBezTo>
                    <a:pt x="74" y="114"/>
                    <a:pt x="31" y="67"/>
                    <a:pt x="18" y="10"/>
                  </a:cubicBezTo>
                  <a:cubicBezTo>
                    <a:pt x="15" y="0"/>
                    <a:pt x="0" y="4"/>
                    <a:pt x="2" y="14"/>
                  </a:cubicBezTo>
                  <a:cubicBezTo>
                    <a:pt x="17" y="77"/>
                    <a:pt x="65" y="128"/>
                    <a:pt x="126" y="147"/>
                  </a:cubicBezTo>
                  <a:cubicBezTo>
                    <a:pt x="136" y="150"/>
                    <a:pt x="140" y="135"/>
                    <a:pt x="13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9"/>
            <p:cNvSpPr/>
            <p:nvPr/>
          </p:nvSpPr>
          <p:spPr bwMode="auto">
            <a:xfrm>
              <a:off x="4902" y="2345"/>
              <a:ext cx="346" cy="308"/>
            </a:xfrm>
            <a:custGeom>
              <a:avLst/>
              <a:gdLst>
                <a:gd name="T0" fmla="*/ 200 w 218"/>
                <a:gd name="T1" fmla="*/ 10 h 194"/>
                <a:gd name="T2" fmla="*/ 11 w 218"/>
                <a:gd name="T3" fmla="*/ 165 h 194"/>
                <a:gd name="T4" fmla="*/ 11 w 218"/>
                <a:gd name="T5" fmla="*/ 181 h 194"/>
                <a:gd name="T6" fmla="*/ 213 w 218"/>
                <a:gd name="T7" fmla="*/ 18 h 194"/>
                <a:gd name="T8" fmla="*/ 200 w 218"/>
                <a:gd name="T9" fmla="*/ 1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94">
                  <a:moveTo>
                    <a:pt x="200" y="10"/>
                  </a:moveTo>
                  <a:cubicBezTo>
                    <a:pt x="162" y="83"/>
                    <a:pt x="107" y="177"/>
                    <a:pt x="11" y="165"/>
                  </a:cubicBezTo>
                  <a:cubicBezTo>
                    <a:pt x="0" y="163"/>
                    <a:pt x="0" y="179"/>
                    <a:pt x="11" y="181"/>
                  </a:cubicBezTo>
                  <a:cubicBezTo>
                    <a:pt x="113" y="194"/>
                    <a:pt x="173" y="96"/>
                    <a:pt x="213" y="18"/>
                  </a:cubicBezTo>
                  <a:cubicBezTo>
                    <a:pt x="218" y="9"/>
                    <a:pt x="204" y="0"/>
                    <a:pt x="20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"/>
            <p:cNvSpPr/>
            <p:nvPr/>
          </p:nvSpPr>
          <p:spPr bwMode="auto">
            <a:xfrm>
              <a:off x="3396" y="2877"/>
              <a:ext cx="436" cy="293"/>
            </a:xfrm>
            <a:custGeom>
              <a:avLst/>
              <a:gdLst>
                <a:gd name="T0" fmla="*/ 256 w 275"/>
                <a:gd name="T1" fmla="*/ 9 h 184"/>
                <a:gd name="T2" fmla="*/ 14 w 275"/>
                <a:gd name="T3" fmla="*/ 153 h 184"/>
                <a:gd name="T4" fmla="*/ 10 w 275"/>
                <a:gd name="T5" fmla="*/ 168 h 184"/>
                <a:gd name="T6" fmla="*/ 272 w 275"/>
                <a:gd name="T7" fmla="*/ 13 h 184"/>
                <a:gd name="T8" fmla="*/ 256 w 275"/>
                <a:gd name="T9" fmla="*/ 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84">
                  <a:moveTo>
                    <a:pt x="256" y="9"/>
                  </a:moveTo>
                  <a:cubicBezTo>
                    <a:pt x="220" y="105"/>
                    <a:pt x="116" y="167"/>
                    <a:pt x="14" y="153"/>
                  </a:cubicBezTo>
                  <a:cubicBezTo>
                    <a:pt x="4" y="151"/>
                    <a:pt x="0" y="167"/>
                    <a:pt x="10" y="168"/>
                  </a:cubicBezTo>
                  <a:cubicBezTo>
                    <a:pt x="121" y="184"/>
                    <a:pt x="232" y="118"/>
                    <a:pt x="272" y="13"/>
                  </a:cubicBezTo>
                  <a:cubicBezTo>
                    <a:pt x="275" y="4"/>
                    <a:pt x="260" y="0"/>
                    <a:pt x="25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1"/>
            <p:cNvSpPr/>
            <p:nvPr/>
          </p:nvSpPr>
          <p:spPr bwMode="auto">
            <a:xfrm>
              <a:off x="3756" y="3035"/>
              <a:ext cx="97" cy="109"/>
            </a:xfrm>
            <a:custGeom>
              <a:avLst/>
              <a:gdLst>
                <a:gd name="T0" fmla="*/ 43 w 61"/>
                <a:gd name="T1" fmla="*/ 8 h 69"/>
                <a:gd name="T2" fmla="*/ 7 w 61"/>
                <a:gd name="T3" fmla="*/ 50 h 69"/>
                <a:gd name="T4" fmla="*/ 18 w 61"/>
                <a:gd name="T5" fmla="*/ 62 h 69"/>
                <a:gd name="T6" fmla="*/ 54 w 61"/>
                <a:gd name="T7" fmla="*/ 20 h 69"/>
                <a:gd name="T8" fmla="*/ 43 w 61"/>
                <a:gd name="T9" fmla="*/ 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9">
                  <a:moveTo>
                    <a:pt x="43" y="8"/>
                  </a:moveTo>
                  <a:cubicBezTo>
                    <a:pt x="31" y="22"/>
                    <a:pt x="19" y="36"/>
                    <a:pt x="7" y="50"/>
                  </a:cubicBezTo>
                  <a:cubicBezTo>
                    <a:pt x="0" y="58"/>
                    <a:pt x="12" y="69"/>
                    <a:pt x="18" y="62"/>
                  </a:cubicBezTo>
                  <a:cubicBezTo>
                    <a:pt x="30" y="48"/>
                    <a:pt x="42" y="34"/>
                    <a:pt x="54" y="20"/>
                  </a:cubicBezTo>
                  <a:cubicBezTo>
                    <a:pt x="61" y="12"/>
                    <a:pt x="50" y="0"/>
                    <a:pt x="4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2"/>
            <p:cNvSpPr/>
            <p:nvPr/>
          </p:nvSpPr>
          <p:spPr bwMode="auto">
            <a:xfrm>
              <a:off x="1813" y="1460"/>
              <a:ext cx="228" cy="500"/>
            </a:xfrm>
            <a:custGeom>
              <a:avLst/>
              <a:gdLst>
                <a:gd name="T0" fmla="*/ 125 w 144"/>
                <a:gd name="T1" fmla="*/ 6 h 315"/>
                <a:gd name="T2" fmla="*/ 35 w 144"/>
                <a:gd name="T3" fmla="*/ 306 h 315"/>
                <a:gd name="T4" fmla="*/ 51 w 144"/>
                <a:gd name="T5" fmla="*/ 301 h 315"/>
                <a:gd name="T6" fmla="*/ 136 w 144"/>
                <a:gd name="T7" fmla="*/ 17 h 315"/>
                <a:gd name="T8" fmla="*/ 125 w 144"/>
                <a:gd name="T9" fmla="*/ 6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315">
                  <a:moveTo>
                    <a:pt x="125" y="6"/>
                  </a:moveTo>
                  <a:cubicBezTo>
                    <a:pt x="37" y="76"/>
                    <a:pt x="0" y="199"/>
                    <a:pt x="35" y="306"/>
                  </a:cubicBezTo>
                  <a:cubicBezTo>
                    <a:pt x="39" y="315"/>
                    <a:pt x="54" y="311"/>
                    <a:pt x="51" y="301"/>
                  </a:cubicBezTo>
                  <a:cubicBezTo>
                    <a:pt x="17" y="200"/>
                    <a:pt x="52" y="84"/>
                    <a:pt x="136" y="17"/>
                  </a:cubicBezTo>
                  <a:cubicBezTo>
                    <a:pt x="144" y="11"/>
                    <a:pt x="133" y="0"/>
                    <a:pt x="12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3"/>
            <p:cNvSpPr/>
            <p:nvPr/>
          </p:nvSpPr>
          <p:spPr bwMode="auto">
            <a:xfrm>
              <a:off x="5036" y="1072"/>
              <a:ext cx="304" cy="372"/>
            </a:xfrm>
            <a:custGeom>
              <a:avLst/>
              <a:gdLst>
                <a:gd name="T0" fmla="*/ 14 w 192"/>
                <a:gd name="T1" fmla="*/ 3 h 234"/>
                <a:gd name="T2" fmla="*/ 10 w 192"/>
                <a:gd name="T3" fmla="*/ 19 h 234"/>
                <a:gd name="T4" fmla="*/ 175 w 192"/>
                <a:gd name="T5" fmla="*/ 223 h 234"/>
                <a:gd name="T6" fmla="*/ 191 w 192"/>
                <a:gd name="T7" fmla="*/ 223 h 234"/>
                <a:gd name="T8" fmla="*/ 14 w 192"/>
                <a:gd name="T9" fmla="*/ 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4">
                  <a:moveTo>
                    <a:pt x="14" y="3"/>
                  </a:moveTo>
                  <a:cubicBezTo>
                    <a:pt x="4" y="0"/>
                    <a:pt x="0" y="16"/>
                    <a:pt x="10" y="19"/>
                  </a:cubicBezTo>
                  <a:cubicBezTo>
                    <a:pt x="101" y="45"/>
                    <a:pt x="169" y="129"/>
                    <a:pt x="175" y="223"/>
                  </a:cubicBezTo>
                  <a:cubicBezTo>
                    <a:pt x="176" y="234"/>
                    <a:pt x="192" y="234"/>
                    <a:pt x="191" y="223"/>
                  </a:cubicBezTo>
                  <a:cubicBezTo>
                    <a:pt x="184" y="122"/>
                    <a:pt x="112" y="32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4091305" y="3293745"/>
            <a:ext cx="4911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1F4E79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Storying Telling with Data 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501021" y="2370504"/>
            <a:ext cx="128907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1F4E79"/>
                </a:solidFill>
                <a:latin typeface="新蒂黑板报" panose="03000600000000000000" pitchFamily="66" charset="-122"/>
                <a:ea typeface="新蒂黑板报" panose="03000600000000000000" pitchFamily="66" charset="-122"/>
              </a:rPr>
              <a:t>05</a:t>
            </a:r>
            <a:endParaRPr lang="zh-CN" altLang="en-US" sz="5400">
              <a:solidFill>
                <a:srgbClr val="1F4E79"/>
              </a:solidFill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grpSp>
        <p:nvGrpSpPr>
          <p:cNvPr id="58" name="Group 37"/>
          <p:cNvGrpSpPr>
            <a:grpSpLocks noChangeAspect="1"/>
          </p:cNvGrpSpPr>
          <p:nvPr/>
        </p:nvGrpSpPr>
        <p:grpSpPr bwMode="auto">
          <a:xfrm>
            <a:off x="9828499" y="858356"/>
            <a:ext cx="1671421" cy="1069929"/>
            <a:chOff x="6092" y="720"/>
            <a:chExt cx="917" cy="587"/>
          </a:xfrm>
          <a:solidFill>
            <a:srgbClr val="1F4E79"/>
          </a:solidFill>
        </p:grpSpPr>
        <p:sp>
          <p:nvSpPr>
            <p:cNvPr id="60" name="Freeform 38"/>
            <p:cNvSpPr>
              <a:spLocks noEditPoints="1"/>
            </p:cNvSpPr>
            <p:nvPr/>
          </p:nvSpPr>
          <p:spPr bwMode="auto">
            <a:xfrm>
              <a:off x="6092" y="720"/>
              <a:ext cx="917" cy="587"/>
            </a:xfrm>
            <a:custGeom>
              <a:avLst/>
              <a:gdLst>
                <a:gd name="T0" fmla="*/ 986 w 1077"/>
                <a:gd name="T1" fmla="*/ 3 h 686"/>
                <a:gd name="T2" fmla="*/ 808 w 1077"/>
                <a:gd name="T3" fmla="*/ 180 h 686"/>
                <a:gd name="T4" fmla="*/ 697 w 1077"/>
                <a:gd name="T5" fmla="*/ 245 h 686"/>
                <a:gd name="T6" fmla="*/ 669 w 1077"/>
                <a:gd name="T7" fmla="*/ 212 h 686"/>
                <a:gd name="T8" fmla="*/ 663 w 1077"/>
                <a:gd name="T9" fmla="*/ 207 h 686"/>
                <a:gd name="T10" fmla="*/ 546 w 1077"/>
                <a:gd name="T11" fmla="*/ 230 h 686"/>
                <a:gd name="T12" fmla="*/ 263 w 1077"/>
                <a:gd name="T13" fmla="*/ 198 h 686"/>
                <a:gd name="T14" fmla="*/ 36 w 1077"/>
                <a:gd name="T15" fmla="*/ 250 h 686"/>
                <a:gd name="T16" fmla="*/ 0 w 1077"/>
                <a:gd name="T17" fmla="*/ 562 h 686"/>
                <a:gd name="T18" fmla="*/ 50 w 1077"/>
                <a:gd name="T19" fmla="*/ 621 h 686"/>
                <a:gd name="T20" fmla="*/ 489 w 1077"/>
                <a:gd name="T21" fmla="*/ 667 h 686"/>
                <a:gd name="T22" fmla="*/ 726 w 1077"/>
                <a:gd name="T23" fmla="*/ 659 h 686"/>
                <a:gd name="T24" fmla="*/ 757 w 1077"/>
                <a:gd name="T25" fmla="*/ 511 h 686"/>
                <a:gd name="T26" fmla="*/ 782 w 1077"/>
                <a:gd name="T27" fmla="*/ 315 h 686"/>
                <a:gd name="T28" fmla="*/ 1000 w 1077"/>
                <a:gd name="T29" fmla="*/ 232 h 686"/>
                <a:gd name="T30" fmla="*/ 653 w 1077"/>
                <a:gd name="T31" fmla="*/ 213 h 686"/>
                <a:gd name="T32" fmla="*/ 660 w 1077"/>
                <a:gd name="T33" fmla="*/ 241 h 686"/>
                <a:gd name="T34" fmla="*/ 653 w 1077"/>
                <a:gd name="T35" fmla="*/ 213 h 686"/>
                <a:gd name="T36" fmla="*/ 647 w 1077"/>
                <a:gd name="T37" fmla="*/ 212 h 686"/>
                <a:gd name="T38" fmla="*/ 633 w 1077"/>
                <a:gd name="T39" fmla="*/ 209 h 686"/>
                <a:gd name="T40" fmla="*/ 624 w 1077"/>
                <a:gd name="T41" fmla="*/ 238 h 686"/>
                <a:gd name="T42" fmla="*/ 595 w 1077"/>
                <a:gd name="T43" fmla="*/ 203 h 686"/>
                <a:gd name="T44" fmla="*/ 600 w 1077"/>
                <a:gd name="T45" fmla="*/ 236 h 686"/>
                <a:gd name="T46" fmla="*/ 595 w 1077"/>
                <a:gd name="T47" fmla="*/ 203 h 686"/>
                <a:gd name="T48" fmla="*/ 581 w 1077"/>
                <a:gd name="T49" fmla="*/ 234 h 686"/>
                <a:gd name="T50" fmla="*/ 589 w 1077"/>
                <a:gd name="T51" fmla="*/ 202 h 686"/>
                <a:gd name="T52" fmla="*/ 562 w 1077"/>
                <a:gd name="T53" fmla="*/ 232 h 686"/>
                <a:gd name="T54" fmla="*/ 424 w 1077"/>
                <a:gd name="T55" fmla="*/ 232 h 686"/>
                <a:gd name="T56" fmla="*/ 656 w 1077"/>
                <a:gd name="T57" fmla="*/ 250 h 686"/>
                <a:gd name="T58" fmla="*/ 766 w 1077"/>
                <a:gd name="T59" fmla="*/ 287 h 686"/>
                <a:gd name="T60" fmla="*/ 42 w 1077"/>
                <a:gd name="T61" fmla="*/ 351 h 686"/>
                <a:gd name="T62" fmla="*/ 288 w 1077"/>
                <a:gd name="T63" fmla="*/ 332 h 686"/>
                <a:gd name="T64" fmla="*/ 265 w 1077"/>
                <a:gd name="T65" fmla="*/ 548 h 686"/>
                <a:gd name="T66" fmla="*/ 364 w 1077"/>
                <a:gd name="T67" fmla="*/ 308 h 686"/>
                <a:gd name="T68" fmla="*/ 503 w 1077"/>
                <a:gd name="T69" fmla="*/ 404 h 686"/>
                <a:gd name="T70" fmla="*/ 283 w 1077"/>
                <a:gd name="T71" fmla="*/ 556 h 686"/>
                <a:gd name="T72" fmla="*/ 721 w 1077"/>
                <a:gd name="T73" fmla="*/ 631 h 686"/>
                <a:gd name="T74" fmla="*/ 575 w 1077"/>
                <a:gd name="T75" fmla="*/ 663 h 686"/>
                <a:gd name="T76" fmla="*/ 172 w 1077"/>
                <a:gd name="T77" fmla="*/ 625 h 686"/>
                <a:gd name="T78" fmla="*/ 10 w 1077"/>
                <a:gd name="T79" fmla="*/ 576 h 686"/>
                <a:gd name="T80" fmla="*/ 272 w 1077"/>
                <a:gd name="T81" fmla="*/ 557 h 686"/>
                <a:gd name="T82" fmla="*/ 727 w 1077"/>
                <a:gd name="T83" fmla="*/ 598 h 686"/>
                <a:gd name="T84" fmla="*/ 728 w 1077"/>
                <a:gd name="T85" fmla="*/ 591 h 686"/>
                <a:gd name="T86" fmla="*/ 523 w 1077"/>
                <a:gd name="T87" fmla="*/ 479 h 686"/>
                <a:gd name="T88" fmla="*/ 764 w 1077"/>
                <a:gd name="T89" fmla="*/ 379 h 686"/>
                <a:gd name="T90" fmla="*/ 771 w 1077"/>
                <a:gd name="T91" fmla="*/ 319 h 686"/>
                <a:gd name="T92" fmla="*/ 765 w 1077"/>
                <a:gd name="T93" fmla="*/ 373 h 686"/>
                <a:gd name="T94" fmla="*/ 295 w 1077"/>
                <a:gd name="T95" fmla="*/ 327 h 686"/>
                <a:gd name="T96" fmla="*/ 47 w 1077"/>
                <a:gd name="T97" fmla="*/ 291 h 686"/>
                <a:gd name="T98" fmla="*/ 67 w 1077"/>
                <a:gd name="T99" fmla="*/ 187 h 686"/>
                <a:gd name="T100" fmla="*/ 222 w 1077"/>
                <a:gd name="T101" fmla="*/ 202 h 686"/>
                <a:gd name="T102" fmla="*/ 518 w 1077"/>
                <a:gd name="T103" fmla="*/ 271 h 686"/>
                <a:gd name="T104" fmla="*/ 775 w 1077"/>
                <a:gd name="T105" fmla="*/ 274 h 686"/>
                <a:gd name="T106" fmla="*/ 849 w 1077"/>
                <a:gd name="T107" fmla="*/ 117 h 686"/>
                <a:gd name="T108" fmla="*/ 1019 w 1077"/>
                <a:gd name="T109" fmla="*/ 26 h 686"/>
                <a:gd name="T110" fmla="*/ 846 w 1077"/>
                <a:gd name="T111" fmla="*/ 157 h 686"/>
                <a:gd name="T112" fmla="*/ 872 w 1077"/>
                <a:gd name="T113" fmla="*/ 272 h 686"/>
                <a:gd name="T114" fmla="*/ 786 w 1077"/>
                <a:gd name="T115" fmla="*/ 285 h 686"/>
                <a:gd name="T116" fmla="*/ 1051 w 1077"/>
                <a:gd name="T117" fmla="*/ 105 h 686"/>
                <a:gd name="T118" fmla="*/ 1037 w 1077"/>
                <a:gd name="T119" fmla="*/ 124 h 686"/>
                <a:gd name="T120" fmla="*/ 785 w 1077"/>
                <a:gd name="T121" fmla="*/ 274 h 686"/>
                <a:gd name="T122" fmla="*/ 1044 w 1077"/>
                <a:gd name="T123" fmla="*/ 51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77" h="686">
                  <a:moveTo>
                    <a:pt x="1061" y="64"/>
                  </a:moveTo>
                  <a:cubicBezTo>
                    <a:pt x="1059" y="58"/>
                    <a:pt x="1056" y="52"/>
                    <a:pt x="1052" y="48"/>
                  </a:cubicBezTo>
                  <a:cubicBezTo>
                    <a:pt x="1037" y="24"/>
                    <a:pt x="1014" y="6"/>
                    <a:pt x="986" y="3"/>
                  </a:cubicBezTo>
                  <a:cubicBezTo>
                    <a:pt x="958" y="0"/>
                    <a:pt x="931" y="18"/>
                    <a:pt x="910" y="35"/>
                  </a:cubicBezTo>
                  <a:cubicBezTo>
                    <a:pt x="888" y="52"/>
                    <a:pt x="869" y="74"/>
                    <a:pt x="854" y="97"/>
                  </a:cubicBezTo>
                  <a:cubicBezTo>
                    <a:pt x="836" y="123"/>
                    <a:pt x="821" y="151"/>
                    <a:pt x="808" y="180"/>
                  </a:cubicBezTo>
                  <a:cubicBezTo>
                    <a:pt x="795" y="209"/>
                    <a:pt x="786" y="240"/>
                    <a:pt x="767" y="265"/>
                  </a:cubicBezTo>
                  <a:cubicBezTo>
                    <a:pt x="755" y="257"/>
                    <a:pt x="736" y="249"/>
                    <a:pt x="705" y="246"/>
                  </a:cubicBezTo>
                  <a:cubicBezTo>
                    <a:pt x="702" y="246"/>
                    <a:pt x="700" y="245"/>
                    <a:pt x="697" y="245"/>
                  </a:cubicBezTo>
                  <a:cubicBezTo>
                    <a:pt x="688" y="244"/>
                    <a:pt x="678" y="243"/>
                    <a:pt x="669" y="242"/>
                  </a:cubicBezTo>
                  <a:cubicBezTo>
                    <a:pt x="670" y="234"/>
                    <a:pt x="672" y="223"/>
                    <a:pt x="669" y="214"/>
                  </a:cubicBezTo>
                  <a:cubicBezTo>
                    <a:pt x="669" y="214"/>
                    <a:pt x="669" y="213"/>
                    <a:pt x="669" y="212"/>
                  </a:cubicBezTo>
                  <a:cubicBezTo>
                    <a:pt x="670" y="210"/>
                    <a:pt x="668" y="208"/>
                    <a:pt x="666" y="208"/>
                  </a:cubicBezTo>
                  <a:cubicBezTo>
                    <a:pt x="665" y="207"/>
                    <a:pt x="664" y="207"/>
                    <a:pt x="663" y="207"/>
                  </a:cubicBezTo>
                  <a:cubicBezTo>
                    <a:pt x="663" y="207"/>
                    <a:pt x="663" y="207"/>
                    <a:pt x="663" y="207"/>
                  </a:cubicBezTo>
                  <a:cubicBezTo>
                    <a:pt x="645" y="203"/>
                    <a:pt x="626" y="201"/>
                    <a:pt x="608" y="198"/>
                  </a:cubicBezTo>
                  <a:cubicBezTo>
                    <a:pt x="596" y="196"/>
                    <a:pt x="571" y="188"/>
                    <a:pt x="558" y="190"/>
                  </a:cubicBezTo>
                  <a:cubicBezTo>
                    <a:pt x="547" y="193"/>
                    <a:pt x="547" y="218"/>
                    <a:pt x="546" y="230"/>
                  </a:cubicBezTo>
                  <a:cubicBezTo>
                    <a:pt x="534" y="229"/>
                    <a:pt x="521" y="228"/>
                    <a:pt x="509" y="226"/>
                  </a:cubicBezTo>
                  <a:cubicBezTo>
                    <a:pt x="460" y="221"/>
                    <a:pt x="301" y="202"/>
                    <a:pt x="273" y="199"/>
                  </a:cubicBezTo>
                  <a:cubicBezTo>
                    <a:pt x="270" y="199"/>
                    <a:pt x="267" y="198"/>
                    <a:pt x="263" y="198"/>
                  </a:cubicBezTo>
                  <a:cubicBezTo>
                    <a:pt x="211" y="186"/>
                    <a:pt x="159" y="177"/>
                    <a:pt x="106" y="176"/>
                  </a:cubicBezTo>
                  <a:cubicBezTo>
                    <a:pt x="81" y="171"/>
                    <a:pt x="48" y="165"/>
                    <a:pt x="41" y="197"/>
                  </a:cubicBezTo>
                  <a:cubicBezTo>
                    <a:pt x="37" y="214"/>
                    <a:pt x="37" y="233"/>
                    <a:pt x="36" y="250"/>
                  </a:cubicBezTo>
                  <a:cubicBezTo>
                    <a:pt x="35" y="261"/>
                    <a:pt x="35" y="271"/>
                    <a:pt x="34" y="282"/>
                  </a:cubicBezTo>
                  <a:cubicBezTo>
                    <a:pt x="27" y="345"/>
                    <a:pt x="12" y="472"/>
                    <a:pt x="5" y="530"/>
                  </a:cubicBezTo>
                  <a:cubicBezTo>
                    <a:pt x="3" y="540"/>
                    <a:pt x="1" y="551"/>
                    <a:pt x="0" y="562"/>
                  </a:cubicBezTo>
                  <a:cubicBezTo>
                    <a:pt x="0" y="566"/>
                    <a:pt x="0" y="570"/>
                    <a:pt x="1" y="574"/>
                  </a:cubicBezTo>
                  <a:cubicBezTo>
                    <a:pt x="1" y="586"/>
                    <a:pt x="1" y="599"/>
                    <a:pt x="1" y="599"/>
                  </a:cubicBezTo>
                  <a:cubicBezTo>
                    <a:pt x="7" y="610"/>
                    <a:pt x="11" y="615"/>
                    <a:pt x="50" y="621"/>
                  </a:cubicBezTo>
                  <a:cubicBezTo>
                    <a:pt x="71" y="624"/>
                    <a:pt x="91" y="626"/>
                    <a:pt x="112" y="629"/>
                  </a:cubicBezTo>
                  <a:cubicBezTo>
                    <a:pt x="137" y="634"/>
                    <a:pt x="163" y="638"/>
                    <a:pt x="188" y="642"/>
                  </a:cubicBezTo>
                  <a:cubicBezTo>
                    <a:pt x="288" y="657"/>
                    <a:pt x="388" y="662"/>
                    <a:pt x="489" y="667"/>
                  </a:cubicBezTo>
                  <a:cubicBezTo>
                    <a:pt x="535" y="671"/>
                    <a:pt x="573" y="675"/>
                    <a:pt x="593" y="676"/>
                  </a:cubicBezTo>
                  <a:cubicBezTo>
                    <a:pt x="628" y="679"/>
                    <a:pt x="666" y="686"/>
                    <a:pt x="700" y="683"/>
                  </a:cubicBezTo>
                  <a:cubicBezTo>
                    <a:pt x="715" y="682"/>
                    <a:pt x="728" y="676"/>
                    <a:pt x="726" y="659"/>
                  </a:cubicBezTo>
                  <a:cubicBezTo>
                    <a:pt x="726" y="659"/>
                    <a:pt x="728" y="648"/>
                    <a:pt x="730" y="630"/>
                  </a:cubicBezTo>
                  <a:cubicBezTo>
                    <a:pt x="734" y="622"/>
                    <a:pt x="737" y="612"/>
                    <a:pt x="739" y="603"/>
                  </a:cubicBezTo>
                  <a:cubicBezTo>
                    <a:pt x="746" y="573"/>
                    <a:pt x="752" y="542"/>
                    <a:pt x="757" y="511"/>
                  </a:cubicBezTo>
                  <a:cubicBezTo>
                    <a:pt x="762" y="474"/>
                    <a:pt x="767" y="437"/>
                    <a:pt x="771" y="400"/>
                  </a:cubicBezTo>
                  <a:cubicBezTo>
                    <a:pt x="773" y="385"/>
                    <a:pt x="776" y="369"/>
                    <a:pt x="778" y="353"/>
                  </a:cubicBezTo>
                  <a:cubicBezTo>
                    <a:pt x="780" y="340"/>
                    <a:pt x="781" y="327"/>
                    <a:pt x="782" y="315"/>
                  </a:cubicBezTo>
                  <a:cubicBezTo>
                    <a:pt x="782" y="313"/>
                    <a:pt x="782" y="312"/>
                    <a:pt x="783" y="311"/>
                  </a:cubicBezTo>
                  <a:cubicBezTo>
                    <a:pt x="783" y="311"/>
                    <a:pt x="784" y="311"/>
                    <a:pt x="785" y="311"/>
                  </a:cubicBezTo>
                  <a:cubicBezTo>
                    <a:pt x="858" y="292"/>
                    <a:pt x="935" y="273"/>
                    <a:pt x="1000" y="232"/>
                  </a:cubicBezTo>
                  <a:cubicBezTo>
                    <a:pt x="1042" y="206"/>
                    <a:pt x="1077" y="164"/>
                    <a:pt x="1074" y="111"/>
                  </a:cubicBezTo>
                  <a:cubicBezTo>
                    <a:pt x="1073" y="95"/>
                    <a:pt x="1069" y="79"/>
                    <a:pt x="1061" y="64"/>
                  </a:cubicBezTo>
                  <a:close/>
                  <a:moveTo>
                    <a:pt x="653" y="213"/>
                  </a:moveTo>
                  <a:cubicBezTo>
                    <a:pt x="654" y="213"/>
                    <a:pt x="655" y="214"/>
                    <a:pt x="656" y="214"/>
                  </a:cubicBezTo>
                  <a:cubicBezTo>
                    <a:pt x="663" y="219"/>
                    <a:pt x="663" y="227"/>
                    <a:pt x="662" y="235"/>
                  </a:cubicBezTo>
                  <a:cubicBezTo>
                    <a:pt x="661" y="237"/>
                    <a:pt x="661" y="239"/>
                    <a:pt x="660" y="241"/>
                  </a:cubicBezTo>
                  <a:cubicBezTo>
                    <a:pt x="657" y="241"/>
                    <a:pt x="653" y="240"/>
                    <a:pt x="649" y="240"/>
                  </a:cubicBezTo>
                  <a:cubicBezTo>
                    <a:pt x="652" y="231"/>
                    <a:pt x="653" y="222"/>
                    <a:pt x="653" y="213"/>
                  </a:cubicBezTo>
                  <a:cubicBezTo>
                    <a:pt x="653" y="213"/>
                    <a:pt x="653" y="213"/>
                    <a:pt x="653" y="213"/>
                  </a:cubicBezTo>
                  <a:close/>
                  <a:moveTo>
                    <a:pt x="633" y="209"/>
                  </a:moveTo>
                  <a:cubicBezTo>
                    <a:pt x="638" y="209"/>
                    <a:pt x="644" y="210"/>
                    <a:pt x="648" y="211"/>
                  </a:cubicBezTo>
                  <a:cubicBezTo>
                    <a:pt x="648" y="211"/>
                    <a:pt x="647" y="212"/>
                    <a:pt x="647" y="212"/>
                  </a:cubicBezTo>
                  <a:cubicBezTo>
                    <a:pt x="647" y="222"/>
                    <a:pt x="645" y="231"/>
                    <a:pt x="644" y="239"/>
                  </a:cubicBezTo>
                  <a:cubicBezTo>
                    <a:pt x="639" y="239"/>
                    <a:pt x="635" y="239"/>
                    <a:pt x="630" y="238"/>
                  </a:cubicBezTo>
                  <a:cubicBezTo>
                    <a:pt x="631" y="229"/>
                    <a:pt x="634" y="218"/>
                    <a:pt x="633" y="209"/>
                  </a:cubicBezTo>
                  <a:close/>
                  <a:moveTo>
                    <a:pt x="612" y="207"/>
                  </a:moveTo>
                  <a:cubicBezTo>
                    <a:pt x="616" y="208"/>
                    <a:pt x="622" y="208"/>
                    <a:pt x="628" y="208"/>
                  </a:cubicBezTo>
                  <a:cubicBezTo>
                    <a:pt x="625" y="217"/>
                    <a:pt x="625" y="228"/>
                    <a:pt x="624" y="238"/>
                  </a:cubicBezTo>
                  <a:cubicBezTo>
                    <a:pt x="618" y="237"/>
                    <a:pt x="612" y="237"/>
                    <a:pt x="606" y="236"/>
                  </a:cubicBezTo>
                  <a:cubicBezTo>
                    <a:pt x="609" y="227"/>
                    <a:pt x="612" y="217"/>
                    <a:pt x="612" y="207"/>
                  </a:cubicBezTo>
                  <a:close/>
                  <a:moveTo>
                    <a:pt x="595" y="203"/>
                  </a:moveTo>
                  <a:cubicBezTo>
                    <a:pt x="598" y="204"/>
                    <a:pt x="602" y="205"/>
                    <a:pt x="606" y="206"/>
                  </a:cubicBezTo>
                  <a:cubicBezTo>
                    <a:pt x="604" y="216"/>
                    <a:pt x="603" y="226"/>
                    <a:pt x="600" y="236"/>
                  </a:cubicBezTo>
                  <a:cubicBezTo>
                    <a:pt x="600" y="236"/>
                    <a:pt x="600" y="236"/>
                    <a:pt x="600" y="236"/>
                  </a:cubicBezTo>
                  <a:cubicBezTo>
                    <a:pt x="596" y="236"/>
                    <a:pt x="592" y="235"/>
                    <a:pt x="587" y="235"/>
                  </a:cubicBezTo>
                  <a:cubicBezTo>
                    <a:pt x="590" y="229"/>
                    <a:pt x="591" y="222"/>
                    <a:pt x="593" y="216"/>
                  </a:cubicBezTo>
                  <a:cubicBezTo>
                    <a:pt x="594" y="212"/>
                    <a:pt x="595" y="207"/>
                    <a:pt x="595" y="203"/>
                  </a:cubicBezTo>
                  <a:close/>
                  <a:moveTo>
                    <a:pt x="589" y="202"/>
                  </a:moveTo>
                  <a:cubicBezTo>
                    <a:pt x="588" y="205"/>
                    <a:pt x="588" y="209"/>
                    <a:pt x="587" y="213"/>
                  </a:cubicBezTo>
                  <a:cubicBezTo>
                    <a:pt x="585" y="220"/>
                    <a:pt x="583" y="227"/>
                    <a:pt x="581" y="234"/>
                  </a:cubicBezTo>
                  <a:cubicBezTo>
                    <a:pt x="576" y="233"/>
                    <a:pt x="572" y="233"/>
                    <a:pt x="568" y="233"/>
                  </a:cubicBezTo>
                  <a:cubicBezTo>
                    <a:pt x="571" y="223"/>
                    <a:pt x="574" y="211"/>
                    <a:pt x="574" y="200"/>
                  </a:cubicBezTo>
                  <a:cubicBezTo>
                    <a:pt x="579" y="200"/>
                    <a:pt x="584" y="201"/>
                    <a:pt x="589" y="202"/>
                  </a:cubicBezTo>
                  <a:close/>
                  <a:moveTo>
                    <a:pt x="569" y="200"/>
                  </a:moveTo>
                  <a:cubicBezTo>
                    <a:pt x="568" y="204"/>
                    <a:pt x="568" y="207"/>
                    <a:pt x="567" y="211"/>
                  </a:cubicBezTo>
                  <a:cubicBezTo>
                    <a:pt x="566" y="218"/>
                    <a:pt x="564" y="225"/>
                    <a:pt x="562" y="232"/>
                  </a:cubicBezTo>
                  <a:cubicBezTo>
                    <a:pt x="559" y="232"/>
                    <a:pt x="556" y="231"/>
                    <a:pt x="554" y="231"/>
                  </a:cubicBezTo>
                  <a:cubicBezTo>
                    <a:pt x="556" y="218"/>
                    <a:pt x="555" y="203"/>
                    <a:pt x="569" y="200"/>
                  </a:cubicBezTo>
                  <a:close/>
                  <a:moveTo>
                    <a:pt x="424" y="232"/>
                  </a:moveTo>
                  <a:cubicBezTo>
                    <a:pt x="486" y="237"/>
                    <a:pt x="548" y="240"/>
                    <a:pt x="610" y="245"/>
                  </a:cubicBezTo>
                  <a:cubicBezTo>
                    <a:pt x="625" y="246"/>
                    <a:pt x="639" y="247"/>
                    <a:pt x="654" y="249"/>
                  </a:cubicBezTo>
                  <a:cubicBezTo>
                    <a:pt x="655" y="249"/>
                    <a:pt x="655" y="250"/>
                    <a:pt x="656" y="250"/>
                  </a:cubicBezTo>
                  <a:cubicBezTo>
                    <a:pt x="675" y="252"/>
                    <a:pt x="696" y="253"/>
                    <a:pt x="716" y="256"/>
                  </a:cubicBezTo>
                  <a:cubicBezTo>
                    <a:pt x="716" y="256"/>
                    <a:pt x="717" y="257"/>
                    <a:pt x="717" y="257"/>
                  </a:cubicBezTo>
                  <a:cubicBezTo>
                    <a:pt x="739" y="261"/>
                    <a:pt x="758" y="269"/>
                    <a:pt x="766" y="287"/>
                  </a:cubicBezTo>
                  <a:cubicBezTo>
                    <a:pt x="693" y="280"/>
                    <a:pt x="423" y="268"/>
                    <a:pt x="376" y="226"/>
                  </a:cubicBezTo>
                  <a:cubicBezTo>
                    <a:pt x="392" y="228"/>
                    <a:pt x="408" y="230"/>
                    <a:pt x="424" y="232"/>
                  </a:cubicBezTo>
                  <a:close/>
                  <a:moveTo>
                    <a:pt x="42" y="351"/>
                  </a:moveTo>
                  <a:cubicBezTo>
                    <a:pt x="44" y="333"/>
                    <a:pt x="46" y="316"/>
                    <a:pt x="47" y="298"/>
                  </a:cubicBezTo>
                  <a:cubicBezTo>
                    <a:pt x="85" y="312"/>
                    <a:pt x="128" y="317"/>
                    <a:pt x="167" y="323"/>
                  </a:cubicBezTo>
                  <a:cubicBezTo>
                    <a:pt x="207" y="328"/>
                    <a:pt x="248" y="333"/>
                    <a:pt x="288" y="332"/>
                  </a:cubicBezTo>
                  <a:cubicBezTo>
                    <a:pt x="287" y="333"/>
                    <a:pt x="286" y="335"/>
                    <a:pt x="285" y="336"/>
                  </a:cubicBezTo>
                  <a:cubicBezTo>
                    <a:pt x="241" y="379"/>
                    <a:pt x="225" y="448"/>
                    <a:pt x="244" y="506"/>
                  </a:cubicBezTo>
                  <a:cubicBezTo>
                    <a:pt x="249" y="521"/>
                    <a:pt x="256" y="535"/>
                    <a:pt x="265" y="548"/>
                  </a:cubicBezTo>
                  <a:cubicBezTo>
                    <a:pt x="223" y="546"/>
                    <a:pt x="64" y="515"/>
                    <a:pt x="18" y="513"/>
                  </a:cubicBezTo>
                  <a:cubicBezTo>
                    <a:pt x="29" y="459"/>
                    <a:pt x="37" y="405"/>
                    <a:pt x="42" y="351"/>
                  </a:cubicBezTo>
                  <a:close/>
                  <a:moveTo>
                    <a:pt x="364" y="308"/>
                  </a:moveTo>
                  <a:cubicBezTo>
                    <a:pt x="401" y="304"/>
                    <a:pt x="430" y="318"/>
                    <a:pt x="459" y="340"/>
                  </a:cubicBezTo>
                  <a:cubicBezTo>
                    <a:pt x="464" y="347"/>
                    <a:pt x="471" y="354"/>
                    <a:pt x="477" y="361"/>
                  </a:cubicBezTo>
                  <a:cubicBezTo>
                    <a:pt x="487" y="374"/>
                    <a:pt x="497" y="388"/>
                    <a:pt x="503" y="404"/>
                  </a:cubicBezTo>
                  <a:cubicBezTo>
                    <a:pt x="516" y="438"/>
                    <a:pt x="513" y="468"/>
                    <a:pt x="505" y="502"/>
                  </a:cubicBezTo>
                  <a:cubicBezTo>
                    <a:pt x="500" y="514"/>
                    <a:pt x="493" y="525"/>
                    <a:pt x="485" y="536"/>
                  </a:cubicBezTo>
                  <a:cubicBezTo>
                    <a:pt x="436" y="600"/>
                    <a:pt x="340" y="621"/>
                    <a:pt x="283" y="556"/>
                  </a:cubicBezTo>
                  <a:cubicBezTo>
                    <a:pt x="236" y="503"/>
                    <a:pt x="233" y="420"/>
                    <a:pt x="274" y="363"/>
                  </a:cubicBezTo>
                  <a:cubicBezTo>
                    <a:pt x="295" y="333"/>
                    <a:pt x="327" y="311"/>
                    <a:pt x="364" y="308"/>
                  </a:cubicBezTo>
                  <a:close/>
                  <a:moveTo>
                    <a:pt x="721" y="631"/>
                  </a:moveTo>
                  <a:cubicBezTo>
                    <a:pt x="721" y="631"/>
                    <a:pt x="721" y="631"/>
                    <a:pt x="721" y="632"/>
                  </a:cubicBezTo>
                  <a:cubicBezTo>
                    <a:pt x="708" y="660"/>
                    <a:pt x="688" y="669"/>
                    <a:pt x="657" y="667"/>
                  </a:cubicBezTo>
                  <a:cubicBezTo>
                    <a:pt x="630" y="666"/>
                    <a:pt x="602" y="664"/>
                    <a:pt x="575" y="663"/>
                  </a:cubicBezTo>
                  <a:cubicBezTo>
                    <a:pt x="557" y="662"/>
                    <a:pt x="539" y="661"/>
                    <a:pt x="521" y="660"/>
                  </a:cubicBezTo>
                  <a:cubicBezTo>
                    <a:pt x="465" y="656"/>
                    <a:pt x="408" y="650"/>
                    <a:pt x="351" y="645"/>
                  </a:cubicBezTo>
                  <a:cubicBezTo>
                    <a:pt x="291" y="639"/>
                    <a:pt x="231" y="632"/>
                    <a:pt x="172" y="625"/>
                  </a:cubicBezTo>
                  <a:cubicBezTo>
                    <a:pt x="144" y="622"/>
                    <a:pt x="117" y="619"/>
                    <a:pt x="89" y="616"/>
                  </a:cubicBezTo>
                  <a:cubicBezTo>
                    <a:pt x="69" y="611"/>
                    <a:pt x="46" y="608"/>
                    <a:pt x="28" y="598"/>
                  </a:cubicBezTo>
                  <a:cubicBezTo>
                    <a:pt x="17" y="593"/>
                    <a:pt x="12" y="585"/>
                    <a:pt x="10" y="576"/>
                  </a:cubicBezTo>
                  <a:cubicBezTo>
                    <a:pt x="10" y="563"/>
                    <a:pt x="11" y="550"/>
                    <a:pt x="12" y="537"/>
                  </a:cubicBezTo>
                  <a:cubicBezTo>
                    <a:pt x="14" y="531"/>
                    <a:pt x="15" y="525"/>
                    <a:pt x="16" y="520"/>
                  </a:cubicBezTo>
                  <a:cubicBezTo>
                    <a:pt x="74" y="527"/>
                    <a:pt x="202" y="551"/>
                    <a:pt x="272" y="557"/>
                  </a:cubicBezTo>
                  <a:cubicBezTo>
                    <a:pt x="297" y="590"/>
                    <a:pt x="332" y="607"/>
                    <a:pt x="377" y="605"/>
                  </a:cubicBezTo>
                  <a:cubicBezTo>
                    <a:pt x="407" y="604"/>
                    <a:pt x="435" y="592"/>
                    <a:pt x="459" y="574"/>
                  </a:cubicBezTo>
                  <a:cubicBezTo>
                    <a:pt x="505" y="577"/>
                    <a:pt x="683" y="595"/>
                    <a:pt x="727" y="598"/>
                  </a:cubicBezTo>
                  <a:cubicBezTo>
                    <a:pt x="725" y="609"/>
                    <a:pt x="723" y="620"/>
                    <a:pt x="721" y="631"/>
                  </a:cubicBezTo>
                  <a:close/>
                  <a:moveTo>
                    <a:pt x="750" y="466"/>
                  </a:moveTo>
                  <a:cubicBezTo>
                    <a:pt x="743" y="507"/>
                    <a:pt x="735" y="549"/>
                    <a:pt x="728" y="591"/>
                  </a:cubicBezTo>
                  <a:cubicBezTo>
                    <a:pt x="676" y="586"/>
                    <a:pt x="637" y="581"/>
                    <a:pt x="594" y="577"/>
                  </a:cubicBezTo>
                  <a:cubicBezTo>
                    <a:pt x="552" y="573"/>
                    <a:pt x="512" y="564"/>
                    <a:pt x="470" y="566"/>
                  </a:cubicBezTo>
                  <a:cubicBezTo>
                    <a:pt x="496" y="543"/>
                    <a:pt x="515" y="512"/>
                    <a:pt x="523" y="479"/>
                  </a:cubicBezTo>
                  <a:cubicBezTo>
                    <a:pt x="533" y="443"/>
                    <a:pt x="521" y="409"/>
                    <a:pt x="502" y="378"/>
                  </a:cubicBezTo>
                  <a:cubicBezTo>
                    <a:pt x="497" y="369"/>
                    <a:pt x="491" y="359"/>
                    <a:pt x="484" y="351"/>
                  </a:cubicBezTo>
                  <a:cubicBezTo>
                    <a:pt x="576" y="365"/>
                    <a:pt x="654" y="371"/>
                    <a:pt x="764" y="379"/>
                  </a:cubicBezTo>
                  <a:cubicBezTo>
                    <a:pt x="759" y="410"/>
                    <a:pt x="755" y="435"/>
                    <a:pt x="750" y="466"/>
                  </a:cubicBezTo>
                  <a:close/>
                  <a:moveTo>
                    <a:pt x="772" y="318"/>
                  </a:moveTo>
                  <a:cubicBezTo>
                    <a:pt x="772" y="318"/>
                    <a:pt x="772" y="318"/>
                    <a:pt x="771" y="319"/>
                  </a:cubicBezTo>
                  <a:cubicBezTo>
                    <a:pt x="771" y="320"/>
                    <a:pt x="771" y="322"/>
                    <a:pt x="772" y="323"/>
                  </a:cubicBezTo>
                  <a:cubicBezTo>
                    <a:pt x="771" y="331"/>
                    <a:pt x="770" y="339"/>
                    <a:pt x="769" y="347"/>
                  </a:cubicBezTo>
                  <a:cubicBezTo>
                    <a:pt x="768" y="357"/>
                    <a:pt x="766" y="366"/>
                    <a:pt x="765" y="373"/>
                  </a:cubicBezTo>
                  <a:cubicBezTo>
                    <a:pt x="684" y="366"/>
                    <a:pt x="606" y="354"/>
                    <a:pt x="482" y="342"/>
                  </a:cubicBezTo>
                  <a:cubicBezTo>
                    <a:pt x="481" y="342"/>
                    <a:pt x="458" y="322"/>
                    <a:pt x="444" y="316"/>
                  </a:cubicBezTo>
                  <a:cubicBezTo>
                    <a:pt x="402" y="285"/>
                    <a:pt x="336" y="296"/>
                    <a:pt x="295" y="327"/>
                  </a:cubicBezTo>
                  <a:cubicBezTo>
                    <a:pt x="295" y="327"/>
                    <a:pt x="295" y="327"/>
                    <a:pt x="295" y="327"/>
                  </a:cubicBezTo>
                  <a:cubicBezTo>
                    <a:pt x="253" y="322"/>
                    <a:pt x="210" y="321"/>
                    <a:pt x="168" y="315"/>
                  </a:cubicBezTo>
                  <a:cubicBezTo>
                    <a:pt x="127" y="310"/>
                    <a:pt x="88" y="298"/>
                    <a:pt x="47" y="291"/>
                  </a:cubicBezTo>
                  <a:cubicBezTo>
                    <a:pt x="48" y="282"/>
                    <a:pt x="48" y="273"/>
                    <a:pt x="49" y="264"/>
                  </a:cubicBezTo>
                  <a:cubicBezTo>
                    <a:pt x="50" y="241"/>
                    <a:pt x="47" y="204"/>
                    <a:pt x="67" y="187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72" y="185"/>
                    <a:pt x="77" y="184"/>
                    <a:pt x="83" y="186"/>
                  </a:cubicBezTo>
                  <a:cubicBezTo>
                    <a:pt x="106" y="185"/>
                    <a:pt x="132" y="192"/>
                    <a:pt x="155" y="194"/>
                  </a:cubicBezTo>
                  <a:cubicBezTo>
                    <a:pt x="178" y="197"/>
                    <a:pt x="200" y="200"/>
                    <a:pt x="222" y="202"/>
                  </a:cubicBezTo>
                  <a:cubicBezTo>
                    <a:pt x="238" y="204"/>
                    <a:pt x="254" y="206"/>
                    <a:pt x="269" y="208"/>
                  </a:cubicBezTo>
                  <a:cubicBezTo>
                    <a:pt x="301" y="214"/>
                    <a:pt x="332" y="220"/>
                    <a:pt x="364" y="224"/>
                  </a:cubicBezTo>
                  <a:cubicBezTo>
                    <a:pt x="399" y="266"/>
                    <a:pt x="471" y="266"/>
                    <a:pt x="518" y="271"/>
                  </a:cubicBezTo>
                  <a:cubicBezTo>
                    <a:pt x="601" y="281"/>
                    <a:pt x="687" y="291"/>
                    <a:pt x="770" y="295"/>
                  </a:cubicBezTo>
                  <a:cubicBezTo>
                    <a:pt x="771" y="302"/>
                    <a:pt x="772" y="309"/>
                    <a:pt x="772" y="318"/>
                  </a:cubicBezTo>
                  <a:close/>
                  <a:moveTo>
                    <a:pt x="775" y="274"/>
                  </a:moveTo>
                  <a:cubicBezTo>
                    <a:pt x="774" y="272"/>
                    <a:pt x="773" y="271"/>
                    <a:pt x="771" y="269"/>
                  </a:cubicBezTo>
                  <a:cubicBezTo>
                    <a:pt x="788" y="247"/>
                    <a:pt x="797" y="222"/>
                    <a:pt x="808" y="197"/>
                  </a:cubicBezTo>
                  <a:cubicBezTo>
                    <a:pt x="820" y="169"/>
                    <a:pt x="834" y="142"/>
                    <a:pt x="849" y="117"/>
                  </a:cubicBezTo>
                  <a:cubicBezTo>
                    <a:pt x="864" y="94"/>
                    <a:pt x="881" y="72"/>
                    <a:pt x="900" y="53"/>
                  </a:cubicBezTo>
                  <a:cubicBezTo>
                    <a:pt x="923" y="33"/>
                    <a:pt x="957" y="5"/>
                    <a:pt x="989" y="12"/>
                  </a:cubicBezTo>
                  <a:cubicBezTo>
                    <a:pt x="1000" y="15"/>
                    <a:pt x="1010" y="19"/>
                    <a:pt x="1019" y="26"/>
                  </a:cubicBezTo>
                  <a:cubicBezTo>
                    <a:pt x="1014" y="24"/>
                    <a:pt x="1010" y="23"/>
                    <a:pt x="1005" y="22"/>
                  </a:cubicBezTo>
                  <a:cubicBezTo>
                    <a:pt x="973" y="17"/>
                    <a:pt x="940" y="34"/>
                    <a:pt x="916" y="56"/>
                  </a:cubicBezTo>
                  <a:cubicBezTo>
                    <a:pt x="887" y="84"/>
                    <a:pt x="867" y="122"/>
                    <a:pt x="846" y="157"/>
                  </a:cubicBezTo>
                  <a:cubicBezTo>
                    <a:pt x="823" y="196"/>
                    <a:pt x="798" y="235"/>
                    <a:pt x="775" y="274"/>
                  </a:cubicBezTo>
                  <a:close/>
                  <a:moveTo>
                    <a:pt x="957" y="240"/>
                  </a:moveTo>
                  <a:cubicBezTo>
                    <a:pt x="929" y="252"/>
                    <a:pt x="900" y="262"/>
                    <a:pt x="872" y="272"/>
                  </a:cubicBezTo>
                  <a:cubicBezTo>
                    <a:pt x="843" y="282"/>
                    <a:pt x="813" y="293"/>
                    <a:pt x="783" y="302"/>
                  </a:cubicBezTo>
                  <a:cubicBezTo>
                    <a:pt x="784" y="297"/>
                    <a:pt x="783" y="291"/>
                    <a:pt x="781" y="285"/>
                  </a:cubicBezTo>
                  <a:cubicBezTo>
                    <a:pt x="783" y="286"/>
                    <a:pt x="784" y="286"/>
                    <a:pt x="786" y="285"/>
                  </a:cubicBezTo>
                  <a:cubicBezTo>
                    <a:pt x="827" y="265"/>
                    <a:pt x="870" y="246"/>
                    <a:pt x="914" y="229"/>
                  </a:cubicBezTo>
                  <a:cubicBezTo>
                    <a:pt x="946" y="217"/>
                    <a:pt x="979" y="204"/>
                    <a:pt x="1006" y="182"/>
                  </a:cubicBezTo>
                  <a:cubicBezTo>
                    <a:pt x="1029" y="162"/>
                    <a:pt x="1048" y="136"/>
                    <a:pt x="1051" y="105"/>
                  </a:cubicBezTo>
                  <a:cubicBezTo>
                    <a:pt x="1054" y="79"/>
                    <a:pt x="1046" y="47"/>
                    <a:pt x="1020" y="36"/>
                  </a:cubicBezTo>
                  <a:cubicBezTo>
                    <a:pt x="1020" y="35"/>
                    <a:pt x="1020" y="36"/>
                    <a:pt x="1020" y="36"/>
                  </a:cubicBezTo>
                  <a:cubicBezTo>
                    <a:pt x="1039" y="62"/>
                    <a:pt x="1049" y="92"/>
                    <a:pt x="1037" y="124"/>
                  </a:cubicBezTo>
                  <a:cubicBezTo>
                    <a:pt x="1026" y="154"/>
                    <a:pt x="999" y="176"/>
                    <a:pt x="972" y="192"/>
                  </a:cubicBezTo>
                  <a:cubicBezTo>
                    <a:pt x="941" y="209"/>
                    <a:pt x="907" y="220"/>
                    <a:pt x="874" y="234"/>
                  </a:cubicBezTo>
                  <a:cubicBezTo>
                    <a:pt x="844" y="246"/>
                    <a:pt x="814" y="260"/>
                    <a:pt x="785" y="274"/>
                  </a:cubicBezTo>
                  <a:cubicBezTo>
                    <a:pt x="822" y="215"/>
                    <a:pt x="855" y="154"/>
                    <a:pt x="895" y="96"/>
                  </a:cubicBezTo>
                  <a:cubicBezTo>
                    <a:pt x="915" y="67"/>
                    <a:pt x="943" y="38"/>
                    <a:pt x="980" y="31"/>
                  </a:cubicBezTo>
                  <a:cubicBezTo>
                    <a:pt x="1006" y="26"/>
                    <a:pt x="1028" y="34"/>
                    <a:pt x="1044" y="51"/>
                  </a:cubicBezTo>
                  <a:cubicBezTo>
                    <a:pt x="1060" y="77"/>
                    <a:pt x="1067" y="110"/>
                    <a:pt x="1061" y="138"/>
                  </a:cubicBezTo>
                  <a:cubicBezTo>
                    <a:pt x="1050" y="189"/>
                    <a:pt x="1001" y="220"/>
                    <a:pt x="957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/>
          </p:nvSpPr>
          <p:spPr bwMode="auto">
            <a:xfrm>
              <a:off x="6350" y="1037"/>
              <a:ext cx="123" cy="134"/>
            </a:xfrm>
            <a:custGeom>
              <a:avLst/>
              <a:gdLst>
                <a:gd name="T0" fmla="*/ 141 w 144"/>
                <a:gd name="T1" fmla="*/ 63 h 157"/>
                <a:gd name="T2" fmla="*/ 114 w 144"/>
                <a:gd name="T3" fmla="*/ 14 h 157"/>
                <a:gd name="T4" fmla="*/ 89 w 144"/>
                <a:gd name="T5" fmla="*/ 4 h 157"/>
                <a:gd name="T6" fmla="*/ 13 w 144"/>
                <a:gd name="T7" fmla="*/ 90 h 157"/>
                <a:gd name="T8" fmla="*/ 121 w 144"/>
                <a:gd name="T9" fmla="*/ 126 h 157"/>
                <a:gd name="T10" fmla="*/ 141 w 144"/>
                <a:gd name="T11" fmla="*/ 63 h 157"/>
                <a:gd name="T12" fmla="*/ 93 w 144"/>
                <a:gd name="T13" fmla="*/ 15 h 157"/>
                <a:gd name="T14" fmla="*/ 118 w 144"/>
                <a:gd name="T15" fmla="*/ 30 h 157"/>
                <a:gd name="T16" fmla="*/ 68 w 144"/>
                <a:gd name="T17" fmla="*/ 16 h 157"/>
                <a:gd name="T18" fmla="*/ 56 w 144"/>
                <a:gd name="T19" fmla="*/ 20 h 157"/>
                <a:gd name="T20" fmla="*/ 93 w 144"/>
                <a:gd name="T21" fmla="*/ 15 h 157"/>
                <a:gd name="T22" fmla="*/ 69 w 144"/>
                <a:gd name="T23" fmla="*/ 25 h 157"/>
                <a:gd name="T24" fmla="*/ 77 w 144"/>
                <a:gd name="T25" fmla="*/ 23 h 157"/>
                <a:gd name="T26" fmla="*/ 52 w 144"/>
                <a:gd name="T27" fmla="*/ 31 h 157"/>
                <a:gd name="T28" fmla="*/ 69 w 144"/>
                <a:gd name="T29" fmla="*/ 25 h 157"/>
                <a:gd name="T30" fmla="*/ 23 w 144"/>
                <a:gd name="T31" fmla="*/ 75 h 157"/>
                <a:gd name="T32" fmla="*/ 25 w 144"/>
                <a:gd name="T33" fmla="*/ 71 h 157"/>
                <a:gd name="T34" fmla="*/ 27 w 144"/>
                <a:gd name="T35" fmla="*/ 88 h 157"/>
                <a:gd name="T36" fmla="*/ 29 w 144"/>
                <a:gd name="T37" fmla="*/ 94 h 157"/>
                <a:gd name="T38" fmla="*/ 23 w 144"/>
                <a:gd name="T39" fmla="*/ 77 h 157"/>
                <a:gd name="T40" fmla="*/ 23 w 144"/>
                <a:gd name="T41" fmla="*/ 75 h 157"/>
                <a:gd name="T42" fmla="*/ 124 w 144"/>
                <a:gd name="T43" fmla="*/ 89 h 157"/>
                <a:gd name="T44" fmla="*/ 48 w 144"/>
                <a:gd name="T45" fmla="*/ 113 h 157"/>
                <a:gd name="T46" fmla="*/ 36 w 144"/>
                <a:gd name="T47" fmla="*/ 88 h 157"/>
                <a:gd name="T48" fmla="*/ 36 w 144"/>
                <a:gd name="T49" fmla="*/ 53 h 157"/>
                <a:gd name="T50" fmla="*/ 78 w 144"/>
                <a:gd name="T51" fmla="*/ 32 h 157"/>
                <a:gd name="T52" fmla="*/ 124 w 144"/>
                <a:gd name="T53" fmla="*/ 8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157">
                  <a:moveTo>
                    <a:pt x="141" y="63"/>
                  </a:moveTo>
                  <a:cubicBezTo>
                    <a:pt x="139" y="47"/>
                    <a:pt x="140" y="37"/>
                    <a:pt x="114" y="14"/>
                  </a:cubicBezTo>
                  <a:cubicBezTo>
                    <a:pt x="107" y="9"/>
                    <a:pt x="99" y="5"/>
                    <a:pt x="89" y="4"/>
                  </a:cubicBezTo>
                  <a:cubicBezTo>
                    <a:pt x="42" y="0"/>
                    <a:pt x="0" y="44"/>
                    <a:pt x="13" y="90"/>
                  </a:cubicBezTo>
                  <a:cubicBezTo>
                    <a:pt x="24" y="134"/>
                    <a:pt x="85" y="157"/>
                    <a:pt x="121" y="126"/>
                  </a:cubicBezTo>
                  <a:cubicBezTo>
                    <a:pt x="138" y="110"/>
                    <a:pt x="144" y="86"/>
                    <a:pt x="141" y="63"/>
                  </a:cubicBezTo>
                  <a:close/>
                  <a:moveTo>
                    <a:pt x="93" y="15"/>
                  </a:moveTo>
                  <a:cubicBezTo>
                    <a:pt x="104" y="17"/>
                    <a:pt x="112" y="23"/>
                    <a:pt x="118" y="30"/>
                  </a:cubicBezTo>
                  <a:cubicBezTo>
                    <a:pt x="106" y="18"/>
                    <a:pt x="89" y="12"/>
                    <a:pt x="68" y="16"/>
                  </a:cubicBezTo>
                  <a:cubicBezTo>
                    <a:pt x="64" y="17"/>
                    <a:pt x="60" y="18"/>
                    <a:pt x="56" y="20"/>
                  </a:cubicBezTo>
                  <a:cubicBezTo>
                    <a:pt x="68" y="14"/>
                    <a:pt x="81" y="13"/>
                    <a:pt x="93" y="15"/>
                  </a:cubicBezTo>
                  <a:close/>
                  <a:moveTo>
                    <a:pt x="69" y="25"/>
                  </a:moveTo>
                  <a:cubicBezTo>
                    <a:pt x="72" y="24"/>
                    <a:pt x="75" y="24"/>
                    <a:pt x="77" y="23"/>
                  </a:cubicBezTo>
                  <a:cubicBezTo>
                    <a:pt x="68" y="24"/>
                    <a:pt x="60" y="27"/>
                    <a:pt x="52" y="31"/>
                  </a:cubicBezTo>
                  <a:cubicBezTo>
                    <a:pt x="57" y="28"/>
                    <a:pt x="63" y="26"/>
                    <a:pt x="69" y="25"/>
                  </a:cubicBezTo>
                  <a:close/>
                  <a:moveTo>
                    <a:pt x="23" y="75"/>
                  </a:moveTo>
                  <a:cubicBezTo>
                    <a:pt x="24" y="74"/>
                    <a:pt x="25" y="72"/>
                    <a:pt x="25" y="71"/>
                  </a:cubicBezTo>
                  <a:cubicBezTo>
                    <a:pt x="25" y="77"/>
                    <a:pt x="26" y="83"/>
                    <a:pt x="27" y="88"/>
                  </a:cubicBezTo>
                  <a:cubicBezTo>
                    <a:pt x="28" y="90"/>
                    <a:pt x="28" y="92"/>
                    <a:pt x="29" y="94"/>
                  </a:cubicBezTo>
                  <a:cubicBezTo>
                    <a:pt x="26" y="89"/>
                    <a:pt x="24" y="83"/>
                    <a:pt x="23" y="77"/>
                  </a:cubicBezTo>
                  <a:cubicBezTo>
                    <a:pt x="23" y="76"/>
                    <a:pt x="23" y="76"/>
                    <a:pt x="23" y="75"/>
                  </a:cubicBezTo>
                  <a:close/>
                  <a:moveTo>
                    <a:pt x="124" y="89"/>
                  </a:moveTo>
                  <a:cubicBezTo>
                    <a:pt x="117" y="132"/>
                    <a:pt x="76" y="131"/>
                    <a:pt x="48" y="113"/>
                  </a:cubicBezTo>
                  <a:cubicBezTo>
                    <a:pt x="42" y="105"/>
                    <a:pt x="38" y="94"/>
                    <a:pt x="36" y="88"/>
                  </a:cubicBezTo>
                  <a:cubicBezTo>
                    <a:pt x="33" y="77"/>
                    <a:pt x="32" y="64"/>
                    <a:pt x="36" y="53"/>
                  </a:cubicBezTo>
                  <a:cubicBezTo>
                    <a:pt x="47" y="41"/>
                    <a:pt x="61" y="33"/>
                    <a:pt x="78" y="32"/>
                  </a:cubicBezTo>
                  <a:cubicBezTo>
                    <a:pt x="109" y="29"/>
                    <a:pt x="129" y="60"/>
                    <a:pt x="124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/>
          </p:nvSpPr>
          <p:spPr bwMode="auto">
            <a:xfrm>
              <a:off x="6186" y="891"/>
              <a:ext cx="155" cy="93"/>
            </a:xfrm>
            <a:custGeom>
              <a:avLst/>
              <a:gdLst>
                <a:gd name="T0" fmla="*/ 180 w 181"/>
                <a:gd name="T1" fmla="*/ 22 h 108"/>
                <a:gd name="T2" fmla="*/ 180 w 181"/>
                <a:gd name="T3" fmla="*/ 22 h 108"/>
                <a:gd name="T4" fmla="*/ 177 w 181"/>
                <a:gd name="T5" fmla="*/ 19 h 108"/>
                <a:gd name="T6" fmla="*/ 173 w 181"/>
                <a:gd name="T7" fmla="*/ 19 h 108"/>
                <a:gd name="T8" fmla="*/ 24 w 181"/>
                <a:gd name="T9" fmla="*/ 1 h 108"/>
                <a:gd name="T10" fmla="*/ 18 w 181"/>
                <a:gd name="T11" fmla="*/ 3 h 108"/>
                <a:gd name="T12" fmla="*/ 12 w 181"/>
                <a:gd name="T13" fmla="*/ 6 h 108"/>
                <a:gd name="T14" fmla="*/ 0 w 181"/>
                <a:gd name="T15" fmla="*/ 86 h 108"/>
                <a:gd name="T16" fmla="*/ 4 w 181"/>
                <a:gd name="T17" fmla="*/ 90 h 108"/>
                <a:gd name="T18" fmla="*/ 42 w 181"/>
                <a:gd name="T19" fmla="*/ 92 h 108"/>
                <a:gd name="T20" fmla="*/ 161 w 181"/>
                <a:gd name="T21" fmla="*/ 108 h 108"/>
                <a:gd name="T22" fmla="*/ 165 w 181"/>
                <a:gd name="T23" fmla="*/ 104 h 108"/>
                <a:gd name="T24" fmla="*/ 166 w 181"/>
                <a:gd name="T25" fmla="*/ 103 h 108"/>
                <a:gd name="T26" fmla="*/ 180 w 181"/>
                <a:gd name="T27" fmla="*/ 22 h 108"/>
                <a:gd name="T28" fmla="*/ 64 w 181"/>
                <a:gd name="T29" fmla="*/ 13 h 108"/>
                <a:gd name="T30" fmla="*/ 107 w 181"/>
                <a:gd name="T31" fmla="*/ 19 h 108"/>
                <a:gd name="T32" fmla="*/ 105 w 181"/>
                <a:gd name="T33" fmla="*/ 27 h 108"/>
                <a:gd name="T34" fmla="*/ 23 w 181"/>
                <a:gd name="T35" fmla="*/ 17 h 108"/>
                <a:gd name="T36" fmla="*/ 64 w 181"/>
                <a:gd name="T37" fmla="*/ 13 h 108"/>
                <a:gd name="T38" fmla="*/ 50 w 181"/>
                <a:gd name="T39" fmla="*/ 85 h 108"/>
                <a:gd name="T40" fmla="*/ 33 w 181"/>
                <a:gd name="T41" fmla="*/ 84 h 108"/>
                <a:gd name="T42" fmla="*/ 18 w 181"/>
                <a:gd name="T43" fmla="*/ 82 h 108"/>
                <a:gd name="T44" fmla="*/ 11 w 181"/>
                <a:gd name="T45" fmla="*/ 80 h 108"/>
                <a:gd name="T46" fmla="*/ 12 w 181"/>
                <a:gd name="T47" fmla="*/ 71 h 108"/>
                <a:gd name="T48" fmla="*/ 97 w 181"/>
                <a:gd name="T49" fmla="*/ 84 h 108"/>
                <a:gd name="T50" fmla="*/ 96 w 181"/>
                <a:gd name="T51" fmla="*/ 90 h 108"/>
                <a:gd name="T52" fmla="*/ 50 w 181"/>
                <a:gd name="T53" fmla="*/ 85 h 108"/>
                <a:gd name="T54" fmla="*/ 14 w 181"/>
                <a:gd name="T55" fmla="*/ 54 h 108"/>
                <a:gd name="T56" fmla="*/ 15 w 181"/>
                <a:gd name="T57" fmla="*/ 47 h 108"/>
                <a:gd name="T58" fmla="*/ 100 w 181"/>
                <a:gd name="T59" fmla="*/ 57 h 108"/>
                <a:gd name="T60" fmla="*/ 99 w 181"/>
                <a:gd name="T61" fmla="*/ 68 h 108"/>
                <a:gd name="T62" fmla="*/ 14 w 181"/>
                <a:gd name="T63" fmla="*/ 54 h 108"/>
                <a:gd name="T64" fmla="*/ 99 w 181"/>
                <a:gd name="T65" fmla="*/ 70 h 108"/>
                <a:gd name="T66" fmla="*/ 97 w 181"/>
                <a:gd name="T67" fmla="*/ 82 h 108"/>
                <a:gd name="T68" fmla="*/ 12 w 181"/>
                <a:gd name="T69" fmla="*/ 68 h 108"/>
                <a:gd name="T70" fmla="*/ 13 w 181"/>
                <a:gd name="T71" fmla="*/ 58 h 108"/>
                <a:gd name="T72" fmla="*/ 99 w 181"/>
                <a:gd name="T73" fmla="*/ 70 h 108"/>
                <a:gd name="T74" fmla="*/ 15 w 181"/>
                <a:gd name="T75" fmla="*/ 43 h 108"/>
                <a:gd name="T76" fmla="*/ 17 w 181"/>
                <a:gd name="T77" fmla="*/ 31 h 108"/>
                <a:gd name="T78" fmla="*/ 17 w 181"/>
                <a:gd name="T79" fmla="*/ 30 h 108"/>
                <a:gd name="T80" fmla="*/ 102 w 181"/>
                <a:gd name="T81" fmla="*/ 43 h 108"/>
                <a:gd name="T82" fmla="*/ 101 w 181"/>
                <a:gd name="T83" fmla="*/ 54 h 108"/>
                <a:gd name="T84" fmla="*/ 15 w 181"/>
                <a:gd name="T85" fmla="*/ 43 h 108"/>
                <a:gd name="T86" fmla="*/ 18 w 181"/>
                <a:gd name="T87" fmla="*/ 27 h 108"/>
                <a:gd name="T88" fmla="*/ 21 w 181"/>
                <a:gd name="T89" fmla="*/ 20 h 108"/>
                <a:gd name="T90" fmla="*/ 104 w 181"/>
                <a:gd name="T91" fmla="*/ 30 h 108"/>
                <a:gd name="T92" fmla="*/ 103 w 181"/>
                <a:gd name="T93" fmla="*/ 40 h 108"/>
                <a:gd name="T94" fmla="*/ 18 w 181"/>
                <a:gd name="T95" fmla="*/ 27 h 108"/>
                <a:gd name="T96" fmla="*/ 165 w 181"/>
                <a:gd name="T97" fmla="*/ 62 h 108"/>
                <a:gd name="T98" fmla="*/ 161 w 181"/>
                <a:gd name="T99" fmla="*/ 93 h 108"/>
                <a:gd name="T100" fmla="*/ 159 w 181"/>
                <a:gd name="T101" fmla="*/ 100 h 108"/>
                <a:gd name="T102" fmla="*/ 159 w 181"/>
                <a:gd name="T103" fmla="*/ 100 h 108"/>
                <a:gd name="T104" fmla="*/ 103 w 181"/>
                <a:gd name="T105" fmla="*/ 90 h 108"/>
                <a:gd name="T106" fmla="*/ 112 w 181"/>
                <a:gd name="T107" fmla="*/ 20 h 108"/>
                <a:gd name="T108" fmla="*/ 173 w 181"/>
                <a:gd name="T109" fmla="*/ 26 h 108"/>
                <a:gd name="T110" fmla="*/ 173 w 181"/>
                <a:gd name="T111" fmla="*/ 27 h 108"/>
                <a:gd name="T112" fmla="*/ 165 w 181"/>
                <a:gd name="T113" fmla="*/ 6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1" h="108">
                  <a:moveTo>
                    <a:pt x="180" y="22"/>
                  </a:moveTo>
                  <a:cubicBezTo>
                    <a:pt x="180" y="22"/>
                    <a:pt x="180" y="22"/>
                    <a:pt x="180" y="22"/>
                  </a:cubicBezTo>
                  <a:cubicBezTo>
                    <a:pt x="180" y="20"/>
                    <a:pt x="178" y="19"/>
                    <a:pt x="177" y="19"/>
                  </a:cubicBezTo>
                  <a:cubicBezTo>
                    <a:pt x="176" y="19"/>
                    <a:pt x="174" y="19"/>
                    <a:pt x="173" y="19"/>
                  </a:cubicBezTo>
                  <a:cubicBezTo>
                    <a:pt x="172" y="19"/>
                    <a:pt x="35" y="0"/>
                    <a:pt x="24" y="1"/>
                  </a:cubicBezTo>
                  <a:cubicBezTo>
                    <a:pt x="21" y="2"/>
                    <a:pt x="19" y="2"/>
                    <a:pt x="18" y="3"/>
                  </a:cubicBezTo>
                  <a:cubicBezTo>
                    <a:pt x="16" y="2"/>
                    <a:pt x="13" y="3"/>
                    <a:pt x="12" y="6"/>
                  </a:cubicBezTo>
                  <a:cubicBezTo>
                    <a:pt x="4" y="32"/>
                    <a:pt x="0" y="59"/>
                    <a:pt x="0" y="86"/>
                  </a:cubicBezTo>
                  <a:cubicBezTo>
                    <a:pt x="0" y="88"/>
                    <a:pt x="2" y="90"/>
                    <a:pt x="4" y="90"/>
                  </a:cubicBezTo>
                  <a:cubicBezTo>
                    <a:pt x="17" y="91"/>
                    <a:pt x="30" y="91"/>
                    <a:pt x="42" y="92"/>
                  </a:cubicBezTo>
                  <a:cubicBezTo>
                    <a:pt x="83" y="97"/>
                    <a:pt x="143" y="107"/>
                    <a:pt x="161" y="108"/>
                  </a:cubicBezTo>
                  <a:cubicBezTo>
                    <a:pt x="164" y="108"/>
                    <a:pt x="165" y="106"/>
                    <a:pt x="165" y="104"/>
                  </a:cubicBezTo>
                  <a:cubicBezTo>
                    <a:pt x="165" y="104"/>
                    <a:pt x="166" y="103"/>
                    <a:pt x="166" y="103"/>
                  </a:cubicBezTo>
                  <a:cubicBezTo>
                    <a:pt x="171" y="78"/>
                    <a:pt x="181" y="23"/>
                    <a:pt x="180" y="22"/>
                  </a:cubicBezTo>
                  <a:close/>
                  <a:moveTo>
                    <a:pt x="64" y="13"/>
                  </a:moveTo>
                  <a:cubicBezTo>
                    <a:pt x="78" y="15"/>
                    <a:pt x="92" y="17"/>
                    <a:pt x="107" y="19"/>
                  </a:cubicBezTo>
                  <a:cubicBezTo>
                    <a:pt x="106" y="22"/>
                    <a:pt x="106" y="24"/>
                    <a:pt x="105" y="27"/>
                  </a:cubicBezTo>
                  <a:cubicBezTo>
                    <a:pt x="78" y="21"/>
                    <a:pt x="50" y="20"/>
                    <a:pt x="23" y="17"/>
                  </a:cubicBezTo>
                  <a:cubicBezTo>
                    <a:pt x="32" y="7"/>
                    <a:pt x="48" y="11"/>
                    <a:pt x="64" y="13"/>
                  </a:cubicBezTo>
                  <a:close/>
                  <a:moveTo>
                    <a:pt x="50" y="85"/>
                  </a:moveTo>
                  <a:cubicBezTo>
                    <a:pt x="45" y="84"/>
                    <a:pt x="39" y="84"/>
                    <a:pt x="33" y="84"/>
                  </a:cubicBezTo>
                  <a:cubicBezTo>
                    <a:pt x="28" y="83"/>
                    <a:pt x="23" y="83"/>
                    <a:pt x="18" y="82"/>
                  </a:cubicBezTo>
                  <a:cubicBezTo>
                    <a:pt x="14" y="81"/>
                    <a:pt x="12" y="81"/>
                    <a:pt x="11" y="80"/>
                  </a:cubicBezTo>
                  <a:cubicBezTo>
                    <a:pt x="11" y="77"/>
                    <a:pt x="11" y="74"/>
                    <a:pt x="12" y="71"/>
                  </a:cubicBezTo>
                  <a:cubicBezTo>
                    <a:pt x="40" y="75"/>
                    <a:pt x="68" y="82"/>
                    <a:pt x="97" y="84"/>
                  </a:cubicBezTo>
                  <a:cubicBezTo>
                    <a:pt x="97" y="86"/>
                    <a:pt x="96" y="88"/>
                    <a:pt x="96" y="90"/>
                  </a:cubicBezTo>
                  <a:cubicBezTo>
                    <a:pt x="81" y="88"/>
                    <a:pt x="66" y="86"/>
                    <a:pt x="50" y="85"/>
                  </a:cubicBezTo>
                  <a:close/>
                  <a:moveTo>
                    <a:pt x="14" y="54"/>
                  </a:moveTo>
                  <a:cubicBezTo>
                    <a:pt x="14" y="52"/>
                    <a:pt x="15" y="49"/>
                    <a:pt x="15" y="47"/>
                  </a:cubicBezTo>
                  <a:cubicBezTo>
                    <a:pt x="43" y="53"/>
                    <a:pt x="72" y="57"/>
                    <a:pt x="100" y="57"/>
                  </a:cubicBezTo>
                  <a:cubicBezTo>
                    <a:pt x="100" y="60"/>
                    <a:pt x="99" y="64"/>
                    <a:pt x="99" y="68"/>
                  </a:cubicBezTo>
                  <a:cubicBezTo>
                    <a:pt x="70" y="64"/>
                    <a:pt x="42" y="58"/>
                    <a:pt x="14" y="54"/>
                  </a:cubicBezTo>
                  <a:close/>
                  <a:moveTo>
                    <a:pt x="99" y="70"/>
                  </a:moveTo>
                  <a:cubicBezTo>
                    <a:pt x="98" y="74"/>
                    <a:pt x="98" y="78"/>
                    <a:pt x="97" y="82"/>
                  </a:cubicBezTo>
                  <a:cubicBezTo>
                    <a:pt x="69" y="75"/>
                    <a:pt x="40" y="73"/>
                    <a:pt x="12" y="68"/>
                  </a:cubicBezTo>
                  <a:cubicBezTo>
                    <a:pt x="12" y="64"/>
                    <a:pt x="13" y="61"/>
                    <a:pt x="13" y="58"/>
                  </a:cubicBezTo>
                  <a:cubicBezTo>
                    <a:pt x="42" y="61"/>
                    <a:pt x="70" y="70"/>
                    <a:pt x="99" y="70"/>
                  </a:cubicBezTo>
                  <a:close/>
                  <a:moveTo>
                    <a:pt x="15" y="43"/>
                  </a:moveTo>
                  <a:cubicBezTo>
                    <a:pt x="16" y="39"/>
                    <a:pt x="17" y="35"/>
                    <a:pt x="17" y="31"/>
                  </a:cubicBezTo>
                  <a:cubicBezTo>
                    <a:pt x="17" y="31"/>
                    <a:pt x="17" y="30"/>
                    <a:pt x="17" y="30"/>
                  </a:cubicBezTo>
                  <a:cubicBezTo>
                    <a:pt x="46" y="35"/>
                    <a:pt x="74" y="39"/>
                    <a:pt x="102" y="43"/>
                  </a:cubicBezTo>
                  <a:cubicBezTo>
                    <a:pt x="102" y="47"/>
                    <a:pt x="101" y="50"/>
                    <a:pt x="101" y="54"/>
                  </a:cubicBezTo>
                  <a:cubicBezTo>
                    <a:pt x="72" y="51"/>
                    <a:pt x="44" y="49"/>
                    <a:pt x="15" y="43"/>
                  </a:cubicBezTo>
                  <a:close/>
                  <a:moveTo>
                    <a:pt x="18" y="27"/>
                  </a:moveTo>
                  <a:cubicBezTo>
                    <a:pt x="19" y="24"/>
                    <a:pt x="20" y="22"/>
                    <a:pt x="21" y="20"/>
                  </a:cubicBezTo>
                  <a:cubicBezTo>
                    <a:pt x="48" y="24"/>
                    <a:pt x="77" y="29"/>
                    <a:pt x="104" y="30"/>
                  </a:cubicBezTo>
                  <a:cubicBezTo>
                    <a:pt x="104" y="33"/>
                    <a:pt x="103" y="37"/>
                    <a:pt x="103" y="40"/>
                  </a:cubicBezTo>
                  <a:cubicBezTo>
                    <a:pt x="75" y="35"/>
                    <a:pt x="46" y="31"/>
                    <a:pt x="18" y="27"/>
                  </a:cubicBezTo>
                  <a:close/>
                  <a:moveTo>
                    <a:pt x="165" y="62"/>
                  </a:moveTo>
                  <a:cubicBezTo>
                    <a:pt x="163" y="72"/>
                    <a:pt x="161" y="82"/>
                    <a:pt x="161" y="93"/>
                  </a:cubicBezTo>
                  <a:cubicBezTo>
                    <a:pt x="160" y="96"/>
                    <a:pt x="160" y="98"/>
                    <a:pt x="159" y="100"/>
                  </a:cubicBezTo>
                  <a:cubicBezTo>
                    <a:pt x="159" y="100"/>
                    <a:pt x="159" y="100"/>
                    <a:pt x="159" y="100"/>
                  </a:cubicBezTo>
                  <a:cubicBezTo>
                    <a:pt x="140" y="96"/>
                    <a:pt x="122" y="93"/>
                    <a:pt x="103" y="90"/>
                  </a:cubicBezTo>
                  <a:cubicBezTo>
                    <a:pt x="106" y="67"/>
                    <a:pt x="110" y="43"/>
                    <a:pt x="112" y="20"/>
                  </a:cubicBezTo>
                  <a:cubicBezTo>
                    <a:pt x="132" y="22"/>
                    <a:pt x="152" y="25"/>
                    <a:pt x="173" y="26"/>
                  </a:cubicBezTo>
                  <a:cubicBezTo>
                    <a:pt x="173" y="27"/>
                    <a:pt x="173" y="27"/>
                    <a:pt x="173" y="27"/>
                  </a:cubicBezTo>
                  <a:cubicBezTo>
                    <a:pt x="169" y="38"/>
                    <a:pt x="167" y="50"/>
                    <a:pt x="165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 noEditPoints="1"/>
            </p:cNvSpPr>
            <p:nvPr/>
          </p:nvSpPr>
          <p:spPr bwMode="auto">
            <a:xfrm>
              <a:off x="6279" y="915"/>
              <a:ext cx="45" cy="56"/>
            </a:xfrm>
            <a:custGeom>
              <a:avLst/>
              <a:gdLst>
                <a:gd name="T0" fmla="*/ 53 w 53"/>
                <a:gd name="T1" fmla="*/ 6 h 65"/>
                <a:gd name="T2" fmla="*/ 50 w 53"/>
                <a:gd name="T3" fmla="*/ 4 h 65"/>
                <a:gd name="T4" fmla="*/ 13 w 53"/>
                <a:gd name="T5" fmla="*/ 1 h 65"/>
                <a:gd name="T6" fmla="*/ 10 w 53"/>
                <a:gd name="T7" fmla="*/ 3 h 65"/>
                <a:gd name="T8" fmla="*/ 2 w 53"/>
                <a:gd name="T9" fmla="*/ 53 h 65"/>
                <a:gd name="T10" fmla="*/ 2 w 53"/>
                <a:gd name="T11" fmla="*/ 53 h 65"/>
                <a:gd name="T12" fmla="*/ 4 w 53"/>
                <a:gd name="T13" fmla="*/ 59 h 65"/>
                <a:gd name="T14" fmla="*/ 44 w 53"/>
                <a:gd name="T15" fmla="*/ 65 h 65"/>
                <a:gd name="T16" fmla="*/ 47 w 53"/>
                <a:gd name="T17" fmla="*/ 62 h 65"/>
                <a:gd name="T18" fmla="*/ 53 w 53"/>
                <a:gd name="T19" fmla="*/ 7 h 65"/>
                <a:gd name="T20" fmla="*/ 53 w 53"/>
                <a:gd name="T21" fmla="*/ 6 h 65"/>
                <a:gd name="T22" fmla="*/ 42 w 53"/>
                <a:gd name="T23" fmla="*/ 59 h 65"/>
                <a:gd name="T24" fmla="*/ 13 w 53"/>
                <a:gd name="T25" fmla="*/ 54 h 65"/>
                <a:gd name="T26" fmla="*/ 19 w 53"/>
                <a:gd name="T27" fmla="*/ 16 h 65"/>
                <a:gd name="T28" fmla="*/ 22 w 53"/>
                <a:gd name="T29" fmla="*/ 13 h 65"/>
                <a:gd name="T30" fmla="*/ 29 w 53"/>
                <a:gd name="T31" fmla="*/ 14 h 65"/>
                <a:gd name="T32" fmla="*/ 48 w 53"/>
                <a:gd name="T33" fmla="*/ 12 h 65"/>
                <a:gd name="T34" fmla="*/ 48 w 53"/>
                <a:gd name="T35" fmla="*/ 11 h 65"/>
                <a:gd name="T36" fmla="*/ 42 w 53"/>
                <a:gd name="T37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65">
                  <a:moveTo>
                    <a:pt x="53" y="6"/>
                  </a:moveTo>
                  <a:cubicBezTo>
                    <a:pt x="52" y="4"/>
                    <a:pt x="51" y="4"/>
                    <a:pt x="50" y="4"/>
                  </a:cubicBezTo>
                  <a:cubicBezTo>
                    <a:pt x="38" y="0"/>
                    <a:pt x="25" y="1"/>
                    <a:pt x="13" y="1"/>
                  </a:cubicBezTo>
                  <a:cubicBezTo>
                    <a:pt x="11" y="1"/>
                    <a:pt x="10" y="2"/>
                    <a:pt x="10" y="3"/>
                  </a:cubicBezTo>
                  <a:cubicBezTo>
                    <a:pt x="6" y="20"/>
                    <a:pt x="3" y="36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4"/>
                    <a:pt x="0" y="58"/>
                    <a:pt x="4" y="59"/>
                  </a:cubicBezTo>
                  <a:cubicBezTo>
                    <a:pt x="17" y="61"/>
                    <a:pt x="30" y="63"/>
                    <a:pt x="44" y="65"/>
                  </a:cubicBezTo>
                  <a:cubicBezTo>
                    <a:pt x="45" y="65"/>
                    <a:pt x="46" y="64"/>
                    <a:pt x="47" y="62"/>
                  </a:cubicBezTo>
                  <a:cubicBezTo>
                    <a:pt x="48" y="44"/>
                    <a:pt x="53" y="25"/>
                    <a:pt x="53" y="7"/>
                  </a:cubicBezTo>
                  <a:cubicBezTo>
                    <a:pt x="53" y="7"/>
                    <a:pt x="53" y="6"/>
                    <a:pt x="53" y="6"/>
                  </a:cubicBezTo>
                  <a:close/>
                  <a:moveTo>
                    <a:pt x="42" y="59"/>
                  </a:moveTo>
                  <a:cubicBezTo>
                    <a:pt x="32" y="57"/>
                    <a:pt x="22" y="55"/>
                    <a:pt x="13" y="54"/>
                  </a:cubicBezTo>
                  <a:cubicBezTo>
                    <a:pt x="16" y="42"/>
                    <a:pt x="20" y="28"/>
                    <a:pt x="19" y="16"/>
                  </a:cubicBezTo>
                  <a:cubicBezTo>
                    <a:pt x="18" y="11"/>
                    <a:pt x="17" y="12"/>
                    <a:pt x="22" y="13"/>
                  </a:cubicBezTo>
                  <a:cubicBezTo>
                    <a:pt x="25" y="13"/>
                    <a:pt x="27" y="14"/>
                    <a:pt x="29" y="14"/>
                  </a:cubicBezTo>
                  <a:cubicBezTo>
                    <a:pt x="36" y="14"/>
                    <a:pt x="42" y="13"/>
                    <a:pt x="48" y="12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5" y="27"/>
                    <a:pt x="44" y="43"/>
                    <a:pt x="42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 noEditPoints="1"/>
            </p:cNvSpPr>
            <p:nvPr/>
          </p:nvSpPr>
          <p:spPr bwMode="auto">
            <a:xfrm>
              <a:off x="6320" y="1012"/>
              <a:ext cx="178" cy="195"/>
            </a:xfrm>
            <a:custGeom>
              <a:avLst/>
              <a:gdLst>
                <a:gd name="T0" fmla="*/ 18 w 209"/>
                <a:gd name="T1" fmla="*/ 131 h 229"/>
                <a:gd name="T2" fmla="*/ 175 w 209"/>
                <a:gd name="T3" fmla="*/ 183 h 229"/>
                <a:gd name="T4" fmla="*/ 205 w 209"/>
                <a:gd name="T5" fmla="*/ 92 h 229"/>
                <a:gd name="T6" fmla="*/ 166 w 209"/>
                <a:gd name="T7" fmla="*/ 21 h 229"/>
                <a:gd name="T8" fmla="*/ 129 w 209"/>
                <a:gd name="T9" fmla="*/ 6 h 229"/>
                <a:gd name="T10" fmla="*/ 18 w 209"/>
                <a:gd name="T11" fmla="*/ 131 h 229"/>
                <a:gd name="T12" fmla="*/ 135 w 209"/>
                <a:gd name="T13" fmla="*/ 22 h 229"/>
                <a:gd name="T14" fmla="*/ 185 w 209"/>
                <a:gd name="T15" fmla="*/ 149 h 229"/>
                <a:gd name="T16" fmla="*/ 135 w 209"/>
                <a:gd name="T17" fmla="*/ 189 h 229"/>
                <a:gd name="T18" fmla="*/ 28 w 209"/>
                <a:gd name="T19" fmla="*/ 112 h 229"/>
                <a:gd name="T20" fmla="*/ 135 w 209"/>
                <a:gd name="T21" fmla="*/ 2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229">
                  <a:moveTo>
                    <a:pt x="18" y="131"/>
                  </a:moveTo>
                  <a:cubicBezTo>
                    <a:pt x="35" y="195"/>
                    <a:pt x="123" y="229"/>
                    <a:pt x="175" y="183"/>
                  </a:cubicBezTo>
                  <a:cubicBezTo>
                    <a:pt x="201" y="161"/>
                    <a:pt x="209" y="125"/>
                    <a:pt x="205" y="92"/>
                  </a:cubicBezTo>
                  <a:cubicBezTo>
                    <a:pt x="202" y="68"/>
                    <a:pt x="204" y="54"/>
                    <a:pt x="166" y="21"/>
                  </a:cubicBezTo>
                  <a:cubicBezTo>
                    <a:pt x="156" y="13"/>
                    <a:pt x="143" y="8"/>
                    <a:pt x="129" y="6"/>
                  </a:cubicBezTo>
                  <a:cubicBezTo>
                    <a:pt x="61" y="0"/>
                    <a:pt x="0" y="64"/>
                    <a:pt x="18" y="131"/>
                  </a:cubicBezTo>
                  <a:close/>
                  <a:moveTo>
                    <a:pt x="135" y="22"/>
                  </a:moveTo>
                  <a:cubicBezTo>
                    <a:pt x="191" y="34"/>
                    <a:pt x="200" y="101"/>
                    <a:pt x="185" y="149"/>
                  </a:cubicBezTo>
                  <a:cubicBezTo>
                    <a:pt x="175" y="169"/>
                    <a:pt x="159" y="184"/>
                    <a:pt x="135" y="189"/>
                  </a:cubicBezTo>
                  <a:cubicBezTo>
                    <a:pt x="84" y="198"/>
                    <a:pt x="33" y="165"/>
                    <a:pt x="28" y="112"/>
                  </a:cubicBezTo>
                  <a:cubicBezTo>
                    <a:pt x="23" y="56"/>
                    <a:pt x="82" y="11"/>
                    <a:pt x="1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3"/>
            <p:cNvSpPr>
              <a:spLocks noEditPoints="1"/>
            </p:cNvSpPr>
            <p:nvPr/>
          </p:nvSpPr>
          <p:spPr bwMode="auto">
            <a:xfrm>
              <a:off x="6535" y="1148"/>
              <a:ext cx="58" cy="64"/>
            </a:xfrm>
            <a:custGeom>
              <a:avLst/>
              <a:gdLst>
                <a:gd name="T0" fmla="*/ 6 w 68"/>
                <a:gd name="T1" fmla="*/ 43 h 74"/>
                <a:gd name="T2" fmla="*/ 57 w 68"/>
                <a:gd name="T3" fmla="*/ 59 h 74"/>
                <a:gd name="T4" fmla="*/ 67 w 68"/>
                <a:gd name="T5" fmla="*/ 30 h 74"/>
                <a:gd name="T6" fmla="*/ 54 w 68"/>
                <a:gd name="T7" fmla="*/ 7 h 74"/>
                <a:gd name="T8" fmla="*/ 42 w 68"/>
                <a:gd name="T9" fmla="*/ 2 h 74"/>
                <a:gd name="T10" fmla="*/ 6 w 68"/>
                <a:gd name="T11" fmla="*/ 43 h 74"/>
                <a:gd name="T12" fmla="*/ 44 w 68"/>
                <a:gd name="T13" fmla="*/ 7 h 74"/>
                <a:gd name="T14" fmla="*/ 60 w 68"/>
                <a:gd name="T15" fmla="*/ 48 h 74"/>
                <a:gd name="T16" fmla="*/ 44 w 68"/>
                <a:gd name="T17" fmla="*/ 61 h 74"/>
                <a:gd name="T18" fmla="*/ 9 w 68"/>
                <a:gd name="T19" fmla="*/ 36 h 74"/>
                <a:gd name="T20" fmla="*/ 44 w 68"/>
                <a:gd name="T21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74">
                  <a:moveTo>
                    <a:pt x="6" y="43"/>
                  </a:moveTo>
                  <a:cubicBezTo>
                    <a:pt x="12" y="63"/>
                    <a:pt x="40" y="74"/>
                    <a:pt x="57" y="59"/>
                  </a:cubicBezTo>
                  <a:cubicBezTo>
                    <a:pt x="65" y="52"/>
                    <a:pt x="68" y="41"/>
                    <a:pt x="67" y="30"/>
                  </a:cubicBezTo>
                  <a:cubicBezTo>
                    <a:pt x="66" y="22"/>
                    <a:pt x="66" y="18"/>
                    <a:pt x="54" y="7"/>
                  </a:cubicBezTo>
                  <a:cubicBezTo>
                    <a:pt x="51" y="4"/>
                    <a:pt x="47" y="3"/>
                    <a:pt x="42" y="2"/>
                  </a:cubicBezTo>
                  <a:cubicBezTo>
                    <a:pt x="20" y="0"/>
                    <a:pt x="0" y="21"/>
                    <a:pt x="6" y="43"/>
                  </a:cubicBezTo>
                  <a:close/>
                  <a:moveTo>
                    <a:pt x="44" y="7"/>
                  </a:moveTo>
                  <a:cubicBezTo>
                    <a:pt x="62" y="11"/>
                    <a:pt x="65" y="33"/>
                    <a:pt x="60" y="48"/>
                  </a:cubicBezTo>
                  <a:cubicBezTo>
                    <a:pt x="57" y="55"/>
                    <a:pt x="52" y="60"/>
                    <a:pt x="44" y="61"/>
                  </a:cubicBezTo>
                  <a:cubicBezTo>
                    <a:pt x="27" y="64"/>
                    <a:pt x="11" y="54"/>
                    <a:pt x="9" y="36"/>
                  </a:cubicBezTo>
                  <a:cubicBezTo>
                    <a:pt x="8" y="18"/>
                    <a:pt x="27" y="4"/>
                    <a:pt x="4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4"/>
            <p:cNvSpPr>
              <a:spLocks noEditPoints="1"/>
            </p:cNvSpPr>
            <p:nvPr/>
          </p:nvSpPr>
          <p:spPr bwMode="auto">
            <a:xfrm>
              <a:off x="6555" y="1160"/>
              <a:ext cx="26" cy="35"/>
            </a:xfrm>
            <a:custGeom>
              <a:avLst/>
              <a:gdLst>
                <a:gd name="T0" fmla="*/ 0 w 31"/>
                <a:gd name="T1" fmla="*/ 20 h 40"/>
                <a:gd name="T2" fmla="*/ 3 w 31"/>
                <a:gd name="T3" fmla="*/ 32 h 40"/>
                <a:gd name="T4" fmla="*/ 27 w 31"/>
                <a:gd name="T5" fmla="*/ 30 h 40"/>
                <a:gd name="T6" fmla="*/ 29 w 31"/>
                <a:gd name="T7" fmla="*/ 12 h 40"/>
                <a:gd name="T8" fmla="*/ 21 w 31"/>
                <a:gd name="T9" fmla="*/ 3 h 40"/>
                <a:gd name="T10" fmla="*/ 2 w 31"/>
                <a:gd name="T11" fmla="*/ 13 h 40"/>
                <a:gd name="T12" fmla="*/ 2 w 31"/>
                <a:gd name="T13" fmla="*/ 15 h 40"/>
                <a:gd name="T14" fmla="*/ 0 w 31"/>
                <a:gd name="T15" fmla="*/ 20 h 40"/>
                <a:gd name="T16" fmla="*/ 0 w 31"/>
                <a:gd name="T17" fmla="*/ 20 h 40"/>
                <a:gd name="T18" fmla="*/ 8 w 31"/>
                <a:gd name="T19" fmla="*/ 25 h 40"/>
                <a:gd name="T20" fmla="*/ 10 w 31"/>
                <a:gd name="T21" fmla="*/ 14 h 40"/>
                <a:gd name="T22" fmla="*/ 11 w 31"/>
                <a:gd name="T23" fmla="*/ 13 h 40"/>
                <a:gd name="T24" fmla="*/ 13 w 31"/>
                <a:gd name="T25" fmla="*/ 12 h 40"/>
                <a:gd name="T26" fmla="*/ 19 w 31"/>
                <a:gd name="T27" fmla="*/ 12 h 40"/>
                <a:gd name="T28" fmla="*/ 22 w 31"/>
                <a:gd name="T29" fmla="*/ 17 h 40"/>
                <a:gd name="T30" fmla="*/ 21 w 31"/>
                <a:gd name="T31" fmla="*/ 23 h 40"/>
                <a:gd name="T32" fmla="*/ 8 w 31"/>
                <a:gd name="T33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0" y="20"/>
                  </a:moveTo>
                  <a:cubicBezTo>
                    <a:pt x="0" y="24"/>
                    <a:pt x="1" y="28"/>
                    <a:pt x="3" y="32"/>
                  </a:cubicBezTo>
                  <a:cubicBezTo>
                    <a:pt x="9" y="40"/>
                    <a:pt x="22" y="39"/>
                    <a:pt x="27" y="30"/>
                  </a:cubicBezTo>
                  <a:cubicBezTo>
                    <a:pt x="30" y="25"/>
                    <a:pt x="31" y="18"/>
                    <a:pt x="29" y="12"/>
                  </a:cubicBezTo>
                  <a:cubicBezTo>
                    <a:pt x="29" y="9"/>
                    <a:pt x="24" y="5"/>
                    <a:pt x="21" y="3"/>
                  </a:cubicBezTo>
                  <a:cubicBezTo>
                    <a:pt x="14" y="0"/>
                    <a:pt x="3" y="5"/>
                    <a:pt x="2" y="13"/>
                  </a:cubicBezTo>
                  <a:cubicBezTo>
                    <a:pt x="2" y="14"/>
                    <a:pt x="2" y="15"/>
                    <a:pt x="2" y="15"/>
                  </a:cubicBezTo>
                  <a:cubicBezTo>
                    <a:pt x="1" y="17"/>
                    <a:pt x="1" y="18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lose/>
                  <a:moveTo>
                    <a:pt x="8" y="25"/>
                  </a:moveTo>
                  <a:cubicBezTo>
                    <a:pt x="8" y="21"/>
                    <a:pt x="7" y="17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2"/>
                    <a:pt x="12" y="12"/>
                    <a:pt x="13" y="12"/>
                  </a:cubicBezTo>
                  <a:cubicBezTo>
                    <a:pt x="15" y="11"/>
                    <a:pt x="17" y="11"/>
                    <a:pt x="19" y="12"/>
                  </a:cubicBezTo>
                  <a:cubicBezTo>
                    <a:pt x="21" y="13"/>
                    <a:pt x="22" y="15"/>
                    <a:pt x="22" y="17"/>
                  </a:cubicBezTo>
                  <a:cubicBezTo>
                    <a:pt x="23" y="19"/>
                    <a:pt x="22" y="21"/>
                    <a:pt x="21" y="23"/>
                  </a:cubicBezTo>
                  <a:cubicBezTo>
                    <a:pt x="18" y="26"/>
                    <a:pt x="12" y="28"/>
                    <a:pt x="8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5"/>
            <p:cNvSpPr/>
            <p:nvPr/>
          </p:nvSpPr>
          <p:spPr bwMode="auto">
            <a:xfrm>
              <a:off x="6417" y="994"/>
              <a:ext cx="13" cy="13"/>
            </a:xfrm>
            <a:custGeom>
              <a:avLst/>
              <a:gdLst>
                <a:gd name="T0" fmla="*/ 9 w 16"/>
                <a:gd name="T1" fmla="*/ 0 h 15"/>
                <a:gd name="T2" fmla="*/ 15 w 16"/>
                <a:gd name="T3" fmla="*/ 8 h 15"/>
                <a:gd name="T4" fmla="*/ 7 w 16"/>
                <a:gd name="T5" fmla="*/ 14 h 15"/>
                <a:gd name="T6" fmla="*/ 1 w 16"/>
                <a:gd name="T7" fmla="*/ 6 h 15"/>
                <a:gd name="T8" fmla="*/ 9 w 1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9" y="0"/>
                  </a:moveTo>
                  <a:cubicBezTo>
                    <a:pt x="13" y="0"/>
                    <a:pt x="16" y="4"/>
                    <a:pt x="15" y="8"/>
                  </a:cubicBezTo>
                  <a:cubicBezTo>
                    <a:pt x="15" y="12"/>
                    <a:pt x="11" y="15"/>
                    <a:pt x="7" y="14"/>
                  </a:cubicBezTo>
                  <a:cubicBezTo>
                    <a:pt x="4" y="14"/>
                    <a:pt x="0" y="10"/>
                    <a:pt x="1" y="6"/>
                  </a:cubicBezTo>
                  <a:cubicBezTo>
                    <a:pt x="2" y="2"/>
                    <a:pt x="5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6"/>
            <p:cNvSpPr/>
            <p:nvPr/>
          </p:nvSpPr>
          <p:spPr bwMode="auto">
            <a:xfrm>
              <a:off x="6369" y="996"/>
              <a:ext cx="20" cy="17"/>
            </a:xfrm>
            <a:custGeom>
              <a:avLst/>
              <a:gdLst>
                <a:gd name="T0" fmla="*/ 13 w 24"/>
                <a:gd name="T1" fmla="*/ 1 h 20"/>
                <a:gd name="T2" fmla="*/ 11 w 24"/>
                <a:gd name="T3" fmla="*/ 18 h 20"/>
                <a:gd name="T4" fmla="*/ 13 w 24"/>
                <a:gd name="T5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0">
                  <a:moveTo>
                    <a:pt x="13" y="1"/>
                  </a:moveTo>
                  <a:cubicBezTo>
                    <a:pt x="24" y="2"/>
                    <a:pt x="22" y="20"/>
                    <a:pt x="11" y="18"/>
                  </a:cubicBezTo>
                  <a:cubicBezTo>
                    <a:pt x="0" y="17"/>
                    <a:pt x="2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7"/>
            <p:cNvSpPr/>
            <p:nvPr/>
          </p:nvSpPr>
          <p:spPr bwMode="auto">
            <a:xfrm>
              <a:off x="6331" y="1021"/>
              <a:ext cx="20" cy="19"/>
            </a:xfrm>
            <a:custGeom>
              <a:avLst/>
              <a:gdLst>
                <a:gd name="T0" fmla="*/ 13 w 23"/>
                <a:gd name="T1" fmla="*/ 0 h 22"/>
                <a:gd name="T2" fmla="*/ 22 w 23"/>
                <a:gd name="T3" fmla="*/ 12 h 22"/>
                <a:gd name="T4" fmla="*/ 10 w 23"/>
                <a:gd name="T5" fmla="*/ 21 h 22"/>
                <a:gd name="T6" fmla="*/ 1 w 23"/>
                <a:gd name="T7" fmla="*/ 10 h 22"/>
                <a:gd name="T8" fmla="*/ 13 w 23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2">
                  <a:moveTo>
                    <a:pt x="13" y="0"/>
                  </a:moveTo>
                  <a:cubicBezTo>
                    <a:pt x="18" y="1"/>
                    <a:pt x="23" y="6"/>
                    <a:pt x="22" y="12"/>
                  </a:cubicBezTo>
                  <a:cubicBezTo>
                    <a:pt x="21" y="18"/>
                    <a:pt x="16" y="22"/>
                    <a:pt x="10" y="21"/>
                  </a:cubicBezTo>
                  <a:cubicBezTo>
                    <a:pt x="5" y="21"/>
                    <a:pt x="0" y="15"/>
                    <a:pt x="1" y="10"/>
                  </a:cubicBezTo>
                  <a:cubicBezTo>
                    <a:pt x="2" y="4"/>
                    <a:pt x="7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48"/>
            <p:cNvSpPr/>
            <p:nvPr/>
          </p:nvSpPr>
          <p:spPr bwMode="auto">
            <a:xfrm>
              <a:off x="6314" y="1058"/>
              <a:ext cx="15" cy="12"/>
            </a:xfrm>
            <a:custGeom>
              <a:avLst/>
              <a:gdLst>
                <a:gd name="T0" fmla="*/ 9 w 17"/>
                <a:gd name="T1" fmla="*/ 1 h 14"/>
                <a:gd name="T2" fmla="*/ 8 w 17"/>
                <a:gd name="T3" fmla="*/ 13 h 14"/>
                <a:gd name="T4" fmla="*/ 9 w 17"/>
                <a:gd name="T5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4">
                  <a:moveTo>
                    <a:pt x="9" y="1"/>
                  </a:moveTo>
                  <a:cubicBezTo>
                    <a:pt x="17" y="2"/>
                    <a:pt x="16" y="14"/>
                    <a:pt x="8" y="13"/>
                  </a:cubicBezTo>
                  <a:cubicBezTo>
                    <a:pt x="0" y="12"/>
                    <a:pt x="2" y="0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49"/>
            <p:cNvSpPr/>
            <p:nvPr/>
          </p:nvSpPr>
          <p:spPr bwMode="auto">
            <a:xfrm>
              <a:off x="6306" y="1096"/>
              <a:ext cx="18" cy="15"/>
            </a:xfrm>
            <a:custGeom>
              <a:avLst/>
              <a:gdLst>
                <a:gd name="T0" fmla="*/ 11 w 21"/>
                <a:gd name="T1" fmla="*/ 1 h 17"/>
                <a:gd name="T2" fmla="*/ 10 w 21"/>
                <a:gd name="T3" fmla="*/ 16 h 17"/>
                <a:gd name="T4" fmla="*/ 11 w 21"/>
                <a:gd name="T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7">
                  <a:moveTo>
                    <a:pt x="11" y="1"/>
                  </a:moveTo>
                  <a:cubicBezTo>
                    <a:pt x="21" y="2"/>
                    <a:pt x="19" y="17"/>
                    <a:pt x="10" y="16"/>
                  </a:cubicBezTo>
                  <a:cubicBezTo>
                    <a:pt x="0" y="15"/>
                    <a:pt x="2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50"/>
            <p:cNvSpPr/>
            <p:nvPr/>
          </p:nvSpPr>
          <p:spPr bwMode="auto">
            <a:xfrm>
              <a:off x="6315" y="1139"/>
              <a:ext cx="11" cy="11"/>
            </a:xfrm>
            <a:custGeom>
              <a:avLst/>
              <a:gdLst>
                <a:gd name="T0" fmla="*/ 1 w 13"/>
                <a:gd name="T1" fmla="*/ 5 h 13"/>
                <a:gd name="T2" fmla="*/ 9 w 13"/>
                <a:gd name="T3" fmla="*/ 2 h 13"/>
                <a:gd name="T4" fmla="*/ 12 w 13"/>
                <a:gd name="T5" fmla="*/ 9 h 13"/>
                <a:gd name="T6" fmla="*/ 5 w 13"/>
                <a:gd name="T7" fmla="*/ 12 h 13"/>
                <a:gd name="T8" fmla="*/ 1 w 13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" y="5"/>
                  </a:moveTo>
                  <a:cubicBezTo>
                    <a:pt x="3" y="2"/>
                    <a:pt x="6" y="0"/>
                    <a:pt x="9" y="2"/>
                  </a:cubicBezTo>
                  <a:cubicBezTo>
                    <a:pt x="12" y="3"/>
                    <a:pt x="13" y="6"/>
                    <a:pt x="12" y="9"/>
                  </a:cubicBezTo>
                  <a:cubicBezTo>
                    <a:pt x="11" y="12"/>
                    <a:pt x="8" y="13"/>
                    <a:pt x="5" y="12"/>
                  </a:cubicBezTo>
                  <a:cubicBezTo>
                    <a:pt x="2" y="11"/>
                    <a:pt x="0" y="8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1"/>
            <p:cNvSpPr/>
            <p:nvPr/>
          </p:nvSpPr>
          <p:spPr bwMode="auto">
            <a:xfrm>
              <a:off x="6327" y="1166"/>
              <a:ext cx="20" cy="16"/>
            </a:xfrm>
            <a:custGeom>
              <a:avLst/>
              <a:gdLst>
                <a:gd name="T0" fmla="*/ 13 w 24"/>
                <a:gd name="T1" fmla="*/ 1 h 19"/>
                <a:gd name="T2" fmla="*/ 11 w 24"/>
                <a:gd name="T3" fmla="*/ 18 h 19"/>
                <a:gd name="T4" fmla="*/ 13 w 24"/>
                <a:gd name="T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13" y="1"/>
                  </a:moveTo>
                  <a:cubicBezTo>
                    <a:pt x="24" y="3"/>
                    <a:pt x="22" y="19"/>
                    <a:pt x="11" y="18"/>
                  </a:cubicBezTo>
                  <a:cubicBezTo>
                    <a:pt x="0" y="17"/>
                    <a:pt x="2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2"/>
            <p:cNvSpPr/>
            <p:nvPr/>
          </p:nvSpPr>
          <p:spPr bwMode="auto">
            <a:xfrm>
              <a:off x="6364" y="1196"/>
              <a:ext cx="13" cy="13"/>
            </a:xfrm>
            <a:custGeom>
              <a:avLst/>
              <a:gdLst>
                <a:gd name="T0" fmla="*/ 9 w 16"/>
                <a:gd name="T1" fmla="*/ 0 h 15"/>
                <a:gd name="T2" fmla="*/ 15 w 16"/>
                <a:gd name="T3" fmla="*/ 8 h 15"/>
                <a:gd name="T4" fmla="*/ 7 w 16"/>
                <a:gd name="T5" fmla="*/ 14 h 15"/>
                <a:gd name="T6" fmla="*/ 1 w 16"/>
                <a:gd name="T7" fmla="*/ 6 h 15"/>
                <a:gd name="T8" fmla="*/ 9 w 1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9" y="0"/>
                  </a:moveTo>
                  <a:cubicBezTo>
                    <a:pt x="12" y="0"/>
                    <a:pt x="16" y="4"/>
                    <a:pt x="15" y="8"/>
                  </a:cubicBezTo>
                  <a:cubicBezTo>
                    <a:pt x="14" y="12"/>
                    <a:pt x="11" y="15"/>
                    <a:pt x="7" y="14"/>
                  </a:cubicBezTo>
                  <a:cubicBezTo>
                    <a:pt x="3" y="14"/>
                    <a:pt x="0" y="10"/>
                    <a:pt x="1" y="6"/>
                  </a:cubicBezTo>
                  <a:cubicBezTo>
                    <a:pt x="1" y="2"/>
                    <a:pt x="5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53"/>
            <p:cNvSpPr/>
            <p:nvPr/>
          </p:nvSpPr>
          <p:spPr bwMode="auto">
            <a:xfrm>
              <a:off x="6410" y="1206"/>
              <a:ext cx="12" cy="10"/>
            </a:xfrm>
            <a:custGeom>
              <a:avLst/>
              <a:gdLst>
                <a:gd name="T0" fmla="*/ 8 w 14"/>
                <a:gd name="T1" fmla="*/ 1 h 12"/>
                <a:gd name="T2" fmla="*/ 6 w 14"/>
                <a:gd name="T3" fmla="*/ 11 h 12"/>
                <a:gd name="T4" fmla="*/ 8 w 14"/>
                <a:gd name="T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2">
                  <a:moveTo>
                    <a:pt x="8" y="1"/>
                  </a:moveTo>
                  <a:cubicBezTo>
                    <a:pt x="14" y="2"/>
                    <a:pt x="13" y="12"/>
                    <a:pt x="6" y="11"/>
                  </a:cubicBezTo>
                  <a:cubicBezTo>
                    <a:pt x="0" y="11"/>
                    <a:pt x="1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54"/>
            <p:cNvSpPr/>
            <p:nvPr/>
          </p:nvSpPr>
          <p:spPr bwMode="auto">
            <a:xfrm>
              <a:off x="6449" y="1193"/>
              <a:ext cx="14" cy="11"/>
            </a:xfrm>
            <a:custGeom>
              <a:avLst/>
              <a:gdLst>
                <a:gd name="T0" fmla="*/ 9 w 16"/>
                <a:gd name="T1" fmla="*/ 1 h 13"/>
                <a:gd name="T2" fmla="*/ 8 w 16"/>
                <a:gd name="T3" fmla="*/ 13 h 13"/>
                <a:gd name="T4" fmla="*/ 9 w 16"/>
                <a:gd name="T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3">
                  <a:moveTo>
                    <a:pt x="9" y="1"/>
                  </a:moveTo>
                  <a:cubicBezTo>
                    <a:pt x="16" y="2"/>
                    <a:pt x="15" y="13"/>
                    <a:pt x="8" y="13"/>
                  </a:cubicBezTo>
                  <a:cubicBezTo>
                    <a:pt x="0" y="12"/>
                    <a:pt x="1" y="0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55"/>
            <p:cNvSpPr/>
            <p:nvPr/>
          </p:nvSpPr>
          <p:spPr bwMode="auto">
            <a:xfrm>
              <a:off x="6479" y="1172"/>
              <a:ext cx="13" cy="12"/>
            </a:xfrm>
            <a:custGeom>
              <a:avLst/>
              <a:gdLst>
                <a:gd name="T0" fmla="*/ 8 w 16"/>
                <a:gd name="T1" fmla="*/ 1 h 13"/>
                <a:gd name="T2" fmla="*/ 7 w 16"/>
                <a:gd name="T3" fmla="*/ 12 h 13"/>
                <a:gd name="T4" fmla="*/ 8 w 16"/>
                <a:gd name="T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3">
                  <a:moveTo>
                    <a:pt x="8" y="1"/>
                  </a:moveTo>
                  <a:cubicBezTo>
                    <a:pt x="16" y="2"/>
                    <a:pt x="15" y="13"/>
                    <a:pt x="7" y="12"/>
                  </a:cubicBezTo>
                  <a:cubicBezTo>
                    <a:pt x="0" y="12"/>
                    <a:pt x="1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56"/>
            <p:cNvSpPr/>
            <p:nvPr/>
          </p:nvSpPr>
          <p:spPr bwMode="auto">
            <a:xfrm>
              <a:off x="6497" y="1142"/>
              <a:ext cx="12" cy="11"/>
            </a:xfrm>
            <a:custGeom>
              <a:avLst/>
              <a:gdLst>
                <a:gd name="T0" fmla="*/ 8 w 15"/>
                <a:gd name="T1" fmla="*/ 1 h 13"/>
                <a:gd name="T2" fmla="*/ 7 w 15"/>
                <a:gd name="T3" fmla="*/ 12 h 13"/>
                <a:gd name="T4" fmla="*/ 8 w 15"/>
                <a:gd name="T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3">
                  <a:moveTo>
                    <a:pt x="8" y="1"/>
                  </a:moveTo>
                  <a:cubicBezTo>
                    <a:pt x="15" y="1"/>
                    <a:pt x="14" y="13"/>
                    <a:pt x="7" y="12"/>
                  </a:cubicBezTo>
                  <a:cubicBezTo>
                    <a:pt x="0" y="11"/>
                    <a:pt x="1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57"/>
            <p:cNvSpPr/>
            <p:nvPr/>
          </p:nvSpPr>
          <p:spPr bwMode="auto">
            <a:xfrm>
              <a:off x="6504" y="1104"/>
              <a:ext cx="16" cy="12"/>
            </a:xfrm>
            <a:custGeom>
              <a:avLst/>
              <a:gdLst>
                <a:gd name="T0" fmla="*/ 10 w 18"/>
                <a:gd name="T1" fmla="*/ 1 h 14"/>
                <a:gd name="T2" fmla="*/ 9 w 18"/>
                <a:gd name="T3" fmla="*/ 14 h 14"/>
                <a:gd name="T4" fmla="*/ 10 w 18"/>
                <a:gd name="T5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10" y="1"/>
                  </a:moveTo>
                  <a:cubicBezTo>
                    <a:pt x="18" y="1"/>
                    <a:pt x="17" y="14"/>
                    <a:pt x="9" y="14"/>
                  </a:cubicBezTo>
                  <a:cubicBezTo>
                    <a:pt x="0" y="13"/>
                    <a:pt x="2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58"/>
            <p:cNvSpPr/>
            <p:nvPr/>
          </p:nvSpPr>
          <p:spPr bwMode="auto">
            <a:xfrm>
              <a:off x="6500" y="1058"/>
              <a:ext cx="14" cy="11"/>
            </a:xfrm>
            <a:custGeom>
              <a:avLst/>
              <a:gdLst>
                <a:gd name="T0" fmla="*/ 8 w 16"/>
                <a:gd name="T1" fmla="*/ 1 h 13"/>
                <a:gd name="T2" fmla="*/ 7 w 16"/>
                <a:gd name="T3" fmla="*/ 12 h 13"/>
                <a:gd name="T4" fmla="*/ 8 w 16"/>
                <a:gd name="T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3">
                  <a:moveTo>
                    <a:pt x="8" y="1"/>
                  </a:moveTo>
                  <a:cubicBezTo>
                    <a:pt x="16" y="1"/>
                    <a:pt x="15" y="13"/>
                    <a:pt x="7" y="12"/>
                  </a:cubicBezTo>
                  <a:cubicBezTo>
                    <a:pt x="0" y="11"/>
                    <a:pt x="1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59"/>
            <p:cNvSpPr/>
            <p:nvPr/>
          </p:nvSpPr>
          <p:spPr bwMode="auto">
            <a:xfrm>
              <a:off x="6468" y="1017"/>
              <a:ext cx="16" cy="14"/>
            </a:xfrm>
            <a:custGeom>
              <a:avLst/>
              <a:gdLst>
                <a:gd name="T0" fmla="*/ 10 w 19"/>
                <a:gd name="T1" fmla="*/ 1 h 16"/>
                <a:gd name="T2" fmla="*/ 9 w 19"/>
                <a:gd name="T3" fmla="*/ 15 h 16"/>
                <a:gd name="T4" fmla="*/ 10 w 19"/>
                <a:gd name="T5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6">
                  <a:moveTo>
                    <a:pt x="10" y="1"/>
                  </a:moveTo>
                  <a:cubicBezTo>
                    <a:pt x="19" y="2"/>
                    <a:pt x="18" y="16"/>
                    <a:pt x="9" y="15"/>
                  </a:cubicBezTo>
                  <a:cubicBezTo>
                    <a:pt x="0" y="14"/>
                    <a:pt x="1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6" name="Freeform 63"/>
          <p:cNvSpPr>
            <a:spLocks noEditPoints="1"/>
          </p:cNvSpPr>
          <p:nvPr/>
        </p:nvSpPr>
        <p:spPr bwMode="auto">
          <a:xfrm>
            <a:off x="2152652" y="3843334"/>
            <a:ext cx="677863" cy="530224"/>
          </a:xfrm>
          <a:custGeom>
            <a:avLst/>
            <a:gdLst>
              <a:gd name="T0" fmla="*/ 140 w 269"/>
              <a:gd name="T1" fmla="*/ 1 h 210"/>
              <a:gd name="T2" fmla="*/ 129 w 269"/>
              <a:gd name="T3" fmla="*/ 11 h 210"/>
              <a:gd name="T4" fmla="*/ 17 w 269"/>
              <a:gd name="T5" fmla="*/ 98 h 210"/>
              <a:gd name="T6" fmla="*/ 9 w 269"/>
              <a:gd name="T7" fmla="*/ 106 h 210"/>
              <a:gd name="T8" fmla="*/ 2 w 269"/>
              <a:gd name="T9" fmla="*/ 148 h 210"/>
              <a:gd name="T10" fmla="*/ 52 w 269"/>
              <a:gd name="T11" fmla="*/ 208 h 210"/>
              <a:gd name="T12" fmla="*/ 136 w 269"/>
              <a:gd name="T13" fmla="*/ 163 h 210"/>
              <a:gd name="T14" fmla="*/ 174 w 269"/>
              <a:gd name="T15" fmla="*/ 186 h 210"/>
              <a:gd name="T16" fmla="*/ 183 w 269"/>
              <a:gd name="T17" fmla="*/ 189 h 210"/>
              <a:gd name="T18" fmla="*/ 266 w 269"/>
              <a:gd name="T19" fmla="*/ 53 h 210"/>
              <a:gd name="T20" fmla="*/ 12 w 269"/>
              <a:gd name="T21" fmla="*/ 143 h 210"/>
              <a:gd name="T22" fmla="*/ 27 w 269"/>
              <a:gd name="T23" fmla="*/ 161 h 210"/>
              <a:gd name="T24" fmla="*/ 48 w 269"/>
              <a:gd name="T25" fmla="*/ 191 h 210"/>
              <a:gd name="T26" fmla="*/ 17 w 269"/>
              <a:gd name="T27" fmla="*/ 127 h 210"/>
              <a:gd name="T28" fmla="*/ 38 w 269"/>
              <a:gd name="T29" fmla="*/ 141 h 210"/>
              <a:gd name="T30" fmla="*/ 48 w 269"/>
              <a:gd name="T31" fmla="*/ 191 h 210"/>
              <a:gd name="T32" fmla="*/ 44 w 269"/>
              <a:gd name="T33" fmla="*/ 148 h 210"/>
              <a:gd name="T34" fmla="*/ 58 w 269"/>
              <a:gd name="T35" fmla="*/ 164 h 210"/>
              <a:gd name="T36" fmla="*/ 59 w 269"/>
              <a:gd name="T37" fmla="*/ 193 h 210"/>
              <a:gd name="T38" fmla="*/ 74 w 269"/>
              <a:gd name="T39" fmla="*/ 162 h 210"/>
              <a:gd name="T40" fmla="*/ 71 w 269"/>
              <a:gd name="T41" fmla="*/ 186 h 210"/>
              <a:gd name="T42" fmla="*/ 76 w 269"/>
              <a:gd name="T43" fmla="*/ 183 h 210"/>
              <a:gd name="T44" fmla="*/ 110 w 269"/>
              <a:gd name="T45" fmla="*/ 143 h 210"/>
              <a:gd name="T46" fmla="*/ 76 w 269"/>
              <a:gd name="T47" fmla="*/ 183 h 210"/>
              <a:gd name="T48" fmla="*/ 100 w 269"/>
              <a:gd name="T49" fmla="*/ 170 h 210"/>
              <a:gd name="T50" fmla="*/ 138 w 269"/>
              <a:gd name="T51" fmla="*/ 128 h 210"/>
              <a:gd name="T52" fmla="*/ 117 w 269"/>
              <a:gd name="T53" fmla="*/ 161 h 210"/>
              <a:gd name="T54" fmla="*/ 142 w 269"/>
              <a:gd name="T55" fmla="*/ 126 h 210"/>
              <a:gd name="T56" fmla="*/ 145 w 269"/>
              <a:gd name="T57" fmla="*/ 145 h 210"/>
              <a:gd name="T58" fmla="*/ 151 w 269"/>
              <a:gd name="T59" fmla="*/ 140 h 210"/>
              <a:gd name="T60" fmla="*/ 151 w 269"/>
              <a:gd name="T61" fmla="*/ 140 h 210"/>
              <a:gd name="T62" fmla="*/ 161 w 269"/>
              <a:gd name="T63" fmla="*/ 142 h 210"/>
              <a:gd name="T64" fmla="*/ 179 w 269"/>
              <a:gd name="T65" fmla="*/ 160 h 210"/>
              <a:gd name="T66" fmla="*/ 162 w 269"/>
              <a:gd name="T67" fmla="*/ 143 h 210"/>
              <a:gd name="T68" fmla="*/ 175 w 269"/>
              <a:gd name="T69" fmla="*/ 116 h 210"/>
              <a:gd name="T70" fmla="*/ 175 w 269"/>
              <a:gd name="T71" fmla="*/ 114 h 210"/>
              <a:gd name="T72" fmla="*/ 181 w 269"/>
              <a:gd name="T73" fmla="*/ 154 h 210"/>
              <a:gd name="T74" fmla="*/ 194 w 269"/>
              <a:gd name="T75" fmla="*/ 149 h 210"/>
              <a:gd name="T76" fmla="*/ 236 w 269"/>
              <a:gd name="T77" fmla="*/ 95 h 210"/>
              <a:gd name="T78" fmla="*/ 195 w 269"/>
              <a:gd name="T79" fmla="*/ 128 h 210"/>
              <a:gd name="T80" fmla="*/ 183 w 269"/>
              <a:gd name="T81" fmla="*/ 98 h 210"/>
              <a:gd name="T82" fmla="*/ 90 w 269"/>
              <a:gd name="T83" fmla="*/ 138 h 210"/>
              <a:gd name="T84" fmla="*/ 54 w 269"/>
              <a:gd name="T85" fmla="*/ 139 h 210"/>
              <a:gd name="T86" fmla="*/ 156 w 269"/>
              <a:gd name="T87" fmla="*/ 58 h 210"/>
              <a:gd name="T88" fmla="*/ 148 w 269"/>
              <a:gd name="T89" fmla="*/ 17 h 210"/>
              <a:gd name="T90" fmla="*/ 195 w 269"/>
              <a:gd name="T91" fmla="*/ 12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69" h="210">
                <a:moveTo>
                  <a:pt x="262" y="43"/>
                </a:moveTo>
                <a:cubicBezTo>
                  <a:pt x="222" y="28"/>
                  <a:pt x="181" y="14"/>
                  <a:pt x="140" y="1"/>
                </a:cubicBezTo>
                <a:cubicBezTo>
                  <a:pt x="138" y="0"/>
                  <a:pt x="136" y="0"/>
                  <a:pt x="135" y="1"/>
                </a:cubicBezTo>
                <a:cubicBezTo>
                  <a:pt x="130" y="2"/>
                  <a:pt x="127" y="7"/>
                  <a:pt x="129" y="11"/>
                </a:cubicBezTo>
                <a:cubicBezTo>
                  <a:pt x="136" y="23"/>
                  <a:pt x="141" y="34"/>
                  <a:pt x="145" y="47"/>
                </a:cubicBezTo>
                <a:cubicBezTo>
                  <a:pt x="100" y="57"/>
                  <a:pt x="63" y="90"/>
                  <a:pt x="17" y="98"/>
                </a:cubicBezTo>
                <a:cubicBezTo>
                  <a:pt x="15" y="98"/>
                  <a:pt x="14" y="99"/>
                  <a:pt x="13" y="101"/>
                </a:cubicBezTo>
                <a:cubicBezTo>
                  <a:pt x="11" y="101"/>
                  <a:pt x="9" y="103"/>
                  <a:pt x="9" y="106"/>
                </a:cubicBezTo>
                <a:cubicBezTo>
                  <a:pt x="8" y="118"/>
                  <a:pt x="6" y="130"/>
                  <a:pt x="1" y="141"/>
                </a:cubicBezTo>
                <a:cubicBezTo>
                  <a:pt x="0" y="144"/>
                  <a:pt x="0" y="146"/>
                  <a:pt x="2" y="148"/>
                </a:cubicBezTo>
                <a:cubicBezTo>
                  <a:pt x="19" y="165"/>
                  <a:pt x="33" y="185"/>
                  <a:pt x="44" y="206"/>
                </a:cubicBezTo>
                <a:cubicBezTo>
                  <a:pt x="46" y="210"/>
                  <a:pt x="50" y="210"/>
                  <a:pt x="52" y="208"/>
                </a:cubicBezTo>
                <a:cubicBezTo>
                  <a:pt x="53" y="208"/>
                  <a:pt x="54" y="208"/>
                  <a:pt x="55" y="207"/>
                </a:cubicBezTo>
                <a:cubicBezTo>
                  <a:pt x="82" y="192"/>
                  <a:pt x="109" y="178"/>
                  <a:pt x="136" y="163"/>
                </a:cubicBezTo>
                <a:cubicBezTo>
                  <a:pt x="143" y="159"/>
                  <a:pt x="149" y="155"/>
                  <a:pt x="154" y="150"/>
                </a:cubicBezTo>
                <a:cubicBezTo>
                  <a:pt x="160" y="162"/>
                  <a:pt x="167" y="174"/>
                  <a:pt x="174" y="186"/>
                </a:cubicBezTo>
                <a:cubicBezTo>
                  <a:pt x="174" y="186"/>
                  <a:pt x="174" y="187"/>
                  <a:pt x="175" y="187"/>
                </a:cubicBezTo>
                <a:cubicBezTo>
                  <a:pt x="176" y="190"/>
                  <a:pt x="180" y="192"/>
                  <a:pt x="183" y="189"/>
                </a:cubicBezTo>
                <a:cubicBezTo>
                  <a:pt x="215" y="148"/>
                  <a:pt x="248" y="107"/>
                  <a:pt x="263" y="57"/>
                </a:cubicBezTo>
                <a:cubicBezTo>
                  <a:pt x="266" y="53"/>
                  <a:pt x="266" y="53"/>
                  <a:pt x="266" y="53"/>
                </a:cubicBezTo>
                <a:cubicBezTo>
                  <a:pt x="269" y="49"/>
                  <a:pt x="266" y="44"/>
                  <a:pt x="262" y="43"/>
                </a:cubicBezTo>
                <a:close/>
                <a:moveTo>
                  <a:pt x="12" y="143"/>
                </a:moveTo>
                <a:cubicBezTo>
                  <a:pt x="13" y="139"/>
                  <a:pt x="15" y="135"/>
                  <a:pt x="16" y="131"/>
                </a:cubicBezTo>
                <a:cubicBezTo>
                  <a:pt x="19" y="141"/>
                  <a:pt x="23" y="151"/>
                  <a:pt x="27" y="161"/>
                </a:cubicBezTo>
                <a:cubicBezTo>
                  <a:pt x="22" y="155"/>
                  <a:pt x="17" y="149"/>
                  <a:pt x="12" y="143"/>
                </a:cubicBezTo>
                <a:close/>
                <a:moveTo>
                  <a:pt x="48" y="191"/>
                </a:moveTo>
                <a:cubicBezTo>
                  <a:pt x="43" y="183"/>
                  <a:pt x="38" y="176"/>
                  <a:pt x="33" y="168"/>
                </a:cubicBezTo>
                <a:cubicBezTo>
                  <a:pt x="28" y="154"/>
                  <a:pt x="22" y="141"/>
                  <a:pt x="17" y="127"/>
                </a:cubicBezTo>
                <a:cubicBezTo>
                  <a:pt x="18" y="123"/>
                  <a:pt x="18" y="119"/>
                  <a:pt x="19" y="115"/>
                </a:cubicBezTo>
                <a:cubicBezTo>
                  <a:pt x="25" y="124"/>
                  <a:pt x="32" y="132"/>
                  <a:pt x="38" y="141"/>
                </a:cubicBezTo>
                <a:cubicBezTo>
                  <a:pt x="43" y="153"/>
                  <a:pt x="48" y="166"/>
                  <a:pt x="53" y="178"/>
                </a:cubicBezTo>
                <a:cubicBezTo>
                  <a:pt x="51" y="182"/>
                  <a:pt x="49" y="187"/>
                  <a:pt x="48" y="191"/>
                </a:cubicBezTo>
                <a:close/>
                <a:moveTo>
                  <a:pt x="54" y="174"/>
                </a:moveTo>
                <a:cubicBezTo>
                  <a:pt x="51" y="166"/>
                  <a:pt x="47" y="157"/>
                  <a:pt x="44" y="148"/>
                </a:cubicBezTo>
                <a:cubicBezTo>
                  <a:pt x="46" y="150"/>
                  <a:pt x="47" y="152"/>
                  <a:pt x="49" y="154"/>
                </a:cubicBezTo>
                <a:cubicBezTo>
                  <a:pt x="52" y="159"/>
                  <a:pt x="55" y="162"/>
                  <a:pt x="58" y="164"/>
                </a:cubicBezTo>
                <a:cubicBezTo>
                  <a:pt x="57" y="167"/>
                  <a:pt x="55" y="171"/>
                  <a:pt x="54" y="174"/>
                </a:cubicBezTo>
                <a:close/>
                <a:moveTo>
                  <a:pt x="59" y="193"/>
                </a:moveTo>
                <a:cubicBezTo>
                  <a:pt x="62" y="183"/>
                  <a:pt x="66" y="174"/>
                  <a:pt x="69" y="164"/>
                </a:cubicBezTo>
                <a:cubicBezTo>
                  <a:pt x="71" y="163"/>
                  <a:pt x="72" y="163"/>
                  <a:pt x="74" y="162"/>
                </a:cubicBezTo>
                <a:cubicBezTo>
                  <a:pt x="79" y="159"/>
                  <a:pt x="84" y="157"/>
                  <a:pt x="89" y="154"/>
                </a:cubicBezTo>
                <a:cubicBezTo>
                  <a:pt x="71" y="186"/>
                  <a:pt x="71" y="186"/>
                  <a:pt x="71" y="186"/>
                </a:cubicBezTo>
                <a:cubicBezTo>
                  <a:pt x="67" y="188"/>
                  <a:pt x="63" y="191"/>
                  <a:pt x="59" y="193"/>
                </a:cubicBezTo>
                <a:close/>
                <a:moveTo>
                  <a:pt x="76" y="183"/>
                </a:moveTo>
                <a:cubicBezTo>
                  <a:pt x="82" y="173"/>
                  <a:pt x="88" y="162"/>
                  <a:pt x="93" y="152"/>
                </a:cubicBezTo>
                <a:cubicBezTo>
                  <a:pt x="99" y="149"/>
                  <a:pt x="104" y="146"/>
                  <a:pt x="110" y="143"/>
                </a:cubicBezTo>
                <a:cubicBezTo>
                  <a:pt x="106" y="153"/>
                  <a:pt x="101" y="163"/>
                  <a:pt x="96" y="173"/>
                </a:cubicBezTo>
                <a:cubicBezTo>
                  <a:pt x="89" y="176"/>
                  <a:pt x="83" y="180"/>
                  <a:pt x="76" y="183"/>
                </a:cubicBezTo>
                <a:close/>
                <a:moveTo>
                  <a:pt x="117" y="161"/>
                </a:moveTo>
                <a:cubicBezTo>
                  <a:pt x="100" y="170"/>
                  <a:pt x="100" y="170"/>
                  <a:pt x="100" y="170"/>
                </a:cubicBezTo>
                <a:cubicBezTo>
                  <a:pt x="105" y="161"/>
                  <a:pt x="110" y="151"/>
                  <a:pt x="113" y="141"/>
                </a:cubicBezTo>
                <a:cubicBezTo>
                  <a:pt x="122" y="137"/>
                  <a:pt x="130" y="133"/>
                  <a:pt x="138" y="128"/>
                </a:cubicBezTo>
                <a:cubicBezTo>
                  <a:pt x="132" y="139"/>
                  <a:pt x="126" y="149"/>
                  <a:pt x="120" y="159"/>
                </a:cubicBezTo>
                <a:cubicBezTo>
                  <a:pt x="119" y="160"/>
                  <a:pt x="118" y="160"/>
                  <a:pt x="117" y="161"/>
                </a:cubicBezTo>
                <a:close/>
                <a:moveTo>
                  <a:pt x="125" y="157"/>
                </a:moveTo>
                <a:cubicBezTo>
                  <a:pt x="131" y="147"/>
                  <a:pt x="136" y="136"/>
                  <a:pt x="142" y="126"/>
                </a:cubicBezTo>
                <a:cubicBezTo>
                  <a:pt x="148" y="123"/>
                  <a:pt x="154" y="120"/>
                  <a:pt x="160" y="116"/>
                </a:cubicBezTo>
                <a:cubicBezTo>
                  <a:pt x="155" y="126"/>
                  <a:pt x="150" y="136"/>
                  <a:pt x="145" y="145"/>
                </a:cubicBezTo>
                <a:cubicBezTo>
                  <a:pt x="139" y="150"/>
                  <a:pt x="132" y="153"/>
                  <a:pt x="125" y="157"/>
                </a:cubicBezTo>
                <a:close/>
                <a:moveTo>
                  <a:pt x="151" y="140"/>
                </a:moveTo>
                <a:cubicBezTo>
                  <a:pt x="162" y="119"/>
                  <a:pt x="162" y="119"/>
                  <a:pt x="162" y="119"/>
                </a:cubicBezTo>
                <a:cubicBezTo>
                  <a:pt x="160" y="126"/>
                  <a:pt x="156" y="134"/>
                  <a:pt x="151" y="140"/>
                </a:cubicBezTo>
                <a:close/>
                <a:moveTo>
                  <a:pt x="162" y="143"/>
                </a:moveTo>
                <a:cubicBezTo>
                  <a:pt x="162" y="143"/>
                  <a:pt x="162" y="142"/>
                  <a:pt x="161" y="142"/>
                </a:cubicBezTo>
                <a:cubicBezTo>
                  <a:pt x="166" y="135"/>
                  <a:pt x="170" y="128"/>
                  <a:pt x="173" y="119"/>
                </a:cubicBezTo>
                <a:cubicBezTo>
                  <a:pt x="175" y="133"/>
                  <a:pt x="177" y="146"/>
                  <a:pt x="179" y="160"/>
                </a:cubicBezTo>
                <a:cubicBezTo>
                  <a:pt x="178" y="163"/>
                  <a:pt x="177" y="166"/>
                  <a:pt x="176" y="168"/>
                </a:cubicBezTo>
                <a:cubicBezTo>
                  <a:pt x="172" y="160"/>
                  <a:pt x="167" y="152"/>
                  <a:pt x="162" y="143"/>
                </a:cubicBezTo>
                <a:close/>
                <a:moveTo>
                  <a:pt x="181" y="154"/>
                </a:moveTo>
                <a:cubicBezTo>
                  <a:pt x="175" y="116"/>
                  <a:pt x="175" y="116"/>
                  <a:pt x="175" y="116"/>
                </a:cubicBezTo>
                <a:cubicBezTo>
                  <a:pt x="175" y="116"/>
                  <a:pt x="175" y="115"/>
                  <a:pt x="174" y="115"/>
                </a:cubicBezTo>
                <a:cubicBezTo>
                  <a:pt x="174" y="115"/>
                  <a:pt x="175" y="114"/>
                  <a:pt x="175" y="114"/>
                </a:cubicBezTo>
                <a:cubicBezTo>
                  <a:pt x="185" y="141"/>
                  <a:pt x="185" y="141"/>
                  <a:pt x="185" y="141"/>
                </a:cubicBezTo>
                <a:cubicBezTo>
                  <a:pt x="184" y="145"/>
                  <a:pt x="182" y="149"/>
                  <a:pt x="181" y="154"/>
                </a:cubicBezTo>
                <a:close/>
                <a:moveTo>
                  <a:pt x="189" y="164"/>
                </a:moveTo>
                <a:cubicBezTo>
                  <a:pt x="190" y="159"/>
                  <a:pt x="192" y="154"/>
                  <a:pt x="194" y="149"/>
                </a:cubicBezTo>
                <a:cubicBezTo>
                  <a:pt x="196" y="148"/>
                  <a:pt x="197" y="147"/>
                  <a:pt x="199" y="146"/>
                </a:cubicBezTo>
                <a:cubicBezTo>
                  <a:pt x="236" y="95"/>
                  <a:pt x="236" y="95"/>
                  <a:pt x="236" y="95"/>
                </a:cubicBezTo>
                <a:cubicBezTo>
                  <a:pt x="223" y="119"/>
                  <a:pt x="206" y="142"/>
                  <a:pt x="189" y="164"/>
                </a:cubicBezTo>
                <a:close/>
                <a:moveTo>
                  <a:pt x="195" y="128"/>
                </a:moveTo>
                <a:cubicBezTo>
                  <a:pt x="191" y="119"/>
                  <a:pt x="188" y="110"/>
                  <a:pt x="184" y="101"/>
                </a:cubicBezTo>
                <a:cubicBezTo>
                  <a:pt x="184" y="100"/>
                  <a:pt x="183" y="99"/>
                  <a:pt x="183" y="98"/>
                </a:cubicBezTo>
                <a:cubicBezTo>
                  <a:pt x="181" y="95"/>
                  <a:pt x="177" y="92"/>
                  <a:pt x="173" y="94"/>
                </a:cubicBezTo>
                <a:cubicBezTo>
                  <a:pt x="145" y="109"/>
                  <a:pt x="118" y="124"/>
                  <a:pt x="90" y="138"/>
                </a:cubicBezTo>
                <a:cubicBezTo>
                  <a:pt x="84" y="141"/>
                  <a:pt x="78" y="145"/>
                  <a:pt x="72" y="148"/>
                </a:cubicBezTo>
                <a:cubicBezTo>
                  <a:pt x="62" y="152"/>
                  <a:pt x="60" y="147"/>
                  <a:pt x="54" y="139"/>
                </a:cubicBezTo>
                <a:cubicBezTo>
                  <a:pt x="46" y="129"/>
                  <a:pt x="38" y="119"/>
                  <a:pt x="31" y="109"/>
                </a:cubicBezTo>
                <a:cubicBezTo>
                  <a:pt x="74" y="97"/>
                  <a:pt x="111" y="66"/>
                  <a:pt x="156" y="58"/>
                </a:cubicBezTo>
                <a:cubicBezTo>
                  <a:pt x="159" y="57"/>
                  <a:pt x="161" y="53"/>
                  <a:pt x="160" y="50"/>
                </a:cubicBezTo>
                <a:cubicBezTo>
                  <a:pt x="157" y="39"/>
                  <a:pt x="153" y="28"/>
                  <a:pt x="148" y="17"/>
                </a:cubicBezTo>
                <a:cubicBezTo>
                  <a:pt x="182" y="29"/>
                  <a:pt x="216" y="40"/>
                  <a:pt x="250" y="53"/>
                </a:cubicBezTo>
                <a:cubicBezTo>
                  <a:pt x="231" y="78"/>
                  <a:pt x="213" y="103"/>
                  <a:pt x="195" y="128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6" name="组合 115"/>
          <p:cNvGrpSpPr/>
          <p:nvPr/>
        </p:nvGrpSpPr>
        <p:grpSpPr>
          <a:xfrm>
            <a:off x="2355834" y="712228"/>
            <a:ext cx="1798777" cy="1084810"/>
            <a:chOff x="2175926" y="561427"/>
            <a:chExt cx="2163762" cy="1304925"/>
          </a:xfrm>
          <a:solidFill>
            <a:srgbClr val="1F4E79"/>
          </a:solidFill>
        </p:grpSpPr>
        <p:sp>
          <p:nvSpPr>
            <p:cNvPr id="117" name="Freeform 17"/>
            <p:cNvSpPr>
              <a:spLocks noEditPoints="1"/>
            </p:cNvSpPr>
            <p:nvPr/>
          </p:nvSpPr>
          <p:spPr bwMode="auto">
            <a:xfrm>
              <a:off x="2175926" y="561427"/>
              <a:ext cx="1873250" cy="1304925"/>
            </a:xfrm>
            <a:custGeom>
              <a:avLst/>
              <a:gdLst>
                <a:gd name="T0" fmla="*/ 457 w 497"/>
                <a:gd name="T1" fmla="*/ 169 h 345"/>
                <a:gd name="T2" fmla="*/ 376 w 497"/>
                <a:gd name="T3" fmla="*/ 169 h 345"/>
                <a:gd name="T4" fmla="*/ 358 w 497"/>
                <a:gd name="T5" fmla="*/ 131 h 345"/>
                <a:gd name="T6" fmla="*/ 282 w 497"/>
                <a:gd name="T7" fmla="*/ 123 h 345"/>
                <a:gd name="T8" fmla="*/ 190 w 497"/>
                <a:gd name="T9" fmla="*/ 20 h 345"/>
                <a:gd name="T10" fmla="*/ 141 w 497"/>
                <a:gd name="T11" fmla="*/ 78 h 345"/>
                <a:gd name="T12" fmla="*/ 143 w 497"/>
                <a:gd name="T13" fmla="*/ 130 h 345"/>
                <a:gd name="T14" fmla="*/ 71 w 497"/>
                <a:gd name="T15" fmla="*/ 152 h 345"/>
                <a:gd name="T16" fmla="*/ 64 w 497"/>
                <a:gd name="T17" fmla="*/ 228 h 345"/>
                <a:gd name="T18" fmla="*/ 4 w 497"/>
                <a:gd name="T19" fmla="*/ 290 h 345"/>
                <a:gd name="T20" fmla="*/ 10 w 497"/>
                <a:gd name="T21" fmla="*/ 331 h 345"/>
                <a:gd name="T22" fmla="*/ 63 w 497"/>
                <a:gd name="T23" fmla="*/ 341 h 345"/>
                <a:gd name="T24" fmla="*/ 362 w 497"/>
                <a:gd name="T25" fmla="*/ 291 h 345"/>
                <a:gd name="T26" fmla="*/ 367 w 497"/>
                <a:gd name="T27" fmla="*/ 289 h 345"/>
                <a:gd name="T28" fmla="*/ 439 w 497"/>
                <a:gd name="T29" fmla="*/ 282 h 345"/>
                <a:gd name="T30" fmla="*/ 493 w 497"/>
                <a:gd name="T31" fmla="*/ 234 h 345"/>
                <a:gd name="T32" fmla="*/ 457 w 497"/>
                <a:gd name="T33" fmla="*/ 169 h 345"/>
                <a:gd name="T34" fmla="*/ 473 w 497"/>
                <a:gd name="T35" fmla="*/ 246 h 345"/>
                <a:gd name="T36" fmla="*/ 406 w 497"/>
                <a:gd name="T37" fmla="*/ 272 h 345"/>
                <a:gd name="T38" fmla="*/ 325 w 497"/>
                <a:gd name="T39" fmla="*/ 271 h 345"/>
                <a:gd name="T40" fmla="*/ 318 w 497"/>
                <a:gd name="T41" fmla="*/ 276 h 345"/>
                <a:gd name="T42" fmla="*/ 152 w 497"/>
                <a:gd name="T43" fmla="*/ 311 h 345"/>
                <a:gd name="T44" fmla="*/ 41 w 497"/>
                <a:gd name="T45" fmla="*/ 327 h 345"/>
                <a:gd name="T46" fmla="*/ 23 w 497"/>
                <a:gd name="T47" fmla="*/ 279 h 345"/>
                <a:gd name="T48" fmla="*/ 76 w 497"/>
                <a:gd name="T49" fmla="*/ 247 h 345"/>
                <a:gd name="T50" fmla="*/ 81 w 497"/>
                <a:gd name="T51" fmla="*/ 248 h 345"/>
                <a:gd name="T52" fmla="*/ 92 w 497"/>
                <a:gd name="T53" fmla="*/ 256 h 345"/>
                <a:gd name="T54" fmla="*/ 101 w 497"/>
                <a:gd name="T55" fmla="*/ 243 h 345"/>
                <a:gd name="T56" fmla="*/ 76 w 497"/>
                <a:gd name="T57" fmla="*/ 170 h 345"/>
                <a:gd name="T58" fmla="*/ 151 w 497"/>
                <a:gd name="T59" fmla="*/ 159 h 345"/>
                <a:gd name="T60" fmla="*/ 155 w 497"/>
                <a:gd name="T61" fmla="*/ 163 h 345"/>
                <a:gd name="T62" fmla="*/ 165 w 497"/>
                <a:gd name="T63" fmla="*/ 186 h 345"/>
                <a:gd name="T64" fmla="*/ 178 w 497"/>
                <a:gd name="T65" fmla="*/ 179 h 345"/>
                <a:gd name="T66" fmla="*/ 190 w 497"/>
                <a:gd name="T67" fmla="*/ 36 h 345"/>
                <a:gd name="T68" fmla="*/ 254 w 497"/>
                <a:gd name="T69" fmla="*/ 69 h 345"/>
                <a:gd name="T70" fmla="*/ 267 w 497"/>
                <a:gd name="T71" fmla="*/ 153 h 345"/>
                <a:gd name="T72" fmla="*/ 282 w 497"/>
                <a:gd name="T73" fmla="*/ 155 h 345"/>
                <a:gd name="T74" fmla="*/ 283 w 497"/>
                <a:gd name="T75" fmla="*/ 140 h 345"/>
                <a:gd name="T76" fmla="*/ 283 w 497"/>
                <a:gd name="T77" fmla="*/ 140 h 345"/>
                <a:gd name="T78" fmla="*/ 349 w 497"/>
                <a:gd name="T79" fmla="*/ 144 h 345"/>
                <a:gd name="T80" fmla="*/ 349 w 497"/>
                <a:gd name="T81" fmla="*/ 208 h 345"/>
                <a:gd name="T82" fmla="*/ 362 w 497"/>
                <a:gd name="T83" fmla="*/ 217 h 345"/>
                <a:gd name="T84" fmla="*/ 375 w 497"/>
                <a:gd name="T85" fmla="*/ 186 h 345"/>
                <a:gd name="T86" fmla="*/ 454 w 497"/>
                <a:gd name="T87" fmla="*/ 184 h 345"/>
                <a:gd name="T88" fmla="*/ 473 w 497"/>
                <a:gd name="T89" fmla="*/ 24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345">
                  <a:moveTo>
                    <a:pt x="457" y="169"/>
                  </a:moveTo>
                  <a:cubicBezTo>
                    <a:pt x="431" y="155"/>
                    <a:pt x="402" y="158"/>
                    <a:pt x="376" y="169"/>
                  </a:cubicBezTo>
                  <a:cubicBezTo>
                    <a:pt x="374" y="155"/>
                    <a:pt x="368" y="141"/>
                    <a:pt x="358" y="131"/>
                  </a:cubicBezTo>
                  <a:cubicBezTo>
                    <a:pt x="337" y="111"/>
                    <a:pt x="306" y="109"/>
                    <a:pt x="282" y="123"/>
                  </a:cubicBezTo>
                  <a:cubicBezTo>
                    <a:pt x="276" y="70"/>
                    <a:pt x="250" y="0"/>
                    <a:pt x="190" y="20"/>
                  </a:cubicBezTo>
                  <a:cubicBezTo>
                    <a:pt x="165" y="28"/>
                    <a:pt x="146" y="53"/>
                    <a:pt x="141" y="78"/>
                  </a:cubicBezTo>
                  <a:cubicBezTo>
                    <a:pt x="137" y="96"/>
                    <a:pt x="139" y="113"/>
                    <a:pt x="143" y="130"/>
                  </a:cubicBezTo>
                  <a:cubicBezTo>
                    <a:pt x="120" y="120"/>
                    <a:pt x="86" y="133"/>
                    <a:pt x="71" y="152"/>
                  </a:cubicBezTo>
                  <a:cubicBezTo>
                    <a:pt x="52" y="174"/>
                    <a:pt x="51" y="204"/>
                    <a:pt x="64" y="228"/>
                  </a:cubicBezTo>
                  <a:cubicBezTo>
                    <a:pt x="33" y="225"/>
                    <a:pt x="10" y="261"/>
                    <a:pt x="4" y="290"/>
                  </a:cubicBezTo>
                  <a:cubicBezTo>
                    <a:pt x="1" y="304"/>
                    <a:pt x="0" y="320"/>
                    <a:pt x="10" y="331"/>
                  </a:cubicBezTo>
                  <a:cubicBezTo>
                    <a:pt x="23" y="345"/>
                    <a:pt x="46" y="342"/>
                    <a:pt x="63" y="341"/>
                  </a:cubicBezTo>
                  <a:cubicBezTo>
                    <a:pt x="164" y="335"/>
                    <a:pt x="259" y="284"/>
                    <a:pt x="362" y="291"/>
                  </a:cubicBezTo>
                  <a:cubicBezTo>
                    <a:pt x="364" y="291"/>
                    <a:pt x="366" y="290"/>
                    <a:pt x="367" y="289"/>
                  </a:cubicBezTo>
                  <a:cubicBezTo>
                    <a:pt x="391" y="290"/>
                    <a:pt x="416" y="287"/>
                    <a:pt x="439" y="282"/>
                  </a:cubicBezTo>
                  <a:cubicBezTo>
                    <a:pt x="466" y="276"/>
                    <a:pt x="488" y="263"/>
                    <a:pt x="493" y="234"/>
                  </a:cubicBezTo>
                  <a:cubicBezTo>
                    <a:pt x="497" y="207"/>
                    <a:pt x="481" y="182"/>
                    <a:pt x="457" y="169"/>
                  </a:cubicBezTo>
                  <a:close/>
                  <a:moveTo>
                    <a:pt x="473" y="246"/>
                  </a:moveTo>
                  <a:cubicBezTo>
                    <a:pt x="460" y="268"/>
                    <a:pt x="428" y="270"/>
                    <a:pt x="406" y="272"/>
                  </a:cubicBezTo>
                  <a:cubicBezTo>
                    <a:pt x="379" y="276"/>
                    <a:pt x="352" y="275"/>
                    <a:pt x="325" y="271"/>
                  </a:cubicBezTo>
                  <a:cubicBezTo>
                    <a:pt x="321" y="271"/>
                    <a:pt x="319" y="273"/>
                    <a:pt x="318" y="276"/>
                  </a:cubicBezTo>
                  <a:cubicBezTo>
                    <a:pt x="262" y="280"/>
                    <a:pt x="207" y="298"/>
                    <a:pt x="152" y="311"/>
                  </a:cubicBezTo>
                  <a:cubicBezTo>
                    <a:pt x="116" y="320"/>
                    <a:pt x="78" y="328"/>
                    <a:pt x="41" y="327"/>
                  </a:cubicBezTo>
                  <a:cubicBezTo>
                    <a:pt x="12" y="326"/>
                    <a:pt x="15" y="300"/>
                    <a:pt x="23" y="279"/>
                  </a:cubicBezTo>
                  <a:cubicBezTo>
                    <a:pt x="31" y="257"/>
                    <a:pt x="51" y="234"/>
                    <a:pt x="76" y="247"/>
                  </a:cubicBezTo>
                  <a:cubicBezTo>
                    <a:pt x="78" y="248"/>
                    <a:pt x="79" y="248"/>
                    <a:pt x="81" y="248"/>
                  </a:cubicBezTo>
                  <a:cubicBezTo>
                    <a:pt x="84" y="251"/>
                    <a:pt x="88" y="254"/>
                    <a:pt x="92" y="256"/>
                  </a:cubicBezTo>
                  <a:cubicBezTo>
                    <a:pt x="101" y="260"/>
                    <a:pt x="109" y="248"/>
                    <a:pt x="101" y="243"/>
                  </a:cubicBezTo>
                  <a:cubicBezTo>
                    <a:pt x="75" y="229"/>
                    <a:pt x="61" y="197"/>
                    <a:pt x="76" y="170"/>
                  </a:cubicBezTo>
                  <a:cubicBezTo>
                    <a:pt x="89" y="147"/>
                    <a:pt x="139" y="123"/>
                    <a:pt x="151" y="159"/>
                  </a:cubicBezTo>
                  <a:cubicBezTo>
                    <a:pt x="152" y="161"/>
                    <a:pt x="153" y="162"/>
                    <a:pt x="155" y="163"/>
                  </a:cubicBezTo>
                  <a:cubicBezTo>
                    <a:pt x="158" y="171"/>
                    <a:pt x="161" y="178"/>
                    <a:pt x="165" y="186"/>
                  </a:cubicBezTo>
                  <a:cubicBezTo>
                    <a:pt x="168" y="195"/>
                    <a:pt x="182" y="188"/>
                    <a:pt x="178" y="179"/>
                  </a:cubicBezTo>
                  <a:cubicBezTo>
                    <a:pt x="159" y="136"/>
                    <a:pt x="132" y="62"/>
                    <a:pt x="190" y="36"/>
                  </a:cubicBezTo>
                  <a:cubicBezTo>
                    <a:pt x="218" y="23"/>
                    <a:pt x="242" y="46"/>
                    <a:pt x="254" y="69"/>
                  </a:cubicBezTo>
                  <a:cubicBezTo>
                    <a:pt x="266" y="95"/>
                    <a:pt x="270" y="125"/>
                    <a:pt x="267" y="153"/>
                  </a:cubicBezTo>
                  <a:cubicBezTo>
                    <a:pt x="266" y="163"/>
                    <a:pt x="281" y="164"/>
                    <a:pt x="282" y="155"/>
                  </a:cubicBezTo>
                  <a:cubicBezTo>
                    <a:pt x="282" y="150"/>
                    <a:pt x="283" y="145"/>
                    <a:pt x="283" y="140"/>
                  </a:cubicBezTo>
                  <a:cubicBezTo>
                    <a:pt x="283" y="140"/>
                    <a:pt x="283" y="140"/>
                    <a:pt x="283" y="140"/>
                  </a:cubicBezTo>
                  <a:cubicBezTo>
                    <a:pt x="302" y="125"/>
                    <a:pt x="332" y="125"/>
                    <a:pt x="349" y="144"/>
                  </a:cubicBezTo>
                  <a:cubicBezTo>
                    <a:pt x="366" y="162"/>
                    <a:pt x="364" y="190"/>
                    <a:pt x="349" y="208"/>
                  </a:cubicBezTo>
                  <a:cubicBezTo>
                    <a:pt x="343" y="216"/>
                    <a:pt x="356" y="224"/>
                    <a:pt x="362" y="217"/>
                  </a:cubicBezTo>
                  <a:cubicBezTo>
                    <a:pt x="369" y="208"/>
                    <a:pt x="373" y="197"/>
                    <a:pt x="375" y="186"/>
                  </a:cubicBezTo>
                  <a:cubicBezTo>
                    <a:pt x="400" y="174"/>
                    <a:pt x="429" y="169"/>
                    <a:pt x="454" y="184"/>
                  </a:cubicBezTo>
                  <a:cubicBezTo>
                    <a:pt x="474" y="197"/>
                    <a:pt x="486" y="224"/>
                    <a:pt x="473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8"/>
            <p:cNvSpPr/>
            <p:nvPr/>
          </p:nvSpPr>
          <p:spPr bwMode="auto">
            <a:xfrm>
              <a:off x="2239426" y="853527"/>
              <a:ext cx="298450" cy="290513"/>
            </a:xfrm>
            <a:custGeom>
              <a:avLst/>
              <a:gdLst>
                <a:gd name="T0" fmla="*/ 73 w 79"/>
                <a:gd name="T1" fmla="*/ 0 h 77"/>
                <a:gd name="T2" fmla="*/ 0 w 79"/>
                <a:gd name="T3" fmla="*/ 72 h 77"/>
                <a:gd name="T4" fmla="*/ 8 w 79"/>
                <a:gd name="T5" fmla="*/ 72 h 77"/>
                <a:gd name="T6" fmla="*/ 75 w 79"/>
                <a:gd name="T7" fmla="*/ 8 h 77"/>
                <a:gd name="T8" fmla="*/ 73 w 79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7">
                  <a:moveTo>
                    <a:pt x="73" y="0"/>
                  </a:moveTo>
                  <a:cubicBezTo>
                    <a:pt x="35" y="3"/>
                    <a:pt x="4" y="34"/>
                    <a:pt x="0" y="72"/>
                  </a:cubicBezTo>
                  <a:cubicBezTo>
                    <a:pt x="0" y="77"/>
                    <a:pt x="7" y="77"/>
                    <a:pt x="8" y="72"/>
                  </a:cubicBezTo>
                  <a:cubicBezTo>
                    <a:pt x="12" y="38"/>
                    <a:pt x="40" y="11"/>
                    <a:pt x="75" y="8"/>
                  </a:cubicBezTo>
                  <a:cubicBezTo>
                    <a:pt x="79" y="7"/>
                    <a:pt x="78" y="0"/>
                    <a:pt x="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9"/>
            <p:cNvSpPr/>
            <p:nvPr/>
          </p:nvSpPr>
          <p:spPr bwMode="auto">
            <a:xfrm>
              <a:off x="2209263" y="823365"/>
              <a:ext cx="173037" cy="196850"/>
            </a:xfrm>
            <a:custGeom>
              <a:avLst/>
              <a:gdLst>
                <a:gd name="T0" fmla="*/ 39 w 46"/>
                <a:gd name="T1" fmla="*/ 2 h 52"/>
                <a:gd name="T2" fmla="*/ 1 w 46"/>
                <a:gd name="T3" fmla="*/ 44 h 52"/>
                <a:gd name="T4" fmla="*/ 8 w 46"/>
                <a:gd name="T5" fmla="*/ 47 h 52"/>
                <a:gd name="T6" fmla="*/ 42 w 46"/>
                <a:gd name="T7" fmla="*/ 8 h 52"/>
                <a:gd name="T8" fmla="*/ 39 w 46"/>
                <a:gd name="T9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2">
                  <a:moveTo>
                    <a:pt x="39" y="2"/>
                  </a:moveTo>
                  <a:cubicBezTo>
                    <a:pt x="20" y="9"/>
                    <a:pt x="6" y="25"/>
                    <a:pt x="1" y="44"/>
                  </a:cubicBezTo>
                  <a:cubicBezTo>
                    <a:pt x="0" y="49"/>
                    <a:pt x="7" y="52"/>
                    <a:pt x="8" y="47"/>
                  </a:cubicBezTo>
                  <a:cubicBezTo>
                    <a:pt x="13" y="29"/>
                    <a:pt x="25" y="15"/>
                    <a:pt x="42" y="8"/>
                  </a:cubicBezTo>
                  <a:cubicBezTo>
                    <a:pt x="46" y="7"/>
                    <a:pt x="43" y="0"/>
                    <a:pt x="3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20"/>
            <p:cNvSpPr/>
            <p:nvPr/>
          </p:nvSpPr>
          <p:spPr bwMode="auto">
            <a:xfrm>
              <a:off x="4049176" y="1291677"/>
              <a:ext cx="192087" cy="409575"/>
            </a:xfrm>
            <a:custGeom>
              <a:avLst/>
              <a:gdLst>
                <a:gd name="T0" fmla="*/ 31 w 51"/>
                <a:gd name="T1" fmla="*/ 4 h 108"/>
                <a:gd name="T2" fmla="*/ 24 w 51"/>
                <a:gd name="T3" fmla="*/ 8 h 108"/>
                <a:gd name="T4" fmla="*/ 4 w 51"/>
                <a:gd name="T5" fmla="*/ 99 h 108"/>
                <a:gd name="T6" fmla="*/ 9 w 51"/>
                <a:gd name="T7" fmla="*/ 105 h 108"/>
                <a:gd name="T8" fmla="*/ 31 w 51"/>
                <a:gd name="T9" fmla="*/ 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08">
                  <a:moveTo>
                    <a:pt x="31" y="4"/>
                  </a:moveTo>
                  <a:cubicBezTo>
                    <a:pt x="29" y="0"/>
                    <a:pt x="22" y="4"/>
                    <a:pt x="24" y="8"/>
                  </a:cubicBezTo>
                  <a:cubicBezTo>
                    <a:pt x="42" y="39"/>
                    <a:pt x="34" y="79"/>
                    <a:pt x="4" y="99"/>
                  </a:cubicBezTo>
                  <a:cubicBezTo>
                    <a:pt x="0" y="102"/>
                    <a:pt x="5" y="108"/>
                    <a:pt x="9" y="105"/>
                  </a:cubicBezTo>
                  <a:cubicBezTo>
                    <a:pt x="41" y="82"/>
                    <a:pt x="51" y="38"/>
                    <a:pt x="3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21"/>
            <p:cNvSpPr/>
            <p:nvPr/>
          </p:nvSpPr>
          <p:spPr bwMode="auto">
            <a:xfrm>
              <a:off x="4263488" y="1450427"/>
              <a:ext cx="76200" cy="201613"/>
            </a:xfrm>
            <a:custGeom>
              <a:avLst/>
              <a:gdLst>
                <a:gd name="T0" fmla="*/ 12 w 20"/>
                <a:gd name="T1" fmla="*/ 5 h 53"/>
                <a:gd name="T2" fmla="*/ 1 w 20"/>
                <a:gd name="T3" fmla="*/ 46 h 53"/>
                <a:gd name="T4" fmla="*/ 8 w 20"/>
                <a:gd name="T5" fmla="*/ 48 h 53"/>
                <a:gd name="T6" fmla="*/ 19 w 20"/>
                <a:gd name="T7" fmla="*/ 8 h 53"/>
                <a:gd name="T8" fmla="*/ 12 w 20"/>
                <a:gd name="T9" fmla="*/ 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53">
                  <a:moveTo>
                    <a:pt x="12" y="5"/>
                  </a:moveTo>
                  <a:cubicBezTo>
                    <a:pt x="8" y="19"/>
                    <a:pt x="5" y="32"/>
                    <a:pt x="1" y="46"/>
                  </a:cubicBezTo>
                  <a:cubicBezTo>
                    <a:pt x="0" y="50"/>
                    <a:pt x="7" y="53"/>
                    <a:pt x="8" y="48"/>
                  </a:cubicBezTo>
                  <a:cubicBezTo>
                    <a:pt x="12" y="35"/>
                    <a:pt x="15" y="21"/>
                    <a:pt x="19" y="8"/>
                  </a:cubicBezTo>
                  <a:cubicBezTo>
                    <a:pt x="20" y="3"/>
                    <a:pt x="13" y="0"/>
                    <a:pt x="1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5" name="Freeform 76"/>
          <p:cNvSpPr>
            <a:spLocks noEditPoints="1"/>
          </p:cNvSpPr>
          <p:nvPr/>
        </p:nvSpPr>
        <p:spPr bwMode="auto">
          <a:xfrm>
            <a:off x="10324468" y="5325752"/>
            <a:ext cx="585788" cy="433388"/>
          </a:xfrm>
          <a:custGeom>
            <a:avLst/>
            <a:gdLst>
              <a:gd name="T0" fmla="*/ 480 w 490"/>
              <a:gd name="T1" fmla="*/ 11 h 361"/>
              <a:gd name="T2" fmla="*/ 478 w 490"/>
              <a:gd name="T3" fmla="*/ 11 h 361"/>
              <a:gd name="T4" fmla="*/ 469 w 490"/>
              <a:gd name="T5" fmla="*/ 11 h 361"/>
              <a:gd name="T6" fmla="*/ 23 w 490"/>
              <a:gd name="T7" fmla="*/ 0 h 361"/>
              <a:gd name="T8" fmla="*/ 14 w 490"/>
              <a:gd name="T9" fmla="*/ 12 h 361"/>
              <a:gd name="T10" fmla="*/ 14 w 490"/>
              <a:gd name="T11" fmla="*/ 13 h 361"/>
              <a:gd name="T12" fmla="*/ 2 w 490"/>
              <a:gd name="T13" fmla="*/ 318 h 361"/>
              <a:gd name="T14" fmla="*/ 1 w 490"/>
              <a:gd name="T15" fmla="*/ 325 h 361"/>
              <a:gd name="T16" fmla="*/ 1 w 490"/>
              <a:gd name="T17" fmla="*/ 327 h 361"/>
              <a:gd name="T18" fmla="*/ 3 w 490"/>
              <a:gd name="T19" fmla="*/ 331 h 361"/>
              <a:gd name="T20" fmla="*/ 53 w 490"/>
              <a:gd name="T21" fmla="*/ 358 h 361"/>
              <a:gd name="T22" fmla="*/ 184 w 490"/>
              <a:gd name="T23" fmla="*/ 355 h 361"/>
              <a:gd name="T24" fmla="*/ 455 w 490"/>
              <a:gd name="T25" fmla="*/ 333 h 361"/>
              <a:gd name="T26" fmla="*/ 459 w 490"/>
              <a:gd name="T27" fmla="*/ 332 h 361"/>
              <a:gd name="T28" fmla="*/ 476 w 490"/>
              <a:gd name="T29" fmla="*/ 325 h 361"/>
              <a:gd name="T30" fmla="*/ 490 w 490"/>
              <a:gd name="T31" fmla="*/ 21 h 361"/>
              <a:gd name="T32" fmla="*/ 480 w 490"/>
              <a:gd name="T33" fmla="*/ 11 h 361"/>
              <a:gd name="T34" fmla="*/ 451 w 490"/>
              <a:gd name="T35" fmla="*/ 31 h 361"/>
              <a:gd name="T36" fmla="*/ 372 w 490"/>
              <a:gd name="T37" fmla="*/ 107 h 361"/>
              <a:gd name="T38" fmla="*/ 316 w 490"/>
              <a:gd name="T39" fmla="*/ 151 h 361"/>
              <a:gd name="T40" fmla="*/ 251 w 490"/>
              <a:gd name="T41" fmla="*/ 186 h 361"/>
              <a:gd name="T42" fmla="*/ 224 w 490"/>
              <a:gd name="T43" fmla="*/ 166 h 361"/>
              <a:gd name="T44" fmla="*/ 197 w 490"/>
              <a:gd name="T45" fmla="*/ 147 h 361"/>
              <a:gd name="T46" fmla="*/ 139 w 490"/>
              <a:gd name="T47" fmla="*/ 100 h 361"/>
              <a:gd name="T48" fmla="*/ 50 w 490"/>
              <a:gd name="T49" fmla="*/ 21 h 361"/>
              <a:gd name="T50" fmla="*/ 451 w 490"/>
              <a:gd name="T51" fmla="*/ 31 h 361"/>
              <a:gd name="T52" fmla="*/ 33 w 490"/>
              <a:gd name="T53" fmla="*/ 33 h 361"/>
              <a:gd name="T54" fmla="*/ 139 w 490"/>
              <a:gd name="T55" fmla="*/ 126 h 361"/>
              <a:gd name="T56" fmla="*/ 199 w 490"/>
              <a:gd name="T57" fmla="*/ 173 h 361"/>
              <a:gd name="T58" fmla="*/ 222 w 490"/>
              <a:gd name="T59" fmla="*/ 190 h 361"/>
              <a:gd name="T60" fmla="*/ 22 w 490"/>
              <a:gd name="T61" fmla="*/ 316 h 361"/>
              <a:gd name="T62" fmla="*/ 33 w 490"/>
              <a:gd name="T63" fmla="*/ 33 h 361"/>
              <a:gd name="T64" fmla="*/ 109 w 490"/>
              <a:gd name="T65" fmla="*/ 337 h 361"/>
              <a:gd name="T66" fmla="*/ 32 w 490"/>
              <a:gd name="T67" fmla="*/ 334 h 361"/>
              <a:gd name="T68" fmla="*/ 240 w 490"/>
              <a:gd name="T69" fmla="*/ 202 h 361"/>
              <a:gd name="T70" fmla="*/ 258 w 490"/>
              <a:gd name="T71" fmla="*/ 209 h 361"/>
              <a:gd name="T72" fmla="*/ 299 w 490"/>
              <a:gd name="T73" fmla="*/ 190 h 361"/>
              <a:gd name="T74" fmla="*/ 441 w 490"/>
              <a:gd name="T75" fmla="*/ 315 h 361"/>
              <a:gd name="T76" fmla="*/ 224 w 490"/>
              <a:gd name="T77" fmla="*/ 333 h 361"/>
              <a:gd name="T78" fmla="*/ 109 w 490"/>
              <a:gd name="T79" fmla="*/ 337 h 361"/>
              <a:gd name="T80" fmla="*/ 457 w 490"/>
              <a:gd name="T81" fmla="*/ 302 h 361"/>
              <a:gd name="T82" fmla="*/ 315 w 490"/>
              <a:gd name="T83" fmla="*/ 177 h 361"/>
              <a:gd name="T84" fmla="*/ 370 w 490"/>
              <a:gd name="T85" fmla="*/ 135 h 361"/>
              <a:gd name="T86" fmla="*/ 469 w 490"/>
              <a:gd name="T87" fmla="*/ 41 h 361"/>
              <a:gd name="T88" fmla="*/ 457 w 490"/>
              <a:gd name="T89" fmla="*/ 302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90" h="361">
                <a:moveTo>
                  <a:pt x="480" y="11"/>
                </a:moveTo>
                <a:cubicBezTo>
                  <a:pt x="478" y="11"/>
                  <a:pt x="478" y="11"/>
                  <a:pt x="478" y="11"/>
                </a:cubicBezTo>
                <a:cubicBezTo>
                  <a:pt x="476" y="9"/>
                  <a:pt x="472" y="9"/>
                  <a:pt x="469" y="11"/>
                </a:cubicBezTo>
                <a:cubicBezTo>
                  <a:pt x="320" y="8"/>
                  <a:pt x="172" y="4"/>
                  <a:pt x="23" y="0"/>
                </a:cubicBezTo>
                <a:cubicBezTo>
                  <a:pt x="16" y="0"/>
                  <a:pt x="13" y="7"/>
                  <a:pt x="14" y="12"/>
                </a:cubicBezTo>
                <a:cubicBezTo>
                  <a:pt x="14" y="13"/>
                  <a:pt x="14" y="13"/>
                  <a:pt x="14" y="13"/>
                </a:cubicBezTo>
                <a:cubicBezTo>
                  <a:pt x="13" y="115"/>
                  <a:pt x="9" y="216"/>
                  <a:pt x="2" y="318"/>
                </a:cubicBezTo>
                <a:cubicBezTo>
                  <a:pt x="1" y="320"/>
                  <a:pt x="0" y="322"/>
                  <a:pt x="1" y="325"/>
                </a:cubicBezTo>
                <a:cubicBezTo>
                  <a:pt x="1" y="326"/>
                  <a:pt x="1" y="326"/>
                  <a:pt x="1" y="327"/>
                </a:cubicBezTo>
                <a:cubicBezTo>
                  <a:pt x="1" y="329"/>
                  <a:pt x="2" y="330"/>
                  <a:pt x="3" y="331"/>
                </a:cubicBezTo>
                <a:cubicBezTo>
                  <a:pt x="11" y="350"/>
                  <a:pt x="33" y="357"/>
                  <a:pt x="53" y="358"/>
                </a:cubicBezTo>
                <a:cubicBezTo>
                  <a:pt x="96" y="361"/>
                  <a:pt x="141" y="356"/>
                  <a:pt x="184" y="355"/>
                </a:cubicBezTo>
                <a:cubicBezTo>
                  <a:pt x="275" y="350"/>
                  <a:pt x="365" y="343"/>
                  <a:pt x="455" y="333"/>
                </a:cubicBezTo>
                <a:cubicBezTo>
                  <a:pt x="456" y="333"/>
                  <a:pt x="458" y="333"/>
                  <a:pt x="459" y="332"/>
                </a:cubicBezTo>
                <a:cubicBezTo>
                  <a:pt x="464" y="337"/>
                  <a:pt x="475" y="334"/>
                  <a:pt x="476" y="325"/>
                </a:cubicBezTo>
                <a:cubicBezTo>
                  <a:pt x="480" y="224"/>
                  <a:pt x="485" y="123"/>
                  <a:pt x="490" y="21"/>
                </a:cubicBezTo>
                <a:cubicBezTo>
                  <a:pt x="490" y="16"/>
                  <a:pt x="485" y="11"/>
                  <a:pt x="480" y="11"/>
                </a:cubicBezTo>
                <a:close/>
                <a:moveTo>
                  <a:pt x="451" y="31"/>
                </a:moveTo>
                <a:cubicBezTo>
                  <a:pt x="426" y="57"/>
                  <a:pt x="400" y="83"/>
                  <a:pt x="372" y="107"/>
                </a:cubicBezTo>
                <a:cubicBezTo>
                  <a:pt x="354" y="122"/>
                  <a:pt x="335" y="137"/>
                  <a:pt x="316" y="151"/>
                </a:cubicBezTo>
                <a:cubicBezTo>
                  <a:pt x="302" y="162"/>
                  <a:pt x="271" y="193"/>
                  <a:pt x="251" y="186"/>
                </a:cubicBezTo>
                <a:cubicBezTo>
                  <a:pt x="242" y="182"/>
                  <a:pt x="232" y="172"/>
                  <a:pt x="224" y="166"/>
                </a:cubicBezTo>
                <a:cubicBezTo>
                  <a:pt x="215" y="160"/>
                  <a:pt x="206" y="153"/>
                  <a:pt x="197" y="147"/>
                </a:cubicBezTo>
                <a:cubicBezTo>
                  <a:pt x="177" y="132"/>
                  <a:pt x="158" y="116"/>
                  <a:pt x="139" y="100"/>
                </a:cubicBezTo>
                <a:cubicBezTo>
                  <a:pt x="108" y="75"/>
                  <a:pt x="79" y="49"/>
                  <a:pt x="50" y="21"/>
                </a:cubicBezTo>
                <a:cubicBezTo>
                  <a:pt x="184" y="24"/>
                  <a:pt x="317" y="27"/>
                  <a:pt x="451" y="31"/>
                </a:cubicBezTo>
                <a:close/>
                <a:moveTo>
                  <a:pt x="33" y="33"/>
                </a:moveTo>
                <a:cubicBezTo>
                  <a:pt x="67" y="65"/>
                  <a:pt x="102" y="97"/>
                  <a:pt x="139" y="126"/>
                </a:cubicBezTo>
                <a:cubicBezTo>
                  <a:pt x="159" y="142"/>
                  <a:pt x="179" y="158"/>
                  <a:pt x="199" y="173"/>
                </a:cubicBezTo>
                <a:cubicBezTo>
                  <a:pt x="207" y="179"/>
                  <a:pt x="215" y="184"/>
                  <a:pt x="222" y="190"/>
                </a:cubicBezTo>
                <a:cubicBezTo>
                  <a:pt x="156" y="232"/>
                  <a:pt x="89" y="274"/>
                  <a:pt x="22" y="316"/>
                </a:cubicBezTo>
                <a:cubicBezTo>
                  <a:pt x="29" y="222"/>
                  <a:pt x="33" y="127"/>
                  <a:pt x="33" y="33"/>
                </a:cubicBezTo>
                <a:close/>
                <a:moveTo>
                  <a:pt x="109" y="337"/>
                </a:moveTo>
                <a:cubicBezTo>
                  <a:pt x="93" y="338"/>
                  <a:pt x="52" y="344"/>
                  <a:pt x="32" y="334"/>
                </a:cubicBezTo>
                <a:cubicBezTo>
                  <a:pt x="101" y="290"/>
                  <a:pt x="171" y="246"/>
                  <a:pt x="240" y="202"/>
                </a:cubicBezTo>
                <a:cubicBezTo>
                  <a:pt x="245" y="206"/>
                  <a:pt x="251" y="209"/>
                  <a:pt x="258" y="209"/>
                </a:cubicBezTo>
                <a:cubicBezTo>
                  <a:pt x="271" y="210"/>
                  <a:pt x="286" y="199"/>
                  <a:pt x="299" y="190"/>
                </a:cubicBezTo>
                <a:cubicBezTo>
                  <a:pt x="347" y="230"/>
                  <a:pt x="395" y="272"/>
                  <a:pt x="441" y="315"/>
                </a:cubicBezTo>
                <a:cubicBezTo>
                  <a:pt x="369" y="323"/>
                  <a:pt x="296" y="329"/>
                  <a:pt x="224" y="333"/>
                </a:cubicBezTo>
                <a:cubicBezTo>
                  <a:pt x="186" y="335"/>
                  <a:pt x="148" y="336"/>
                  <a:pt x="109" y="337"/>
                </a:cubicBezTo>
                <a:close/>
                <a:moveTo>
                  <a:pt x="457" y="302"/>
                </a:moveTo>
                <a:cubicBezTo>
                  <a:pt x="411" y="259"/>
                  <a:pt x="363" y="217"/>
                  <a:pt x="315" y="177"/>
                </a:cubicBezTo>
                <a:cubicBezTo>
                  <a:pt x="334" y="164"/>
                  <a:pt x="352" y="149"/>
                  <a:pt x="370" y="135"/>
                </a:cubicBezTo>
                <a:cubicBezTo>
                  <a:pt x="405" y="106"/>
                  <a:pt x="438" y="74"/>
                  <a:pt x="469" y="41"/>
                </a:cubicBezTo>
                <a:cubicBezTo>
                  <a:pt x="465" y="128"/>
                  <a:pt x="461" y="215"/>
                  <a:pt x="457" y="302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Freeform 8"/>
          <p:cNvSpPr>
            <a:spLocks noEditPoints="1"/>
          </p:cNvSpPr>
          <p:nvPr/>
        </p:nvSpPr>
        <p:spPr bwMode="auto">
          <a:xfrm>
            <a:off x="7822282" y="1020214"/>
            <a:ext cx="354886" cy="404870"/>
          </a:xfrm>
          <a:custGeom>
            <a:avLst/>
            <a:gdLst>
              <a:gd name="T0" fmla="*/ 20 w 28"/>
              <a:gd name="T1" fmla="*/ 11 h 32"/>
              <a:gd name="T2" fmla="*/ 28 w 28"/>
              <a:gd name="T3" fmla="*/ 12 h 32"/>
              <a:gd name="T4" fmla="*/ 20 w 28"/>
              <a:gd name="T5" fmla="*/ 20 h 32"/>
              <a:gd name="T6" fmla="*/ 20 w 28"/>
              <a:gd name="T7" fmla="*/ 32 h 32"/>
              <a:gd name="T8" fmla="*/ 13 w 28"/>
              <a:gd name="T9" fmla="*/ 25 h 32"/>
              <a:gd name="T10" fmla="*/ 3 w 28"/>
              <a:gd name="T11" fmla="*/ 31 h 32"/>
              <a:gd name="T12" fmla="*/ 3 w 28"/>
              <a:gd name="T13" fmla="*/ 31 h 32"/>
              <a:gd name="T14" fmla="*/ 8 w 28"/>
              <a:gd name="T15" fmla="*/ 18 h 32"/>
              <a:gd name="T16" fmla="*/ 4 w 28"/>
              <a:gd name="T17" fmla="*/ 13 h 32"/>
              <a:gd name="T18" fmla="*/ 0 w 28"/>
              <a:gd name="T19" fmla="*/ 8 h 32"/>
              <a:gd name="T20" fmla="*/ 12 w 28"/>
              <a:gd name="T21" fmla="*/ 10 h 32"/>
              <a:gd name="T22" fmla="*/ 16 w 28"/>
              <a:gd name="T23" fmla="*/ 0 h 32"/>
              <a:gd name="T24" fmla="*/ 20 w 28"/>
              <a:gd name="T25" fmla="*/ 11 h 32"/>
              <a:gd name="T26" fmla="*/ 14 w 28"/>
              <a:gd name="T27" fmla="*/ 10 h 32"/>
              <a:gd name="T28" fmla="*/ 18 w 28"/>
              <a:gd name="T29" fmla="*/ 11 h 32"/>
              <a:gd name="T30" fmla="*/ 16 w 28"/>
              <a:gd name="T31" fmla="*/ 5 h 32"/>
              <a:gd name="T32" fmla="*/ 14 w 28"/>
              <a:gd name="T33" fmla="*/ 10 h 32"/>
              <a:gd name="T34" fmla="*/ 9 w 28"/>
              <a:gd name="T35" fmla="*/ 16 h 32"/>
              <a:gd name="T36" fmla="*/ 11 w 28"/>
              <a:gd name="T37" fmla="*/ 12 h 32"/>
              <a:gd name="T38" fmla="*/ 5 w 28"/>
              <a:gd name="T39" fmla="*/ 11 h 32"/>
              <a:gd name="T40" fmla="*/ 9 w 28"/>
              <a:gd name="T41" fmla="*/ 16 h 32"/>
              <a:gd name="T42" fmla="*/ 10 w 28"/>
              <a:gd name="T43" fmla="*/ 18 h 32"/>
              <a:gd name="T44" fmla="*/ 14 w 28"/>
              <a:gd name="T45" fmla="*/ 22 h 32"/>
              <a:gd name="T46" fmla="*/ 18 w 28"/>
              <a:gd name="T47" fmla="*/ 19 h 32"/>
              <a:gd name="T48" fmla="*/ 18 w 28"/>
              <a:gd name="T49" fmla="*/ 13 h 32"/>
              <a:gd name="T50" fmla="*/ 13 w 28"/>
              <a:gd name="T51" fmla="*/ 12 h 32"/>
              <a:gd name="T52" fmla="*/ 10 w 28"/>
              <a:gd name="T53" fmla="*/ 18 h 32"/>
              <a:gd name="T54" fmla="*/ 20 w 28"/>
              <a:gd name="T55" fmla="*/ 14 h 32"/>
              <a:gd name="T56" fmla="*/ 20 w 28"/>
              <a:gd name="T57" fmla="*/ 17 h 32"/>
              <a:gd name="T58" fmla="*/ 25 w 28"/>
              <a:gd name="T59" fmla="*/ 14 h 32"/>
              <a:gd name="T60" fmla="*/ 20 w 28"/>
              <a:gd name="T61" fmla="*/ 14 h 32"/>
              <a:gd name="T62" fmla="*/ 6 w 28"/>
              <a:gd name="T63" fmla="*/ 27 h 32"/>
              <a:gd name="T64" fmla="*/ 12 w 28"/>
              <a:gd name="T65" fmla="*/ 23 h 32"/>
              <a:gd name="T66" fmla="*/ 9 w 28"/>
              <a:gd name="T67" fmla="*/ 20 h 32"/>
              <a:gd name="T68" fmla="*/ 6 w 28"/>
              <a:gd name="T69" fmla="*/ 27 h 32"/>
              <a:gd name="T70" fmla="*/ 15 w 28"/>
              <a:gd name="T71" fmla="*/ 24 h 32"/>
              <a:gd name="T72" fmla="*/ 19 w 28"/>
              <a:gd name="T73" fmla="*/ 27 h 32"/>
              <a:gd name="T74" fmla="*/ 18 w 28"/>
              <a:gd name="T75" fmla="*/ 22 h 32"/>
              <a:gd name="T76" fmla="*/ 15 w 28"/>
              <a:gd name="T77" fmla="*/ 24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8" h="32">
                <a:moveTo>
                  <a:pt x="20" y="11"/>
                </a:moveTo>
                <a:cubicBezTo>
                  <a:pt x="23" y="12"/>
                  <a:pt x="26" y="11"/>
                  <a:pt x="28" y="12"/>
                </a:cubicBezTo>
                <a:cubicBezTo>
                  <a:pt x="28" y="16"/>
                  <a:pt x="23" y="17"/>
                  <a:pt x="20" y="20"/>
                </a:cubicBezTo>
                <a:cubicBezTo>
                  <a:pt x="20" y="25"/>
                  <a:pt x="21" y="27"/>
                  <a:pt x="20" y="32"/>
                </a:cubicBezTo>
                <a:cubicBezTo>
                  <a:pt x="16" y="31"/>
                  <a:pt x="16" y="27"/>
                  <a:pt x="13" y="25"/>
                </a:cubicBezTo>
                <a:cubicBezTo>
                  <a:pt x="10" y="27"/>
                  <a:pt x="7" y="29"/>
                  <a:pt x="3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27"/>
                  <a:pt x="6" y="22"/>
                  <a:pt x="8" y="18"/>
                </a:cubicBezTo>
                <a:cubicBezTo>
                  <a:pt x="6" y="16"/>
                  <a:pt x="5" y="15"/>
                  <a:pt x="4" y="13"/>
                </a:cubicBezTo>
                <a:cubicBezTo>
                  <a:pt x="3" y="12"/>
                  <a:pt x="0" y="10"/>
                  <a:pt x="0" y="8"/>
                </a:cubicBezTo>
                <a:cubicBezTo>
                  <a:pt x="3" y="7"/>
                  <a:pt x="8" y="10"/>
                  <a:pt x="12" y="10"/>
                </a:cubicBezTo>
                <a:cubicBezTo>
                  <a:pt x="14" y="7"/>
                  <a:pt x="14" y="3"/>
                  <a:pt x="16" y="0"/>
                </a:cubicBezTo>
                <a:cubicBezTo>
                  <a:pt x="19" y="2"/>
                  <a:pt x="19" y="7"/>
                  <a:pt x="20" y="11"/>
                </a:cubicBezTo>
                <a:close/>
                <a:moveTo>
                  <a:pt x="14" y="10"/>
                </a:moveTo>
                <a:cubicBezTo>
                  <a:pt x="16" y="11"/>
                  <a:pt x="17" y="11"/>
                  <a:pt x="18" y="11"/>
                </a:cubicBezTo>
                <a:cubicBezTo>
                  <a:pt x="17" y="9"/>
                  <a:pt x="18" y="6"/>
                  <a:pt x="16" y="5"/>
                </a:cubicBezTo>
                <a:cubicBezTo>
                  <a:pt x="16" y="7"/>
                  <a:pt x="15" y="8"/>
                  <a:pt x="14" y="10"/>
                </a:cubicBezTo>
                <a:close/>
                <a:moveTo>
                  <a:pt x="9" y="16"/>
                </a:moveTo>
                <a:cubicBezTo>
                  <a:pt x="9" y="14"/>
                  <a:pt x="10" y="13"/>
                  <a:pt x="11" y="12"/>
                </a:cubicBezTo>
                <a:cubicBezTo>
                  <a:pt x="9" y="12"/>
                  <a:pt x="7" y="10"/>
                  <a:pt x="5" y="11"/>
                </a:cubicBezTo>
                <a:cubicBezTo>
                  <a:pt x="6" y="12"/>
                  <a:pt x="7" y="15"/>
                  <a:pt x="9" y="16"/>
                </a:cubicBezTo>
                <a:close/>
                <a:moveTo>
                  <a:pt x="10" y="18"/>
                </a:moveTo>
                <a:cubicBezTo>
                  <a:pt x="12" y="19"/>
                  <a:pt x="13" y="21"/>
                  <a:pt x="14" y="22"/>
                </a:cubicBezTo>
                <a:cubicBezTo>
                  <a:pt x="16" y="21"/>
                  <a:pt x="16" y="20"/>
                  <a:pt x="18" y="19"/>
                </a:cubicBezTo>
                <a:cubicBezTo>
                  <a:pt x="18" y="17"/>
                  <a:pt x="18" y="15"/>
                  <a:pt x="18" y="13"/>
                </a:cubicBezTo>
                <a:cubicBezTo>
                  <a:pt x="16" y="13"/>
                  <a:pt x="14" y="13"/>
                  <a:pt x="13" y="12"/>
                </a:cubicBezTo>
                <a:cubicBezTo>
                  <a:pt x="13" y="14"/>
                  <a:pt x="11" y="16"/>
                  <a:pt x="10" y="18"/>
                </a:cubicBezTo>
                <a:close/>
                <a:moveTo>
                  <a:pt x="20" y="14"/>
                </a:moveTo>
                <a:cubicBezTo>
                  <a:pt x="20" y="15"/>
                  <a:pt x="20" y="16"/>
                  <a:pt x="20" y="17"/>
                </a:cubicBezTo>
                <a:cubicBezTo>
                  <a:pt x="22" y="17"/>
                  <a:pt x="24" y="16"/>
                  <a:pt x="25" y="14"/>
                </a:cubicBezTo>
                <a:cubicBezTo>
                  <a:pt x="23" y="14"/>
                  <a:pt x="21" y="13"/>
                  <a:pt x="20" y="14"/>
                </a:cubicBezTo>
                <a:close/>
                <a:moveTo>
                  <a:pt x="6" y="27"/>
                </a:moveTo>
                <a:cubicBezTo>
                  <a:pt x="8" y="26"/>
                  <a:pt x="10" y="24"/>
                  <a:pt x="12" y="23"/>
                </a:cubicBezTo>
                <a:cubicBezTo>
                  <a:pt x="11" y="22"/>
                  <a:pt x="10" y="21"/>
                  <a:pt x="9" y="20"/>
                </a:cubicBezTo>
                <a:cubicBezTo>
                  <a:pt x="8" y="22"/>
                  <a:pt x="7" y="24"/>
                  <a:pt x="6" y="27"/>
                </a:cubicBezTo>
                <a:close/>
                <a:moveTo>
                  <a:pt x="15" y="24"/>
                </a:moveTo>
                <a:cubicBezTo>
                  <a:pt x="16" y="25"/>
                  <a:pt x="18" y="28"/>
                  <a:pt x="19" y="27"/>
                </a:cubicBezTo>
                <a:cubicBezTo>
                  <a:pt x="18" y="26"/>
                  <a:pt x="19" y="22"/>
                  <a:pt x="18" y="22"/>
                </a:cubicBezTo>
                <a:cubicBezTo>
                  <a:pt x="17" y="23"/>
                  <a:pt x="15" y="23"/>
                  <a:pt x="15" y="24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2619967" y="1358361"/>
            <a:ext cx="6952066" cy="4141278"/>
            <a:chOff x="1813" y="1069"/>
            <a:chExt cx="3527" cy="2101"/>
          </a:xfrm>
          <a:solidFill>
            <a:srgbClr val="1F4E79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092" y="1069"/>
              <a:ext cx="223" cy="240"/>
            </a:xfrm>
            <a:custGeom>
              <a:avLst/>
              <a:gdLst>
                <a:gd name="T0" fmla="*/ 100 w 140"/>
                <a:gd name="T1" fmla="*/ 140 h 151"/>
                <a:gd name="T2" fmla="*/ 100 w 140"/>
                <a:gd name="T3" fmla="*/ 140 h 151"/>
                <a:gd name="T4" fmla="*/ 123 w 140"/>
                <a:gd name="T5" fmla="*/ 12 h 151"/>
                <a:gd name="T6" fmla="*/ 92 w 140"/>
                <a:gd name="T7" fmla="*/ 7 h 151"/>
                <a:gd name="T8" fmla="*/ 68 w 140"/>
                <a:gd name="T9" fmla="*/ 44 h 151"/>
                <a:gd name="T10" fmla="*/ 4 w 140"/>
                <a:gd name="T11" fmla="*/ 57 h 151"/>
                <a:gd name="T12" fmla="*/ 35 w 140"/>
                <a:gd name="T13" fmla="*/ 98 h 151"/>
                <a:gd name="T14" fmla="*/ 96 w 140"/>
                <a:gd name="T15" fmla="*/ 148 h 151"/>
                <a:gd name="T16" fmla="*/ 102 w 140"/>
                <a:gd name="T17" fmla="*/ 142 h 151"/>
                <a:gd name="T18" fmla="*/ 100 w 140"/>
                <a:gd name="T19" fmla="*/ 140 h 151"/>
                <a:gd name="T20" fmla="*/ 31 w 140"/>
                <a:gd name="T21" fmla="*/ 84 h 151"/>
                <a:gd name="T22" fmla="*/ 18 w 140"/>
                <a:gd name="T23" fmla="*/ 41 h 151"/>
                <a:gd name="T24" fmla="*/ 67 w 140"/>
                <a:gd name="T25" fmla="*/ 54 h 151"/>
                <a:gd name="T26" fmla="*/ 68 w 140"/>
                <a:gd name="T27" fmla="*/ 54 h 151"/>
                <a:gd name="T28" fmla="*/ 75 w 140"/>
                <a:gd name="T29" fmla="*/ 52 h 151"/>
                <a:gd name="T30" fmla="*/ 99 w 140"/>
                <a:gd name="T31" fmla="*/ 13 h 151"/>
                <a:gd name="T32" fmla="*/ 116 w 140"/>
                <a:gd name="T33" fmla="*/ 55 h 151"/>
                <a:gd name="T34" fmla="*/ 93 w 140"/>
                <a:gd name="T35" fmla="*/ 134 h 151"/>
                <a:gd name="T36" fmla="*/ 31 w 140"/>
                <a:gd name="T37" fmla="*/ 8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151">
                  <a:moveTo>
                    <a:pt x="100" y="140"/>
                  </a:moveTo>
                  <a:cubicBezTo>
                    <a:pt x="100" y="140"/>
                    <a:pt x="100" y="140"/>
                    <a:pt x="100" y="140"/>
                  </a:cubicBezTo>
                  <a:cubicBezTo>
                    <a:pt x="104" y="100"/>
                    <a:pt x="140" y="53"/>
                    <a:pt x="123" y="12"/>
                  </a:cubicBezTo>
                  <a:cubicBezTo>
                    <a:pt x="117" y="0"/>
                    <a:pt x="102" y="1"/>
                    <a:pt x="92" y="7"/>
                  </a:cubicBezTo>
                  <a:cubicBezTo>
                    <a:pt x="79" y="15"/>
                    <a:pt x="72" y="30"/>
                    <a:pt x="68" y="44"/>
                  </a:cubicBezTo>
                  <a:cubicBezTo>
                    <a:pt x="47" y="30"/>
                    <a:pt x="1" y="19"/>
                    <a:pt x="4" y="57"/>
                  </a:cubicBezTo>
                  <a:cubicBezTo>
                    <a:pt x="5" y="75"/>
                    <a:pt x="22" y="87"/>
                    <a:pt x="35" y="98"/>
                  </a:cubicBezTo>
                  <a:cubicBezTo>
                    <a:pt x="56" y="114"/>
                    <a:pt x="76" y="131"/>
                    <a:pt x="96" y="148"/>
                  </a:cubicBezTo>
                  <a:cubicBezTo>
                    <a:pt x="100" y="151"/>
                    <a:pt x="106" y="145"/>
                    <a:pt x="102" y="142"/>
                  </a:cubicBezTo>
                  <a:cubicBezTo>
                    <a:pt x="101" y="141"/>
                    <a:pt x="101" y="141"/>
                    <a:pt x="100" y="140"/>
                  </a:cubicBezTo>
                  <a:close/>
                  <a:moveTo>
                    <a:pt x="31" y="84"/>
                  </a:moveTo>
                  <a:cubicBezTo>
                    <a:pt x="21" y="75"/>
                    <a:pt x="0" y="53"/>
                    <a:pt x="18" y="41"/>
                  </a:cubicBezTo>
                  <a:cubicBezTo>
                    <a:pt x="33" y="32"/>
                    <a:pt x="56" y="44"/>
                    <a:pt x="67" y="54"/>
                  </a:cubicBezTo>
                  <a:cubicBezTo>
                    <a:pt x="67" y="54"/>
                    <a:pt x="68" y="54"/>
                    <a:pt x="68" y="54"/>
                  </a:cubicBezTo>
                  <a:cubicBezTo>
                    <a:pt x="70" y="56"/>
                    <a:pt x="74" y="56"/>
                    <a:pt x="75" y="52"/>
                  </a:cubicBezTo>
                  <a:cubicBezTo>
                    <a:pt x="78" y="38"/>
                    <a:pt x="84" y="20"/>
                    <a:pt x="99" y="13"/>
                  </a:cubicBezTo>
                  <a:cubicBezTo>
                    <a:pt x="123" y="2"/>
                    <a:pt x="118" y="42"/>
                    <a:pt x="116" y="55"/>
                  </a:cubicBezTo>
                  <a:cubicBezTo>
                    <a:pt x="110" y="82"/>
                    <a:pt x="96" y="107"/>
                    <a:pt x="93" y="134"/>
                  </a:cubicBezTo>
                  <a:cubicBezTo>
                    <a:pt x="72" y="117"/>
                    <a:pt x="52" y="101"/>
                    <a:pt x="31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994" y="1136"/>
              <a:ext cx="3303" cy="1821"/>
            </a:xfrm>
            <a:custGeom>
              <a:avLst/>
              <a:gdLst>
                <a:gd name="T0" fmla="*/ 1617 w 2081"/>
                <a:gd name="T1" fmla="*/ 237 h 1146"/>
                <a:gd name="T2" fmla="*/ 1256 w 2081"/>
                <a:gd name="T3" fmla="*/ 29 h 1146"/>
                <a:gd name="T4" fmla="*/ 923 w 2081"/>
                <a:gd name="T5" fmla="*/ 153 h 1146"/>
                <a:gd name="T6" fmla="*/ 825 w 2081"/>
                <a:gd name="T7" fmla="*/ 199 h 1146"/>
                <a:gd name="T8" fmla="*/ 583 w 2081"/>
                <a:gd name="T9" fmla="*/ 218 h 1146"/>
                <a:gd name="T10" fmla="*/ 325 w 2081"/>
                <a:gd name="T11" fmla="*/ 168 h 1146"/>
                <a:gd name="T12" fmla="*/ 64 w 2081"/>
                <a:gd name="T13" fmla="*/ 579 h 1146"/>
                <a:gd name="T14" fmla="*/ 319 w 2081"/>
                <a:gd name="T15" fmla="*/ 876 h 1146"/>
                <a:gd name="T16" fmla="*/ 686 w 2081"/>
                <a:gd name="T17" fmla="*/ 1004 h 1146"/>
                <a:gd name="T18" fmla="*/ 1153 w 2081"/>
                <a:gd name="T19" fmla="*/ 975 h 1146"/>
                <a:gd name="T20" fmla="*/ 1367 w 2081"/>
                <a:gd name="T21" fmla="*/ 887 h 1146"/>
                <a:gd name="T22" fmla="*/ 1529 w 2081"/>
                <a:gd name="T23" fmla="*/ 906 h 1146"/>
                <a:gd name="T24" fmla="*/ 1807 w 2081"/>
                <a:gd name="T25" fmla="*/ 863 h 1146"/>
                <a:gd name="T26" fmla="*/ 2043 w 2081"/>
                <a:gd name="T27" fmla="*/ 222 h 1146"/>
                <a:gd name="T28" fmla="*/ 60 w 2081"/>
                <a:gd name="T29" fmla="*/ 422 h 1146"/>
                <a:gd name="T30" fmla="*/ 468 w 2081"/>
                <a:gd name="T31" fmla="*/ 1047 h 1146"/>
                <a:gd name="T32" fmla="*/ 548 w 2081"/>
                <a:gd name="T33" fmla="*/ 1054 h 1146"/>
                <a:gd name="T34" fmla="*/ 1124 w 2081"/>
                <a:gd name="T35" fmla="*/ 969 h 1146"/>
                <a:gd name="T36" fmla="*/ 1385 w 2081"/>
                <a:gd name="T37" fmla="*/ 834 h 1146"/>
                <a:gd name="T38" fmla="*/ 1273 w 2081"/>
                <a:gd name="T39" fmla="*/ 983 h 1146"/>
                <a:gd name="T40" fmla="*/ 1165 w 2081"/>
                <a:gd name="T41" fmla="*/ 936 h 1146"/>
                <a:gd name="T42" fmla="*/ 1127 w 2081"/>
                <a:gd name="T43" fmla="*/ 920 h 1146"/>
                <a:gd name="T44" fmla="*/ 856 w 2081"/>
                <a:gd name="T45" fmla="*/ 1097 h 1146"/>
                <a:gd name="T46" fmla="*/ 686 w 2081"/>
                <a:gd name="T47" fmla="*/ 974 h 1146"/>
                <a:gd name="T48" fmla="*/ 470 w 2081"/>
                <a:gd name="T49" fmla="*/ 1030 h 1146"/>
                <a:gd name="T50" fmla="*/ 329 w 2081"/>
                <a:gd name="T51" fmla="*/ 850 h 1146"/>
                <a:gd name="T52" fmla="*/ 186 w 2081"/>
                <a:gd name="T53" fmla="*/ 800 h 1146"/>
                <a:gd name="T54" fmla="*/ 210 w 2081"/>
                <a:gd name="T55" fmla="*/ 650 h 1146"/>
                <a:gd name="T56" fmla="*/ 177 w 2081"/>
                <a:gd name="T57" fmla="*/ 274 h 1146"/>
                <a:gd name="T58" fmla="*/ 289 w 2081"/>
                <a:gd name="T59" fmla="*/ 254 h 1146"/>
                <a:gd name="T60" fmla="*/ 295 w 2081"/>
                <a:gd name="T61" fmla="*/ 244 h 1146"/>
                <a:gd name="T62" fmla="*/ 356 w 2081"/>
                <a:gd name="T63" fmla="*/ 185 h 1146"/>
                <a:gd name="T64" fmla="*/ 544 w 2081"/>
                <a:gd name="T65" fmla="*/ 218 h 1146"/>
                <a:gd name="T66" fmla="*/ 607 w 2081"/>
                <a:gd name="T67" fmla="*/ 253 h 1146"/>
                <a:gd name="T68" fmla="*/ 818 w 2081"/>
                <a:gd name="T69" fmla="*/ 240 h 1146"/>
                <a:gd name="T70" fmla="*/ 943 w 2081"/>
                <a:gd name="T71" fmla="*/ 177 h 1146"/>
                <a:gd name="T72" fmla="*/ 1165 w 2081"/>
                <a:gd name="T73" fmla="*/ 215 h 1146"/>
                <a:gd name="T74" fmla="*/ 1593 w 2081"/>
                <a:gd name="T75" fmla="*/ 269 h 1146"/>
                <a:gd name="T76" fmla="*/ 1632 w 2081"/>
                <a:gd name="T77" fmla="*/ 270 h 1146"/>
                <a:gd name="T78" fmla="*/ 1831 w 2081"/>
                <a:gd name="T79" fmla="*/ 103 h 1146"/>
                <a:gd name="T80" fmla="*/ 2002 w 2081"/>
                <a:gd name="T81" fmla="*/ 580 h 1146"/>
                <a:gd name="T82" fmla="*/ 1758 w 2081"/>
                <a:gd name="T83" fmla="*/ 822 h 1146"/>
                <a:gd name="T84" fmla="*/ 1625 w 2081"/>
                <a:gd name="T85" fmla="*/ 785 h 1146"/>
                <a:gd name="T86" fmla="*/ 1658 w 2081"/>
                <a:gd name="T87" fmla="*/ 803 h 1146"/>
                <a:gd name="T88" fmla="*/ 2016 w 2081"/>
                <a:gd name="T89" fmla="*/ 562 h 1146"/>
                <a:gd name="T90" fmla="*/ 1908 w 2081"/>
                <a:gd name="T91" fmla="*/ 115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81" h="1146">
                  <a:moveTo>
                    <a:pt x="2043" y="222"/>
                  </a:moveTo>
                  <a:cubicBezTo>
                    <a:pt x="2011" y="129"/>
                    <a:pt x="1931" y="69"/>
                    <a:pt x="1834" y="73"/>
                  </a:cubicBezTo>
                  <a:cubicBezTo>
                    <a:pt x="1736" y="77"/>
                    <a:pt x="1656" y="148"/>
                    <a:pt x="1617" y="237"/>
                  </a:cubicBezTo>
                  <a:cubicBezTo>
                    <a:pt x="1597" y="201"/>
                    <a:pt x="1574" y="167"/>
                    <a:pt x="1547" y="135"/>
                  </a:cubicBezTo>
                  <a:cubicBezTo>
                    <a:pt x="1508" y="76"/>
                    <a:pt x="1461" y="24"/>
                    <a:pt x="1389" y="10"/>
                  </a:cubicBezTo>
                  <a:cubicBezTo>
                    <a:pt x="1341" y="0"/>
                    <a:pt x="1295" y="8"/>
                    <a:pt x="1256" y="29"/>
                  </a:cubicBezTo>
                  <a:cubicBezTo>
                    <a:pt x="1233" y="38"/>
                    <a:pt x="1212" y="51"/>
                    <a:pt x="1194" y="69"/>
                  </a:cubicBezTo>
                  <a:cubicBezTo>
                    <a:pt x="1172" y="91"/>
                    <a:pt x="1156" y="117"/>
                    <a:pt x="1148" y="147"/>
                  </a:cubicBezTo>
                  <a:cubicBezTo>
                    <a:pt x="1099" y="87"/>
                    <a:pt x="968" y="92"/>
                    <a:pt x="923" y="153"/>
                  </a:cubicBezTo>
                  <a:cubicBezTo>
                    <a:pt x="913" y="167"/>
                    <a:pt x="910" y="184"/>
                    <a:pt x="905" y="200"/>
                  </a:cubicBezTo>
                  <a:cubicBezTo>
                    <a:pt x="899" y="212"/>
                    <a:pt x="893" y="224"/>
                    <a:pt x="889" y="237"/>
                  </a:cubicBezTo>
                  <a:cubicBezTo>
                    <a:pt x="865" y="264"/>
                    <a:pt x="839" y="217"/>
                    <a:pt x="825" y="199"/>
                  </a:cubicBezTo>
                  <a:cubicBezTo>
                    <a:pt x="790" y="157"/>
                    <a:pt x="736" y="127"/>
                    <a:pt x="682" y="135"/>
                  </a:cubicBezTo>
                  <a:cubicBezTo>
                    <a:pt x="673" y="136"/>
                    <a:pt x="664" y="139"/>
                    <a:pt x="655" y="142"/>
                  </a:cubicBezTo>
                  <a:cubicBezTo>
                    <a:pt x="619" y="151"/>
                    <a:pt x="587" y="182"/>
                    <a:pt x="583" y="218"/>
                  </a:cubicBezTo>
                  <a:cubicBezTo>
                    <a:pt x="583" y="220"/>
                    <a:pt x="582" y="222"/>
                    <a:pt x="582" y="224"/>
                  </a:cubicBezTo>
                  <a:cubicBezTo>
                    <a:pt x="556" y="168"/>
                    <a:pt x="497" y="136"/>
                    <a:pt x="437" y="136"/>
                  </a:cubicBezTo>
                  <a:cubicBezTo>
                    <a:pt x="398" y="136"/>
                    <a:pt x="359" y="149"/>
                    <a:pt x="325" y="168"/>
                  </a:cubicBezTo>
                  <a:cubicBezTo>
                    <a:pt x="302" y="180"/>
                    <a:pt x="278" y="196"/>
                    <a:pt x="269" y="220"/>
                  </a:cubicBezTo>
                  <a:cubicBezTo>
                    <a:pt x="163" y="241"/>
                    <a:pt x="28" y="281"/>
                    <a:pt x="9" y="410"/>
                  </a:cubicBezTo>
                  <a:cubicBezTo>
                    <a:pt x="0" y="471"/>
                    <a:pt x="28" y="531"/>
                    <a:pt x="64" y="579"/>
                  </a:cubicBezTo>
                  <a:cubicBezTo>
                    <a:pt x="94" y="619"/>
                    <a:pt x="131" y="654"/>
                    <a:pt x="177" y="671"/>
                  </a:cubicBezTo>
                  <a:cubicBezTo>
                    <a:pt x="143" y="714"/>
                    <a:pt x="137" y="779"/>
                    <a:pt x="167" y="827"/>
                  </a:cubicBezTo>
                  <a:cubicBezTo>
                    <a:pt x="200" y="878"/>
                    <a:pt x="265" y="896"/>
                    <a:pt x="319" y="876"/>
                  </a:cubicBezTo>
                  <a:cubicBezTo>
                    <a:pt x="321" y="883"/>
                    <a:pt x="324" y="890"/>
                    <a:pt x="326" y="898"/>
                  </a:cubicBezTo>
                  <a:cubicBezTo>
                    <a:pt x="334" y="977"/>
                    <a:pt x="387" y="1049"/>
                    <a:pt x="460" y="1076"/>
                  </a:cubicBezTo>
                  <a:cubicBezTo>
                    <a:pt x="541" y="1105"/>
                    <a:pt x="634" y="1072"/>
                    <a:pt x="686" y="1004"/>
                  </a:cubicBezTo>
                  <a:cubicBezTo>
                    <a:pt x="739" y="1094"/>
                    <a:pt x="838" y="1146"/>
                    <a:pt x="940" y="1126"/>
                  </a:cubicBezTo>
                  <a:cubicBezTo>
                    <a:pt x="992" y="1116"/>
                    <a:pt x="1046" y="1091"/>
                    <a:pt x="1089" y="1060"/>
                  </a:cubicBezTo>
                  <a:cubicBezTo>
                    <a:pt x="1118" y="1038"/>
                    <a:pt x="1142" y="1009"/>
                    <a:pt x="1153" y="975"/>
                  </a:cubicBezTo>
                  <a:cubicBezTo>
                    <a:pt x="1180" y="1010"/>
                    <a:pt x="1227" y="1028"/>
                    <a:pt x="1270" y="1016"/>
                  </a:cubicBezTo>
                  <a:cubicBezTo>
                    <a:pt x="1304" y="1006"/>
                    <a:pt x="1327" y="981"/>
                    <a:pt x="1343" y="949"/>
                  </a:cubicBezTo>
                  <a:cubicBezTo>
                    <a:pt x="1356" y="931"/>
                    <a:pt x="1364" y="910"/>
                    <a:pt x="1367" y="887"/>
                  </a:cubicBezTo>
                  <a:cubicBezTo>
                    <a:pt x="1369" y="882"/>
                    <a:pt x="1370" y="877"/>
                    <a:pt x="1371" y="873"/>
                  </a:cubicBezTo>
                  <a:cubicBezTo>
                    <a:pt x="1401" y="911"/>
                    <a:pt x="1465" y="919"/>
                    <a:pt x="1509" y="911"/>
                  </a:cubicBezTo>
                  <a:cubicBezTo>
                    <a:pt x="1516" y="910"/>
                    <a:pt x="1522" y="908"/>
                    <a:pt x="1529" y="906"/>
                  </a:cubicBezTo>
                  <a:cubicBezTo>
                    <a:pt x="1534" y="905"/>
                    <a:pt x="1538" y="905"/>
                    <a:pt x="1543" y="903"/>
                  </a:cubicBezTo>
                  <a:cubicBezTo>
                    <a:pt x="1590" y="892"/>
                    <a:pt x="1633" y="859"/>
                    <a:pt x="1647" y="811"/>
                  </a:cubicBezTo>
                  <a:cubicBezTo>
                    <a:pt x="1691" y="850"/>
                    <a:pt x="1750" y="868"/>
                    <a:pt x="1807" y="863"/>
                  </a:cubicBezTo>
                  <a:cubicBezTo>
                    <a:pt x="1840" y="863"/>
                    <a:pt x="1873" y="851"/>
                    <a:pt x="1901" y="833"/>
                  </a:cubicBezTo>
                  <a:cubicBezTo>
                    <a:pt x="1989" y="776"/>
                    <a:pt x="2023" y="659"/>
                    <a:pt x="2046" y="561"/>
                  </a:cubicBezTo>
                  <a:cubicBezTo>
                    <a:pt x="2071" y="452"/>
                    <a:pt x="2081" y="329"/>
                    <a:pt x="2043" y="222"/>
                  </a:cubicBezTo>
                  <a:close/>
                  <a:moveTo>
                    <a:pt x="40" y="406"/>
                  </a:moveTo>
                  <a:cubicBezTo>
                    <a:pt x="51" y="353"/>
                    <a:pt x="85" y="319"/>
                    <a:pt x="128" y="296"/>
                  </a:cubicBezTo>
                  <a:cubicBezTo>
                    <a:pt x="93" y="329"/>
                    <a:pt x="68" y="373"/>
                    <a:pt x="60" y="422"/>
                  </a:cubicBezTo>
                  <a:cubicBezTo>
                    <a:pt x="54" y="464"/>
                    <a:pt x="60" y="507"/>
                    <a:pt x="76" y="546"/>
                  </a:cubicBezTo>
                  <a:cubicBezTo>
                    <a:pt x="49" y="505"/>
                    <a:pt x="29" y="455"/>
                    <a:pt x="40" y="406"/>
                  </a:cubicBezTo>
                  <a:close/>
                  <a:moveTo>
                    <a:pt x="468" y="1047"/>
                  </a:moveTo>
                  <a:cubicBezTo>
                    <a:pt x="450" y="1040"/>
                    <a:pt x="433" y="1030"/>
                    <a:pt x="419" y="1018"/>
                  </a:cubicBezTo>
                  <a:cubicBezTo>
                    <a:pt x="434" y="1028"/>
                    <a:pt x="450" y="1036"/>
                    <a:pt x="467" y="1042"/>
                  </a:cubicBezTo>
                  <a:cubicBezTo>
                    <a:pt x="493" y="1052"/>
                    <a:pt x="521" y="1056"/>
                    <a:pt x="548" y="1054"/>
                  </a:cubicBezTo>
                  <a:cubicBezTo>
                    <a:pt x="521" y="1058"/>
                    <a:pt x="494" y="1056"/>
                    <a:pt x="468" y="1047"/>
                  </a:cubicBezTo>
                  <a:close/>
                  <a:moveTo>
                    <a:pt x="1108" y="999"/>
                  </a:moveTo>
                  <a:cubicBezTo>
                    <a:pt x="1114" y="990"/>
                    <a:pt x="1120" y="979"/>
                    <a:pt x="1124" y="969"/>
                  </a:cubicBezTo>
                  <a:cubicBezTo>
                    <a:pt x="1121" y="980"/>
                    <a:pt x="1115" y="990"/>
                    <a:pt x="1108" y="999"/>
                  </a:cubicBezTo>
                  <a:close/>
                  <a:moveTo>
                    <a:pt x="1517" y="878"/>
                  </a:moveTo>
                  <a:cubicBezTo>
                    <a:pt x="1477" y="889"/>
                    <a:pt x="1397" y="888"/>
                    <a:pt x="1385" y="834"/>
                  </a:cubicBezTo>
                  <a:cubicBezTo>
                    <a:pt x="1382" y="821"/>
                    <a:pt x="1367" y="821"/>
                    <a:pt x="1360" y="829"/>
                  </a:cubicBezTo>
                  <a:cubicBezTo>
                    <a:pt x="1355" y="830"/>
                    <a:pt x="1351" y="833"/>
                    <a:pt x="1349" y="840"/>
                  </a:cubicBezTo>
                  <a:cubicBezTo>
                    <a:pt x="1338" y="888"/>
                    <a:pt x="1322" y="960"/>
                    <a:pt x="1273" y="983"/>
                  </a:cubicBezTo>
                  <a:cubicBezTo>
                    <a:pt x="1265" y="987"/>
                    <a:pt x="1256" y="989"/>
                    <a:pt x="1247" y="990"/>
                  </a:cubicBezTo>
                  <a:cubicBezTo>
                    <a:pt x="1238" y="990"/>
                    <a:pt x="1228" y="988"/>
                    <a:pt x="1220" y="986"/>
                  </a:cubicBezTo>
                  <a:cubicBezTo>
                    <a:pt x="1195" y="979"/>
                    <a:pt x="1174" y="961"/>
                    <a:pt x="1165" y="936"/>
                  </a:cubicBezTo>
                  <a:cubicBezTo>
                    <a:pt x="1164" y="933"/>
                    <a:pt x="1161" y="930"/>
                    <a:pt x="1159" y="928"/>
                  </a:cubicBezTo>
                  <a:cubicBezTo>
                    <a:pt x="1158" y="916"/>
                    <a:pt x="1145" y="912"/>
                    <a:pt x="1136" y="916"/>
                  </a:cubicBezTo>
                  <a:cubicBezTo>
                    <a:pt x="1133" y="914"/>
                    <a:pt x="1128" y="916"/>
                    <a:pt x="1127" y="920"/>
                  </a:cubicBezTo>
                  <a:cubicBezTo>
                    <a:pt x="1116" y="972"/>
                    <a:pt x="1086" y="1019"/>
                    <a:pt x="1046" y="1052"/>
                  </a:cubicBezTo>
                  <a:cubicBezTo>
                    <a:pt x="1011" y="1073"/>
                    <a:pt x="972" y="1090"/>
                    <a:pt x="932" y="1097"/>
                  </a:cubicBezTo>
                  <a:cubicBezTo>
                    <a:pt x="906" y="1102"/>
                    <a:pt x="881" y="1102"/>
                    <a:pt x="856" y="1097"/>
                  </a:cubicBezTo>
                  <a:cubicBezTo>
                    <a:pt x="793" y="1081"/>
                    <a:pt x="736" y="1037"/>
                    <a:pt x="705" y="976"/>
                  </a:cubicBezTo>
                  <a:cubicBezTo>
                    <a:pt x="704" y="975"/>
                    <a:pt x="703" y="974"/>
                    <a:pt x="701" y="974"/>
                  </a:cubicBezTo>
                  <a:cubicBezTo>
                    <a:pt x="697" y="970"/>
                    <a:pt x="691" y="971"/>
                    <a:pt x="686" y="974"/>
                  </a:cubicBezTo>
                  <a:cubicBezTo>
                    <a:pt x="680" y="971"/>
                    <a:pt x="673" y="972"/>
                    <a:pt x="668" y="979"/>
                  </a:cubicBezTo>
                  <a:cubicBezTo>
                    <a:pt x="656" y="997"/>
                    <a:pt x="642" y="1012"/>
                    <a:pt x="625" y="1023"/>
                  </a:cubicBezTo>
                  <a:cubicBezTo>
                    <a:pt x="576" y="1045"/>
                    <a:pt x="521" y="1048"/>
                    <a:pt x="470" y="1030"/>
                  </a:cubicBezTo>
                  <a:cubicBezTo>
                    <a:pt x="432" y="1016"/>
                    <a:pt x="399" y="991"/>
                    <a:pt x="374" y="959"/>
                  </a:cubicBezTo>
                  <a:cubicBezTo>
                    <a:pt x="359" y="928"/>
                    <a:pt x="352" y="893"/>
                    <a:pt x="355" y="858"/>
                  </a:cubicBezTo>
                  <a:cubicBezTo>
                    <a:pt x="356" y="842"/>
                    <a:pt x="336" y="839"/>
                    <a:pt x="329" y="850"/>
                  </a:cubicBezTo>
                  <a:cubicBezTo>
                    <a:pt x="325" y="846"/>
                    <a:pt x="318" y="844"/>
                    <a:pt x="312" y="847"/>
                  </a:cubicBezTo>
                  <a:cubicBezTo>
                    <a:pt x="269" y="866"/>
                    <a:pt x="213" y="849"/>
                    <a:pt x="189" y="807"/>
                  </a:cubicBezTo>
                  <a:cubicBezTo>
                    <a:pt x="188" y="805"/>
                    <a:pt x="187" y="803"/>
                    <a:pt x="186" y="800"/>
                  </a:cubicBezTo>
                  <a:cubicBezTo>
                    <a:pt x="168" y="758"/>
                    <a:pt x="182" y="705"/>
                    <a:pt x="217" y="676"/>
                  </a:cubicBezTo>
                  <a:cubicBezTo>
                    <a:pt x="218" y="675"/>
                    <a:pt x="219" y="673"/>
                    <a:pt x="219" y="671"/>
                  </a:cubicBezTo>
                  <a:cubicBezTo>
                    <a:pt x="222" y="663"/>
                    <a:pt x="220" y="653"/>
                    <a:pt x="210" y="650"/>
                  </a:cubicBezTo>
                  <a:cubicBezTo>
                    <a:pt x="179" y="643"/>
                    <a:pt x="152" y="627"/>
                    <a:pt x="128" y="606"/>
                  </a:cubicBezTo>
                  <a:cubicBezTo>
                    <a:pt x="84" y="557"/>
                    <a:pt x="61" y="487"/>
                    <a:pt x="73" y="420"/>
                  </a:cubicBezTo>
                  <a:cubicBezTo>
                    <a:pt x="85" y="358"/>
                    <a:pt x="125" y="305"/>
                    <a:pt x="177" y="274"/>
                  </a:cubicBezTo>
                  <a:cubicBezTo>
                    <a:pt x="207" y="264"/>
                    <a:pt x="239" y="257"/>
                    <a:pt x="268" y="251"/>
                  </a:cubicBezTo>
                  <a:cubicBezTo>
                    <a:pt x="270" y="253"/>
                    <a:pt x="274" y="255"/>
                    <a:pt x="277" y="255"/>
                  </a:cubicBezTo>
                  <a:cubicBezTo>
                    <a:pt x="277" y="262"/>
                    <a:pt x="289" y="262"/>
                    <a:pt x="289" y="254"/>
                  </a:cubicBezTo>
                  <a:cubicBezTo>
                    <a:pt x="290" y="253"/>
                    <a:pt x="290" y="251"/>
                    <a:pt x="290" y="250"/>
                  </a:cubicBezTo>
                  <a:cubicBezTo>
                    <a:pt x="291" y="249"/>
                    <a:pt x="292" y="247"/>
                    <a:pt x="293" y="245"/>
                  </a:cubicBezTo>
                  <a:cubicBezTo>
                    <a:pt x="294" y="245"/>
                    <a:pt x="294" y="245"/>
                    <a:pt x="295" y="244"/>
                  </a:cubicBezTo>
                  <a:cubicBezTo>
                    <a:pt x="298" y="243"/>
                    <a:pt x="299" y="241"/>
                    <a:pt x="299" y="238"/>
                  </a:cubicBezTo>
                  <a:cubicBezTo>
                    <a:pt x="300" y="234"/>
                    <a:pt x="299" y="230"/>
                    <a:pt x="298" y="227"/>
                  </a:cubicBezTo>
                  <a:cubicBezTo>
                    <a:pt x="308" y="206"/>
                    <a:pt x="338" y="194"/>
                    <a:pt x="356" y="185"/>
                  </a:cubicBezTo>
                  <a:cubicBezTo>
                    <a:pt x="384" y="173"/>
                    <a:pt x="414" y="165"/>
                    <a:pt x="444" y="166"/>
                  </a:cubicBezTo>
                  <a:cubicBezTo>
                    <a:pt x="448" y="166"/>
                    <a:pt x="453" y="167"/>
                    <a:pt x="457" y="167"/>
                  </a:cubicBezTo>
                  <a:cubicBezTo>
                    <a:pt x="488" y="178"/>
                    <a:pt x="517" y="197"/>
                    <a:pt x="544" y="218"/>
                  </a:cubicBezTo>
                  <a:cubicBezTo>
                    <a:pt x="552" y="228"/>
                    <a:pt x="557" y="239"/>
                    <a:pt x="561" y="252"/>
                  </a:cubicBezTo>
                  <a:cubicBezTo>
                    <a:pt x="564" y="261"/>
                    <a:pt x="573" y="264"/>
                    <a:pt x="580" y="261"/>
                  </a:cubicBezTo>
                  <a:cubicBezTo>
                    <a:pt x="587" y="271"/>
                    <a:pt x="607" y="269"/>
                    <a:pt x="607" y="253"/>
                  </a:cubicBezTo>
                  <a:cubicBezTo>
                    <a:pt x="607" y="179"/>
                    <a:pt x="688" y="148"/>
                    <a:pt x="746" y="174"/>
                  </a:cubicBezTo>
                  <a:cubicBezTo>
                    <a:pt x="759" y="182"/>
                    <a:pt x="772" y="190"/>
                    <a:pt x="783" y="199"/>
                  </a:cubicBezTo>
                  <a:cubicBezTo>
                    <a:pt x="796" y="211"/>
                    <a:pt x="807" y="225"/>
                    <a:pt x="818" y="240"/>
                  </a:cubicBezTo>
                  <a:cubicBezTo>
                    <a:pt x="833" y="259"/>
                    <a:pt x="852" y="278"/>
                    <a:pt x="877" y="275"/>
                  </a:cubicBezTo>
                  <a:cubicBezTo>
                    <a:pt x="902" y="273"/>
                    <a:pt x="919" y="251"/>
                    <a:pt x="927" y="228"/>
                  </a:cubicBezTo>
                  <a:cubicBezTo>
                    <a:pt x="932" y="211"/>
                    <a:pt x="934" y="193"/>
                    <a:pt x="943" y="177"/>
                  </a:cubicBezTo>
                  <a:cubicBezTo>
                    <a:pt x="951" y="163"/>
                    <a:pt x="964" y="153"/>
                    <a:pt x="979" y="147"/>
                  </a:cubicBezTo>
                  <a:cubicBezTo>
                    <a:pt x="1029" y="126"/>
                    <a:pt x="1142" y="128"/>
                    <a:pt x="1138" y="208"/>
                  </a:cubicBezTo>
                  <a:cubicBezTo>
                    <a:pt x="1137" y="224"/>
                    <a:pt x="1158" y="226"/>
                    <a:pt x="1165" y="215"/>
                  </a:cubicBezTo>
                  <a:cubicBezTo>
                    <a:pt x="1170" y="213"/>
                    <a:pt x="1175" y="208"/>
                    <a:pt x="1175" y="201"/>
                  </a:cubicBezTo>
                  <a:cubicBezTo>
                    <a:pt x="1184" y="85"/>
                    <a:pt x="1300" y="6"/>
                    <a:pt x="1407" y="46"/>
                  </a:cubicBezTo>
                  <a:cubicBezTo>
                    <a:pt x="1501" y="81"/>
                    <a:pt x="1544" y="189"/>
                    <a:pt x="1593" y="269"/>
                  </a:cubicBezTo>
                  <a:cubicBezTo>
                    <a:pt x="1599" y="279"/>
                    <a:pt x="1611" y="277"/>
                    <a:pt x="1617" y="271"/>
                  </a:cubicBezTo>
                  <a:cubicBezTo>
                    <a:pt x="1619" y="272"/>
                    <a:pt x="1621" y="272"/>
                    <a:pt x="1623" y="272"/>
                  </a:cubicBezTo>
                  <a:cubicBezTo>
                    <a:pt x="1626" y="274"/>
                    <a:pt x="1630" y="273"/>
                    <a:pt x="1632" y="270"/>
                  </a:cubicBezTo>
                  <a:cubicBezTo>
                    <a:pt x="1634" y="268"/>
                    <a:pt x="1637" y="266"/>
                    <a:pt x="1638" y="262"/>
                  </a:cubicBezTo>
                  <a:cubicBezTo>
                    <a:pt x="1668" y="183"/>
                    <a:pt x="1735" y="115"/>
                    <a:pt x="1819" y="104"/>
                  </a:cubicBezTo>
                  <a:cubicBezTo>
                    <a:pt x="1823" y="104"/>
                    <a:pt x="1827" y="103"/>
                    <a:pt x="1831" y="103"/>
                  </a:cubicBezTo>
                  <a:cubicBezTo>
                    <a:pt x="1916" y="112"/>
                    <a:pt x="1982" y="181"/>
                    <a:pt x="1998" y="268"/>
                  </a:cubicBezTo>
                  <a:cubicBezTo>
                    <a:pt x="2008" y="320"/>
                    <a:pt x="2006" y="375"/>
                    <a:pt x="2005" y="428"/>
                  </a:cubicBezTo>
                  <a:cubicBezTo>
                    <a:pt x="2005" y="478"/>
                    <a:pt x="2005" y="529"/>
                    <a:pt x="2002" y="580"/>
                  </a:cubicBezTo>
                  <a:cubicBezTo>
                    <a:pt x="2001" y="597"/>
                    <a:pt x="2000" y="615"/>
                    <a:pt x="1997" y="633"/>
                  </a:cubicBezTo>
                  <a:cubicBezTo>
                    <a:pt x="1977" y="697"/>
                    <a:pt x="1948" y="761"/>
                    <a:pt x="1897" y="800"/>
                  </a:cubicBezTo>
                  <a:cubicBezTo>
                    <a:pt x="1857" y="830"/>
                    <a:pt x="1804" y="844"/>
                    <a:pt x="1758" y="822"/>
                  </a:cubicBezTo>
                  <a:cubicBezTo>
                    <a:pt x="1719" y="803"/>
                    <a:pt x="1687" y="770"/>
                    <a:pt x="1641" y="771"/>
                  </a:cubicBezTo>
                  <a:cubicBezTo>
                    <a:pt x="1636" y="771"/>
                    <a:pt x="1632" y="774"/>
                    <a:pt x="1629" y="779"/>
                  </a:cubicBezTo>
                  <a:cubicBezTo>
                    <a:pt x="1628" y="780"/>
                    <a:pt x="1626" y="782"/>
                    <a:pt x="1625" y="785"/>
                  </a:cubicBezTo>
                  <a:cubicBezTo>
                    <a:pt x="1605" y="831"/>
                    <a:pt x="1565" y="865"/>
                    <a:pt x="1517" y="878"/>
                  </a:cubicBezTo>
                  <a:close/>
                  <a:moveTo>
                    <a:pt x="1739" y="845"/>
                  </a:moveTo>
                  <a:cubicBezTo>
                    <a:pt x="1709" y="837"/>
                    <a:pt x="1681" y="823"/>
                    <a:pt x="1658" y="803"/>
                  </a:cubicBezTo>
                  <a:cubicBezTo>
                    <a:pt x="1687" y="809"/>
                    <a:pt x="1712" y="830"/>
                    <a:pt x="1739" y="845"/>
                  </a:cubicBezTo>
                  <a:close/>
                  <a:moveTo>
                    <a:pt x="2020" y="541"/>
                  </a:moveTo>
                  <a:cubicBezTo>
                    <a:pt x="2019" y="548"/>
                    <a:pt x="2017" y="555"/>
                    <a:pt x="2016" y="562"/>
                  </a:cubicBezTo>
                  <a:cubicBezTo>
                    <a:pt x="2017" y="527"/>
                    <a:pt x="2017" y="491"/>
                    <a:pt x="2017" y="456"/>
                  </a:cubicBezTo>
                  <a:cubicBezTo>
                    <a:pt x="2018" y="397"/>
                    <a:pt x="2021" y="337"/>
                    <a:pt x="2013" y="279"/>
                  </a:cubicBezTo>
                  <a:cubicBezTo>
                    <a:pt x="2003" y="208"/>
                    <a:pt x="1965" y="148"/>
                    <a:pt x="1908" y="115"/>
                  </a:cubicBezTo>
                  <a:cubicBezTo>
                    <a:pt x="1959" y="135"/>
                    <a:pt x="1998" y="178"/>
                    <a:pt x="2018" y="236"/>
                  </a:cubicBezTo>
                  <a:cubicBezTo>
                    <a:pt x="2049" y="333"/>
                    <a:pt x="2042" y="443"/>
                    <a:pt x="2020" y="5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394" y="2661"/>
              <a:ext cx="398" cy="356"/>
            </a:xfrm>
            <a:custGeom>
              <a:avLst/>
              <a:gdLst>
                <a:gd name="T0" fmla="*/ 241 w 251"/>
                <a:gd name="T1" fmla="*/ 206 h 224"/>
                <a:gd name="T2" fmla="*/ 17 w 251"/>
                <a:gd name="T3" fmla="*/ 10 h 224"/>
                <a:gd name="T4" fmla="*/ 1 w 251"/>
                <a:gd name="T5" fmla="*/ 10 h 224"/>
                <a:gd name="T6" fmla="*/ 241 w 251"/>
                <a:gd name="T7" fmla="*/ 222 h 224"/>
                <a:gd name="T8" fmla="*/ 241 w 251"/>
                <a:gd name="T9" fmla="*/ 20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224">
                  <a:moveTo>
                    <a:pt x="241" y="206"/>
                  </a:moveTo>
                  <a:cubicBezTo>
                    <a:pt x="131" y="208"/>
                    <a:pt x="29" y="120"/>
                    <a:pt x="17" y="10"/>
                  </a:cubicBezTo>
                  <a:cubicBezTo>
                    <a:pt x="16" y="0"/>
                    <a:pt x="0" y="0"/>
                    <a:pt x="1" y="10"/>
                  </a:cubicBezTo>
                  <a:cubicBezTo>
                    <a:pt x="14" y="128"/>
                    <a:pt x="122" y="224"/>
                    <a:pt x="241" y="222"/>
                  </a:cubicBezTo>
                  <a:cubicBezTo>
                    <a:pt x="251" y="221"/>
                    <a:pt x="251" y="205"/>
                    <a:pt x="241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2346" y="2820"/>
              <a:ext cx="222" cy="239"/>
            </a:xfrm>
            <a:custGeom>
              <a:avLst/>
              <a:gdLst>
                <a:gd name="T0" fmla="*/ 130 w 140"/>
                <a:gd name="T1" fmla="*/ 132 h 150"/>
                <a:gd name="T2" fmla="*/ 18 w 140"/>
                <a:gd name="T3" fmla="*/ 10 h 150"/>
                <a:gd name="T4" fmla="*/ 2 w 140"/>
                <a:gd name="T5" fmla="*/ 14 h 150"/>
                <a:gd name="T6" fmla="*/ 126 w 140"/>
                <a:gd name="T7" fmla="*/ 147 h 150"/>
                <a:gd name="T8" fmla="*/ 130 w 140"/>
                <a:gd name="T9" fmla="*/ 13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50">
                  <a:moveTo>
                    <a:pt x="130" y="132"/>
                  </a:moveTo>
                  <a:cubicBezTo>
                    <a:pt x="74" y="114"/>
                    <a:pt x="31" y="67"/>
                    <a:pt x="18" y="10"/>
                  </a:cubicBezTo>
                  <a:cubicBezTo>
                    <a:pt x="15" y="0"/>
                    <a:pt x="0" y="4"/>
                    <a:pt x="2" y="14"/>
                  </a:cubicBezTo>
                  <a:cubicBezTo>
                    <a:pt x="17" y="77"/>
                    <a:pt x="65" y="128"/>
                    <a:pt x="126" y="147"/>
                  </a:cubicBezTo>
                  <a:cubicBezTo>
                    <a:pt x="136" y="150"/>
                    <a:pt x="140" y="135"/>
                    <a:pt x="13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4902" y="2345"/>
              <a:ext cx="346" cy="308"/>
            </a:xfrm>
            <a:custGeom>
              <a:avLst/>
              <a:gdLst>
                <a:gd name="T0" fmla="*/ 200 w 218"/>
                <a:gd name="T1" fmla="*/ 10 h 194"/>
                <a:gd name="T2" fmla="*/ 11 w 218"/>
                <a:gd name="T3" fmla="*/ 165 h 194"/>
                <a:gd name="T4" fmla="*/ 11 w 218"/>
                <a:gd name="T5" fmla="*/ 181 h 194"/>
                <a:gd name="T6" fmla="*/ 213 w 218"/>
                <a:gd name="T7" fmla="*/ 18 h 194"/>
                <a:gd name="T8" fmla="*/ 200 w 218"/>
                <a:gd name="T9" fmla="*/ 1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94">
                  <a:moveTo>
                    <a:pt x="200" y="10"/>
                  </a:moveTo>
                  <a:cubicBezTo>
                    <a:pt x="162" y="83"/>
                    <a:pt x="107" y="177"/>
                    <a:pt x="11" y="165"/>
                  </a:cubicBezTo>
                  <a:cubicBezTo>
                    <a:pt x="0" y="163"/>
                    <a:pt x="0" y="179"/>
                    <a:pt x="11" y="181"/>
                  </a:cubicBezTo>
                  <a:cubicBezTo>
                    <a:pt x="113" y="194"/>
                    <a:pt x="173" y="96"/>
                    <a:pt x="213" y="18"/>
                  </a:cubicBezTo>
                  <a:cubicBezTo>
                    <a:pt x="218" y="9"/>
                    <a:pt x="204" y="0"/>
                    <a:pt x="20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3396" y="2877"/>
              <a:ext cx="436" cy="293"/>
            </a:xfrm>
            <a:custGeom>
              <a:avLst/>
              <a:gdLst>
                <a:gd name="T0" fmla="*/ 256 w 275"/>
                <a:gd name="T1" fmla="*/ 9 h 184"/>
                <a:gd name="T2" fmla="*/ 14 w 275"/>
                <a:gd name="T3" fmla="*/ 153 h 184"/>
                <a:gd name="T4" fmla="*/ 10 w 275"/>
                <a:gd name="T5" fmla="*/ 168 h 184"/>
                <a:gd name="T6" fmla="*/ 272 w 275"/>
                <a:gd name="T7" fmla="*/ 13 h 184"/>
                <a:gd name="T8" fmla="*/ 256 w 275"/>
                <a:gd name="T9" fmla="*/ 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84">
                  <a:moveTo>
                    <a:pt x="256" y="9"/>
                  </a:moveTo>
                  <a:cubicBezTo>
                    <a:pt x="220" y="105"/>
                    <a:pt x="116" y="167"/>
                    <a:pt x="14" y="153"/>
                  </a:cubicBezTo>
                  <a:cubicBezTo>
                    <a:pt x="4" y="151"/>
                    <a:pt x="0" y="167"/>
                    <a:pt x="10" y="168"/>
                  </a:cubicBezTo>
                  <a:cubicBezTo>
                    <a:pt x="121" y="184"/>
                    <a:pt x="232" y="118"/>
                    <a:pt x="272" y="13"/>
                  </a:cubicBezTo>
                  <a:cubicBezTo>
                    <a:pt x="275" y="4"/>
                    <a:pt x="260" y="0"/>
                    <a:pt x="25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3756" y="3035"/>
              <a:ext cx="97" cy="109"/>
            </a:xfrm>
            <a:custGeom>
              <a:avLst/>
              <a:gdLst>
                <a:gd name="T0" fmla="*/ 43 w 61"/>
                <a:gd name="T1" fmla="*/ 8 h 69"/>
                <a:gd name="T2" fmla="*/ 7 w 61"/>
                <a:gd name="T3" fmla="*/ 50 h 69"/>
                <a:gd name="T4" fmla="*/ 18 w 61"/>
                <a:gd name="T5" fmla="*/ 62 h 69"/>
                <a:gd name="T6" fmla="*/ 54 w 61"/>
                <a:gd name="T7" fmla="*/ 20 h 69"/>
                <a:gd name="T8" fmla="*/ 43 w 61"/>
                <a:gd name="T9" fmla="*/ 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9">
                  <a:moveTo>
                    <a:pt x="43" y="8"/>
                  </a:moveTo>
                  <a:cubicBezTo>
                    <a:pt x="31" y="22"/>
                    <a:pt x="19" y="36"/>
                    <a:pt x="7" y="50"/>
                  </a:cubicBezTo>
                  <a:cubicBezTo>
                    <a:pt x="0" y="58"/>
                    <a:pt x="12" y="69"/>
                    <a:pt x="18" y="62"/>
                  </a:cubicBezTo>
                  <a:cubicBezTo>
                    <a:pt x="30" y="48"/>
                    <a:pt x="42" y="34"/>
                    <a:pt x="54" y="20"/>
                  </a:cubicBezTo>
                  <a:cubicBezTo>
                    <a:pt x="61" y="12"/>
                    <a:pt x="50" y="0"/>
                    <a:pt x="4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1813" y="1460"/>
              <a:ext cx="228" cy="500"/>
            </a:xfrm>
            <a:custGeom>
              <a:avLst/>
              <a:gdLst>
                <a:gd name="T0" fmla="*/ 125 w 144"/>
                <a:gd name="T1" fmla="*/ 6 h 315"/>
                <a:gd name="T2" fmla="*/ 35 w 144"/>
                <a:gd name="T3" fmla="*/ 306 h 315"/>
                <a:gd name="T4" fmla="*/ 51 w 144"/>
                <a:gd name="T5" fmla="*/ 301 h 315"/>
                <a:gd name="T6" fmla="*/ 136 w 144"/>
                <a:gd name="T7" fmla="*/ 17 h 315"/>
                <a:gd name="T8" fmla="*/ 125 w 144"/>
                <a:gd name="T9" fmla="*/ 6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315">
                  <a:moveTo>
                    <a:pt x="125" y="6"/>
                  </a:moveTo>
                  <a:cubicBezTo>
                    <a:pt x="37" y="76"/>
                    <a:pt x="0" y="199"/>
                    <a:pt x="35" y="306"/>
                  </a:cubicBezTo>
                  <a:cubicBezTo>
                    <a:pt x="39" y="315"/>
                    <a:pt x="54" y="311"/>
                    <a:pt x="51" y="301"/>
                  </a:cubicBezTo>
                  <a:cubicBezTo>
                    <a:pt x="17" y="200"/>
                    <a:pt x="52" y="84"/>
                    <a:pt x="136" y="17"/>
                  </a:cubicBezTo>
                  <a:cubicBezTo>
                    <a:pt x="144" y="11"/>
                    <a:pt x="133" y="0"/>
                    <a:pt x="12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5036" y="1072"/>
              <a:ext cx="304" cy="372"/>
            </a:xfrm>
            <a:custGeom>
              <a:avLst/>
              <a:gdLst>
                <a:gd name="T0" fmla="*/ 14 w 192"/>
                <a:gd name="T1" fmla="*/ 3 h 234"/>
                <a:gd name="T2" fmla="*/ 10 w 192"/>
                <a:gd name="T3" fmla="*/ 19 h 234"/>
                <a:gd name="T4" fmla="*/ 175 w 192"/>
                <a:gd name="T5" fmla="*/ 223 h 234"/>
                <a:gd name="T6" fmla="*/ 191 w 192"/>
                <a:gd name="T7" fmla="*/ 223 h 234"/>
                <a:gd name="T8" fmla="*/ 14 w 192"/>
                <a:gd name="T9" fmla="*/ 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4">
                  <a:moveTo>
                    <a:pt x="14" y="3"/>
                  </a:moveTo>
                  <a:cubicBezTo>
                    <a:pt x="4" y="0"/>
                    <a:pt x="0" y="16"/>
                    <a:pt x="10" y="19"/>
                  </a:cubicBezTo>
                  <a:cubicBezTo>
                    <a:pt x="101" y="45"/>
                    <a:pt x="169" y="129"/>
                    <a:pt x="175" y="223"/>
                  </a:cubicBezTo>
                  <a:cubicBezTo>
                    <a:pt x="176" y="234"/>
                    <a:pt x="192" y="234"/>
                    <a:pt x="191" y="223"/>
                  </a:cubicBezTo>
                  <a:cubicBezTo>
                    <a:pt x="184" y="122"/>
                    <a:pt x="112" y="32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190069" y="848558"/>
            <a:ext cx="1484112" cy="895041"/>
            <a:chOff x="2175926" y="561427"/>
            <a:chExt cx="2163762" cy="1304925"/>
          </a:xfrm>
          <a:solidFill>
            <a:srgbClr val="1F4E79"/>
          </a:solidFill>
        </p:grpSpPr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2175926" y="561427"/>
              <a:ext cx="1873250" cy="1304925"/>
            </a:xfrm>
            <a:custGeom>
              <a:avLst/>
              <a:gdLst>
                <a:gd name="T0" fmla="*/ 457 w 497"/>
                <a:gd name="T1" fmla="*/ 169 h 345"/>
                <a:gd name="T2" fmla="*/ 376 w 497"/>
                <a:gd name="T3" fmla="*/ 169 h 345"/>
                <a:gd name="T4" fmla="*/ 358 w 497"/>
                <a:gd name="T5" fmla="*/ 131 h 345"/>
                <a:gd name="T6" fmla="*/ 282 w 497"/>
                <a:gd name="T7" fmla="*/ 123 h 345"/>
                <a:gd name="T8" fmla="*/ 190 w 497"/>
                <a:gd name="T9" fmla="*/ 20 h 345"/>
                <a:gd name="T10" fmla="*/ 141 w 497"/>
                <a:gd name="T11" fmla="*/ 78 h 345"/>
                <a:gd name="T12" fmla="*/ 143 w 497"/>
                <a:gd name="T13" fmla="*/ 130 h 345"/>
                <a:gd name="T14" fmla="*/ 71 w 497"/>
                <a:gd name="T15" fmla="*/ 152 h 345"/>
                <a:gd name="T16" fmla="*/ 64 w 497"/>
                <a:gd name="T17" fmla="*/ 228 h 345"/>
                <a:gd name="T18" fmla="*/ 4 w 497"/>
                <a:gd name="T19" fmla="*/ 290 h 345"/>
                <a:gd name="T20" fmla="*/ 10 w 497"/>
                <a:gd name="T21" fmla="*/ 331 h 345"/>
                <a:gd name="T22" fmla="*/ 63 w 497"/>
                <a:gd name="T23" fmla="*/ 341 h 345"/>
                <a:gd name="T24" fmla="*/ 362 w 497"/>
                <a:gd name="T25" fmla="*/ 291 h 345"/>
                <a:gd name="T26" fmla="*/ 367 w 497"/>
                <a:gd name="T27" fmla="*/ 289 h 345"/>
                <a:gd name="T28" fmla="*/ 439 w 497"/>
                <a:gd name="T29" fmla="*/ 282 h 345"/>
                <a:gd name="T30" fmla="*/ 493 w 497"/>
                <a:gd name="T31" fmla="*/ 234 h 345"/>
                <a:gd name="T32" fmla="*/ 457 w 497"/>
                <a:gd name="T33" fmla="*/ 169 h 345"/>
                <a:gd name="T34" fmla="*/ 473 w 497"/>
                <a:gd name="T35" fmla="*/ 246 h 345"/>
                <a:gd name="T36" fmla="*/ 406 w 497"/>
                <a:gd name="T37" fmla="*/ 272 h 345"/>
                <a:gd name="T38" fmla="*/ 325 w 497"/>
                <a:gd name="T39" fmla="*/ 271 h 345"/>
                <a:gd name="T40" fmla="*/ 318 w 497"/>
                <a:gd name="T41" fmla="*/ 276 h 345"/>
                <a:gd name="T42" fmla="*/ 152 w 497"/>
                <a:gd name="T43" fmla="*/ 311 h 345"/>
                <a:gd name="T44" fmla="*/ 41 w 497"/>
                <a:gd name="T45" fmla="*/ 327 h 345"/>
                <a:gd name="T46" fmla="*/ 23 w 497"/>
                <a:gd name="T47" fmla="*/ 279 h 345"/>
                <a:gd name="T48" fmla="*/ 76 w 497"/>
                <a:gd name="T49" fmla="*/ 247 h 345"/>
                <a:gd name="T50" fmla="*/ 81 w 497"/>
                <a:gd name="T51" fmla="*/ 248 h 345"/>
                <a:gd name="T52" fmla="*/ 92 w 497"/>
                <a:gd name="T53" fmla="*/ 256 h 345"/>
                <a:gd name="T54" fmla="*/ 101 w 497"/>
                <a:gd name="T55" fmla="*/ 243 h 345"/>
                <a:gd name="T56" fmla="*/ 76 w 497"/>
                <a:gd name="T57" fmla="*/ 170 h 345"/>
                <a:gd name="T58" fmla="*/ 151 w 497"/>
                <a:gd name="T59" fmla="*/ 159 h 345"/>
                <a:gd name="T60" fmla="*/ 155 w 497"/>
                <a:gd name="T61" fmla="*/ 163 h 345"/>
                <a:gd name="T62" fmla="*/ 165 w 497"/>
                <a:gd name="T63" fmla="*/ 186 h 345"/>
                <a:gd name="T64" fmla="*/ 178 w 497"/>
                <a:gd name="T65" fmla="*/ 179 h 345"/>
                <a:gd name="T66" fmla="*/ 190 w 497"/>
                <a:gd name="T67" fmla="*/ 36 h 345"/>
                <a:gd name="T68" fmla="*/ 254 w 497"/>
                <a:gd name="T69" fmla="*/ 69 h 345"/>
                <a:gd name="T70" fmla="*/ 267 w 497"/>
                <a:gd name="T71" fmla="*/ 153 h 345"/>
                <a:gd name="T72" fmla="*/ 282 w 497"/>
                <a:gd name="T73" fmla="*/ 155 h 345"/>
                <a:gd name="T74" fmla="*/ 283 w 497"/>
                <a:gd name="T75" fmla="*/ 140 h 345"/>
                <a:gd name="T76" fmla="*/ 283 w 497"/>
                <a:gd name="T77" fmla="*/ 140 h 345"/>
                <a:gd name="T78" fmla="*/ 349 w 497"/>
                <a:gd name="T79" fmla="*/ 144 h 345"/>
                <a:gd name="T80" fmla="*/ 349 w 497"/>
                <a:gd name="T81" fmla="*/ 208 h 345"/>
                <a:gd name="T82" fmla="*/ 362 w 497"/>
                <a:gd name="T83" fmla="*/ 217 h 345"/>
                <a:gd name="T84" fmla="*/ 375 w 497"/>
                <a:gd name="T85" fmla="*/ 186 h 345"/>
                <a:gd name="T86" fmla="*/ 454 w 497"/>
                <a:gd name="T87" fmla="*/ 184 h 345"/>
                <a:gd name="T88" fmla="*/ 473 w 497"/>
                <a:gd name="T89" fmla="*/ 24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345">
                  <a:moveTo>
                    <a:pt x="457" y="169"/>
                  </a:moveTo>
                  <a:cubicBezTo>
                    <a:pt x="431" y="155"/>
                    <a:pt x="402" y="158"/>
                    <a:pt x="376" y="169"/>
                  </a:cubicBezTo>
                  <a:cubicBezTo>
                    <a:pt x="374" y="155"/>
                    <a:pt x="368" y="141"/>
                    <a:pt x="358" y="131"/>
                  </a:cubicBezTo>
                  <a:cubicBezTo>
                    <a:pt x="337" y="111"/>
                    <a:pt x="306" y="109"/>
                    <a:pt x="282" y="123"/>
                  </a:cubicBezTo>
                  <a:cubicBezTo>
                    <a:pt x="276" y="70"/>
                    <a:pt x="250" y="0"/>
                    <a:pt x="190" y="20"/>
                  </a:cubicBezTo>
                  <a:cubicBezTo>
                    <a:pt x="165" y="28"/>
                    <a:pt x="146" y="53"/>
                    <a:pt x="141" y="78"/>
                  </a:cubicBezTo>
                  <a:cubicBezTo>
                    <a:pt x="137" y="96"/>
                    <a:pt x="139" y="113"/>
                    <a:pt x="143" y="130"/>
                  </a:cubicBezTo>
                  <a:cubicBezTo>
                    <a:pt x="120" y="120"/>
                    <a:pt x="86" y="133"/>
                    <a:pt x="71" y="152"/>
                  </a:cubicBezTo>
                  <a:cubicBezTo>
                    <a:pt x="52" y="174"/>
                    <a:pt x="51" y="204"/>
                    <a:pt x="64" y="228"/>
                  </a:cubicBezTo>
                  <a:cubicBezTo>
                    <a:pt x="33" y="225"/>
                    <a:pt x="10" y="261"/>
                    <a:pt x="4" y="290"/>
                  </a:cubicBezTo>
                  <a:cubicBezTo>
                    <a:pt x="1" y="304"/>
                    <a:pt x="0" y="320"/>
                    <a:pt x="10" y="331"/>
                  </a:cubicBezTo>
                  <a:cubicBezTo>
                    <a:pt x="23" y="345"/>
                    <a:pt x="46" y="342"/>
                    <a:pt x="63" y="341"/>
                  </a:cubicBezTo>
                  <a:cubicBezTo>
                    <a:pt x="164" y="335"/>
                    <a:pt x="259" y="284"/>
                    <a:pt x="362" y="291"/>
                  </a:cubicBezTo>
                  <a:cubicBezTo>
                    <a:pt x="364" y="291"/>
                    <a:pt x="366" y="290"/>
                    <a:pt x="367" y="289"/>
                  </a:cubicBezTo>
                  <a:cubicBezTo>
                    <a:pt x="391" y="290"/>
                    <a:pt x="416" y="287"/>
                    <a:pt x="439" y="282"/>
                  </a:cubicBezTo>
                  <a:cubicBezTo>
                    <a:pt x="466" y="276"/>
                    <a:pt x="488" y="263"/>
                    <a:pt x="493" y="234"/>
                  </a:cubicBezTo>
                  <a:cubicBezTo>
                    <a:pt x="497" y="207"/>
                    <a:pt x="481" y="182"/>
                    <a:pt x="457" y="169"/>
                  </a:cubicBezTo>
                  <a:close/>
                  <a:moveTo>
                    <a:pt x="473" y="246"/>
                  </a:moveTo>
                  <a:cubicBezTo>
                    <a:pt x="460" y="268"/>
                    <a:pt x="428" y="270"/>
                    <a:pt x="406" y="272"/>
                  </a:cubicBezTo>
                  <a:cubicBezTo>
                    <a:pt x="379" y="276"/>
                    <a:pt x="352" y="275"/>
                    <a:pt x="325" y="271"/>
                  </a:cubicBezTo>
                  <a:cubicBezTo>
                    <a:pt x="321" y="271"/>
                    <a:pt x="319" y="273"/>
                    <a:pt x="318" y="276"/>
                  </a:cubicBezTo>
                  <a:cubicBezTo>
                    <a:pt x="262" y="280"/>
                    <a:pt x="207" y="298"/>
                    <a:pt x="152" y="311"/>
                  </a:cubicBezTo>
                  <a:cubicBezTo>
                    <a:pt x="116" y="320"/>
                    <a:pt x="78" y="328"/>
                    <a:pt x="41" y="327"/>
                  </a:cubicBezTo>
                  <a:cubicBezTo>
                    <a:pt x="12" y="326"/>
                    <a:pt x="15" y="300"/>
                    <a:pt x="23" y="279"/>
                  </a:cubicBezTo>
                  <a:cubicBezTo>
                    <a:pt x="31" y="257"/>
                    <a:pt x="51" y="234"/>
                    <a:pt x="76" y="247"/>
                  </a:cubicBezTo>
                  <a:cubicBezTo>
                    <a:pt x="78" y="248"/>
                    <a:pt x="79" y="248"/>
                    <a:pt x="81" y="248"/>
                  </a:cubicBezTo>
                  <a:cubicBezTo>
                    <a:pt x="84" y="251"/>
                    <a:pt x="88" y="254"/>
                    <a:pt x="92" y="256"/>
                  </a:cubicBezTo>
                  <a:cubicBezTo>
                    <a:pt x="101" y="260"/>
                    <a:pt x="109" y="248"/>
                    <a:pt x="101" y="243"/>
                  </a:cubicBezTo>
                  <a:cubicBezTo>
                    <a:pt x="75" y="229"/>
                    <a:pt x="61" y="197"/>
                    <a:pt x="76" y="170"/>
                  </a:cubicBezTo>
                  <a:cubicBezTo>
                    <a:pt x="89" y="147"/>
                    <a:pt x="139" y="123"/>
                    <a:pt x="151" y="159"/>
                  </a:cubicBezTo>
                  <a:cubicBezTo>
                    <a:pt x="152" y="161"/>
                    <a:pt x="153" y="162"/>
                    <a:pt x="155" y="163"/>
                  </a:cubicBezTo>
                  <a:cubicBezTo>
                    <a:pt x="158" y="171"/>
                    <a:pt x="161" y="178"/>
                    <a:pt x="165" y="186"/>
                  </a:cubicBezTo>
                  <a:cubicBezTo>
                    <a:pt x="168" y="195"/>
                    <a:pt x="182" y="188"/>
                    <a:pt x="178" y="179"/>
                  </a:cubicBezTo>
                  <a:cubicBezTo>
                    <a:pt x="159" y="136"/>
                    <a:pt x="132" y="62"/>
                    <a:pt x="190" y="36"/>
                  </a:cubicBezTo>
                  <a:cubicBezTo>
                    <a:pt x="218" y="23"/>
                    <a:pt x="242" y="46"/>
                    <a:pt x="254" y="69"/>
                  </a:cubicBezTo>
                  <a:cubicBezTo>
                    <a:pt x="266" y="95"/>
                    <a:pt x="270" y="125"/>
                    <a:pt x="267" y="153"/>
                  </a:cubicBezTo>
                  <a:cubicBezTo>
                    <a:pt x="266" y="163"/>
                    <a:pt x="281" y="164"/>
                    <a:pt x="282" y="155"/>
                  </a:cubicBezTo>
                  <a:cubicBezTo>
                    <a:pt x="282" y="150"/>
                    <a:pt x="283" y="145"/>
                    <a:pt x="283" y="140"/>
                  </a:cubicBezTo>
                  <a:cubicBezTo>
                    <a:pt x="283" y="140"/>
                    <a:pt x="283" y="140"/>
                    <a:pt x="283" y="140"/>
                  </a:cubicBezTo>
                  <a:cubicBezTo>
                    <a:pt x="302" y="125"/>
                    <a:pt x="332" y="125"/>
                    <a:pt x="349" y="144"/>
                  </a:cubicBezTo>
                  <a:cubicBezTo>
                    <a:pt x="366" y="162"/>
                    <a:pt x="364" y="190"/>
                    <a:pt x="349" y="208"/>
                  </a:cubicBezTo>
                  <a:cubicBezTo>
                    <a:pt x="343" y="216"/>
                    <a:pt x="356" y="224"/>
                    <a:pt x="362" y="217"/>
                  </a:cubicBezTo>
                  <a:cubicBezTo>
                    <a:pt x="369" y="208"/>
                    <a:pt x="373" y="197"/>
                    <a:pt x="375" y="186"/>
                  </a:cubicBezTo>
                  <a:cubicBezTo>
                    <a:pt x="400" y="174"/>
                    <a:pt x="429" y="169"/>
                    <a:pt x="454" y="184"/>
                  </a:cubicBezTo>
                  <a:cubicBezTo>
                    <a:pt x="474" y="197"/>
                    <a:pt x="486" y="224"/>
                    <a:pt x="473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2239426" y="853527"/>
              <a:ext cx="298450" cy="290513"/>
            </a:xfrm>
            <a:custGeom>
              <a:avLst/>
              <a:gdLst>
                <a:gd name="T0" fmla="*/ 73 w 79"/>
                <a:gd name="T1" fmla="*/ 0 h 77"/>
                <a:gd name="T2" fmla="*/ 0 w 79"/>
                <a:gd name="T3" fmla="*/ 72 h 77"/>
                <a:gd name="T4" fmla="*/ 8 w 79"/>
                <a:gd name="T5" fmla="*/ 72 h 77"/>
                <a:gd name="T6" fmla="*/ 75 w 79"/>
                <a:gd name="T7" fmla="*/ 8 h 77"/>
                <a:gd name="T8" fmla="*/ 73 w 79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7">
                  <a:moveTo>
                    <a:pt x="73" y="0"/>
                  </a:moveTo>
                  <a:cubicBezTo>
                    <a:pt x="35" y="3"/>
                    <a:pt x="4" y="34"/>
                    <a:pt x="0" y="72"/>
                  </a:cubicBezTo>
                  <a:cubicBezTo>
                    <a:pt x="0" y="77"/>
                    <a:pt x="7" y="77"/>
                    <a:pt x="8" y="72"/>
                  </a:cubicBezTo>
                  <a:cubicBezTo>
                    <a:pt x="12" y="38"/>
                    <a:pt x="40" y="11"/>
                    <a:pt x="75" y="8"/>
                  </a:cubicBezTo>
                  <a:cubicBezTo>
                    <a:pt x="79" y="7"/>
                    <a:pt x="78" y="0"/>
                    <a:pt x="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2209263" y="823365"/>
              <a:ext cx="173037" cy="196850"/>
            </a:xfrm>
            <a:custGeom>
              <a:avLst/>
              <a:gdLst>
                <a:gd name="T0" fmla="*/ 39 w 46"/>
                <a:gd name="T1" fmla="*/ 2 h 52"/>
                <a:gd name="T2" fmla="*/ 1 w 46"/>
                <a:gd name="T3" fmla="*/ 44 h 52"/>
                <a:gd name="T4" fmla="*/ 8 w 46"/>
                <a:gd name="T5" fmla="*/ 47 h 52"/>
                <a:gd name="T6" fmla="*/ 42 w 46"/>
                <a:gd name="T7" fmla="*/ 8 h 52"/>
                <a:gd name="T8" fmla="*/ 39 w 46"/>
                <a:gd name="T9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2">
                  <a:moveTo>
                    <a:pt x="39" y="2"/>
                  </a:moveTo>
                  <a:cubicBezTo>
                    <a:pt x="20" y="9"/>
                    <a:pt x="6" y="25"/>
                    <a:pt x="1" y="44"/>
                  </a:cubicBezTo>
                  <a:cubicBezTo>
                    <a:pt x="0" y="49"/>
                    <a:pt x="7" y="52"/>
                    <a:pt x="8" y="47"/>
                  </a:cubicBezTo>
                  <a:cubicBezTo>
                    <a:pt x="13" y="29"/>
                    <a:pt x="25" y="15"/>
                    <a:pt x="42" y="8"/>
                  </a:cubicBezTo>
                  <a:cubicBezTo>
                    <a:pt x="46" y="7"/>
                    <a:pt x="43" y="0"/>
                    <a:pt x="3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4049176" y="1291677"/>
              <a:ext cx="192087" cy="409575"/>
            </a:xfrm>
            <a:custGeom>
              <a:avLst/>
              <a:gdLst>
                <a:gd name="T0" fmla="*/ 31 w 51"/>
                <a:gd name="T1" fmla="*/ 4 h 108"/>
                <a:gd name="T2" fmla="*/ 24 w 51"/>
                <a:gd name="T3" fmla="*/ 8 h 108"/>
                <a:gd name="T4" fmla="*/ 4 w 51"/>
                <a:gd name="T5" fmla="*/ 99 h 108"/>
                <a:gd name="T6" fmla="*/ 9 w 51"/>
                <a:gd name="T7" fmla="*/ 105 h 108"/>
                <a:gd name="T8" fmla="*/ 31 w 51"/>
                <a:gd name="T9" fmla="*/ 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08">
                  <a:moveTo>
                    <a:pt x="31" y="4"/>
                  </a:moveTo>
                  <a:cubicBezTo>
                    <a:pt x="29" y="0"/>
                    <a:pt x="22" y="4"/>
                    <a:pt x="24" y="8"/>
                  </a:cubicBezTo>
                  <a:cubicBezTo>
                    <a:pt x="42" y="39"/>
                    <a:pt x="34" y="79"/>
                    <a:pt x="4" y="99"/>
                  </a:cubicBezTo>
                  <a:cubicBezTo>
                    <a:pt x="0" y="102"/>
                    <a:pt x="5" y="108"/>
                    <a:pt x="9" y="105"/>
                  </a:cubicBezTo>
                  <a:cubicBezTo>
                    <a:pt x="41" y="82"/>
                    <a:pt x="51" y="38"/>
                    <a:pt x="3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4263488" y="1450427"/>
              <a:ext cx="76200" cy="201613"/>
            </a:xfrm>
            <a:custGeom>
              <a:avLst/>
              <a:gdLst>
                <a:gd name="T0" fmla="*/ 12 w 20"/>
                <a:gd name="T1" fmla="*/ 5 h 53"/>
                <a:gd name="T2" fmla="*/ 1 w 20"/>
                <a:gd name="T3" fmla="*/ 46 h 53"/>
                <a:gd name="T4" fmla="*/ 8 w 20"/>
                <a:gd name="T5" fmla="*/ 48 h 53"/>
                <a:gd name="T6" fmla="*/ 19 w 20"/>
                <a:gd name="T7" fmla="*/ 8 h 53"/>
                <a:gd name="T8" fmla="*/ 12 w 20"/>
                <a:gd name="T9" fmla="*/ 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53">
                  <a:moveTo>
                    <a:pt x="12" y="5"/>
                  </a:moveTo>
                  <a:cubicBezTo>
                    <a:pt x="8" y="19"/>
                    <a:pt x="5" y="32"/>
                    <a:pt x="1" y="46"/>
                  </a:cubicBezTo>
                  <a:cubicBezTo>
                    <a:pt x="0" y="50"/>
                    <a:pt x="7" y="53"/>
                    <a:pt x="8" y="48"/>
                  </a:cubicBezTo>
                  <a:cubicBezTo>
                    <a:pt x="12" y="35"/>
                    <a:pt x="15" y="21"/>
                    <a:pt x="19" y="8"/>
                  </a:cubicBezTo>
                  <a:cubicBezTo>
                    <a:pt x="20" y="3"/>
                    <a:pt x="13" y="0"/>
                    <a:pt x="1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234180" y="2844165"/>
            <a:ext cx="4149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1F4E79"/>
                </a:solidFill>
                <a:latin typeface="新蒂黑板报" panose="03000600000000000000" pitchFamily="66" charset="-122"/>
                <a:ea typeface="新蒂黑板报" panose="03000600000000000000" pitchFamily="66" charset="-122"/>
              </a:rPr>
              <a:t>Thank You!</a:t>
            </a:r>
            <a:endParaRPr lang="zh-CN" altLang="en-US" sz="5400">
              <a:solidFill>
                <a:srgbClr val="1F4E79"/>
              </a:solidFill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sp>
        <p:nvSpPr>
          <p:cNvPr id="26" name="Freeform 8"/>
          <p:cNvSpPr>
            <a:spLocks noEditPoints="1"/>
          </p:cNvSpPr>
          <p:nvPr/>
        </p:nvSpPr>
        <p:spPr bwMode="auto">
          <a:xfrm>
            <a:off x="7822282" y="1020214"/>
            <a:ext cx="354886" cy="404870"/>
          </a:xfrm>
          <a:custGeom>
            <a:avLst/>
            <a:gdLst>
              <a:gd name="T0" fmla="*/ 20 w 28"/>
              <a:gd name="T1" fmla="*/ 11 h 32"/>
              <a:gd name="T2" fmla="*/ 28 w 28"/>
              <a:gd name="T3" fmla="*/ 12 h 32"/>
              <a:gd name="T4" fmla="*/ 20 w 28"/>
              <a:gd name="T5" fmla="*/ 20 h 32"/>
              <a:gd name="T6" fmla="*/ 20 w 28"/>
              <a:gd name="T7" fmla="*/ 32 h 32"/>
              <a:gd name="T8" fmla="*/ 13 w 28"/>
              <a:gd name="T9" fmla="*/ 25 h 32"/>
              <a:gd name="T10" fmla="*/ 3 w 28"/>
              <a:gd name="T11" fmla="*/ 31 h 32"/>
              <a:gd name="T12" fmla="*/ 3 w 28"/>
              <a:gd name="T13" fmla="*/ 31 h 32"/>
              <a:gd name="T14" fmla="*/ 8 w 28"/>
              <a:gd name="T15" fmla="*/ 18 h 32"/>
              <a:gd name="T16" fmla="*/ 4 w 28"/>
              <a:gd name="T17" fmla="*/ 13 h 32"/>
              <a:gd name="T18" fmla="*/ 0 w 28"/>
              <a:gd name="T19" fmla="*/ 8 h 32"/>
              <a:gd name="T20" fmla="*/ 12 w 28"/>
              <a:gd name="T21" fmla="*/ 10 h 32"/>
              <a:gd name="T22" fmla="*/ 16 w 28"/>
              <a:gd name="T23" fmla="*/ 0 h 32"/>
              <a:gd name="T24" fmla="*/ 20 w 28"/>
              <a:gd name="T25" fmla="*/ 11 h 32"/>
              <a:gd name="T26" fmla="*/ 14 w 28"/>
              <a:gd name="T27" fmla="*/ 10 h 32"/>
              <a:gd name="T28" fmla="*/ 18 w 28"/>
              <a:gd name="T29" fmla="*/ 11 h 32"/>
              <a:gd name="T30" fmla="*/ 16 w 28"/>
              <a:gd name="T31" fmla="*/ 5 h 32"/>
              <a:gd name="T32" fmla="*/ 14 w 28"/>
              <a:gd name="T33" fmla="*/ 10 h 32"/>
              <a:gd name="T34" fmla="*/ 9 w 28"/>
              <a:gd name="T35" fmla="*/ 16 h 32"/>
              <a:gd name="T36" fmla="*/ 11 w 28"/>
              <a:gd name="T37" fmla="*/ 12 h 32"/>
              <a:gd name="T38" fmla="*/ 5 w 28"/>
              <a:gd name="T39" fmla="*/ 11 h 32"/>
              <a:gd name="T40" fmla="*/ 9 w 28"/>
              <a:gd name="T41" fmla="*/ 16 h 32"/>
              <a:gd name="T42" fmla="*/ 10 w 28"/>
              <a:gd name="T43" fmla="*/ 18 h 32"/>
              <a:gd name="T44" fmla="*/ 14 w 28"/>
              <a:gd name="T45" fmla="*/ 22 h 32"/>
              <a:gd name="T46" fmla="*/ 18 w 28"/>
              <a:gd name="T47" fmla="*/ 19 h 32"/>
              <a:gd name="T48" fmla="*/ 18 w 28"/>
              <a:gd name="T49" fmla="*/ 13 h 32"/>
              <a:gd name="T50" fmla="*/ 13 w 28"/>
              <a:gd name="T51" fmla="*/ 12 h 32"/>
              <a:gd name="T52" fmla="*/ 10 w 28"/>
              <a:gd name="T53" fmla="*/ 18 h 32"/>
              <a:gd name="T54" fmla="*/ 20 w 28"/>
              <a:gd name="T55" fmla="*/ 14 h 32"/>
              <a:gd name="T56" fmla="*/ 20 w 28"/>
              <a:gd name="T57" fmla="*/ 17 h 32"/>
              <a:gd name="T58" fmla="*/ 25 w 28"/>
              <a:gd name="T59" fmla="*/ 14 h 32"/>
              <a:gd name="T60" fmla="*/ 20 w 28"/>
              <a:gd name="T61" fmla="*/ 14 h 32"/>
              <a:gd name="T62" fmla="*/ 6 w 28"/>
              <a:gd name="T63" fmla="*/ 27 h 32"/>
              <a:gd name="T64" fmla="*/ 12 w 28"/>
              <a:gd name="T65" fmla="*/ 23 h 32"/>
              <a:gd name="T66" fmla="*/ 9 w 28"/>
              <a:gd name="T67" fmla="*/ 20 h 32"/>
              <a:gd name="T68" fmla="*/ 6 w 28"/>
              <a:gd name="T69" fmla="*/ 27 h 32"/>
              <a:gd name="T70" fmla="*/ 15 w 28"/>
              <a:gd name="T71" fmla="*/ 24 h 32"/>
              <a:gd name="T72" fmla="*/ 19 w 28"/>
              <a:gd name="T73" fmla="*/ 27 h 32"/>
              <a:gd name="T74" fmla="*/ 18 w 28"/>
              <a:gd name="T75" fmla="*/ 22 h 32"/>
              <a:gd name="T76" fmla="*/ 15 w 28"/>
              <a:gd name="T77" fmla="*/ 24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8" h="32">
                <a:moveTo>
                  <a:pt x="20" y="11"/>
                </a:moveTo>
                <a:cubicBezTo>
                  <a:pt x="23" y="12"/>
                  <a:pt x="26" y="11"/>
                  <a:pt x="28" y="12"/>
                </a:cubicBezTo>
                <a:cubicBezTo>
                  <a:pt x="28" y="16"/>
                  <a:pt x="23" y="17"/>
                  <a:pt x="20" y="20"/>
                </a:cubicBezTo>
                <a:cubicBezTo>
                  <a:pt x="20" y="25"/>
                  <a:pt x="21" y="27"/>
                  <a:pt x="20" y="32"/>
                </a:cubicBezTo>
                <a:cubicBezTo>
                  <a:pt x="16" y="31"/>
                  <a:pt x="16" y="27"/>
                  <a:pt x="13" y="25"/>
                </a:cubicBezTo>
                <a:cubicBezTo>
                  <a:pt x="10" y="27"/>
                  <a:pt x="7" y="29"/>
                  <a:pt x="3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27"/>
                  <a:pt x="6" y="22"/>
                  <a:pt x="8" y="18"/>
                </a:cubicBezTo>
                <a:cubicBezTo>
                  <a:pt x="6" y="16"/>
                  <a:pt x="5" y="15"/>
                  <a:pt x="4" y="13"/>
                </a:cubicBezTo>
                <a:cubicBezTo>
                  <a:pt x="3" y="12"/>
                  <a:pt x="0" y="10"/>
                  <a:pt x="0" y="8"/>
                </a:cubicBezTo>
                <a:cubicBezTo>
                  <a:pt x="3" y="7"/>
                  <a:pt x="8" y="10"/>
                  <a:pt x="12" y="10"/>
                </a:cubicBezTo>
                <a:cubicBezTo>
                  <a:pt x="14" y="7"/>
                  <a:pt x="14" y="3"/>
                  <a:pt x="16" y="0"/>
                </a:cubicBezTo>
                <a:cubicBezTo>
                  <a:pt x="19" y="2"/>
                  <a:pt x="19" y="7"/>
                  <a:pt x="20" y="11"/>
                </a:cubicBezTo>
                <a:close/>
                <a:moveTo>
                  <a:pt x="14" y="10"/>
                </a:moveTo>
                <a:cubicBezTo>
                  <a:pt x="16" y="11"/>
                  <a:pt x="17" y="11"/>
                  <a:pt x="18" y="11"/>
                </a:cubicBezTo>
                <a:cubicBezTo>
                  <a:pt x="17" y="9"/>
                  <a:pt x="18" y="6"/>
                  <a:pt x="16" y="5"/>
                </a:cubicBezTo>
                <a:cubicBezTo>
                  <a:pt x="16" y="7"/>
                  <a:pt x="15" y="8"/>
                  <a:pt x="14" y="10"/>
                </a:cubicBezTo>
                <a:close/>
                <a:moveTo>
                  <a:pt x="9" y="16"/>
                </a:moveTo>
                <a:cubicBezTo>
                  <a:pt x="9" y="14"/>
                  <a:pt x="10" y="13"/>
                  <a:pt x="11" y="12"/>
                </a:cubicBezTo>
                <a:cubicBezTo>
                  <a:pt x="9" y="12"/>
                  <a:pt x="7" y="10"/>
                  <a:pt x="5" y="11"/>
                </a:cubicBezTo>
                <a:cubicBezTo>
                  <a:pt x="6" y="12"/>
                  <a:pt x="7" y="15"/>
                  <a:pt x="9" y="16"/>
                </a:cubicBezTo>
                <a:close/>
                <a:moveTo>
                  <a:pt x="10" y="18"/>
                </a:moveTo>
                <a:cubicBezTo>
                  <a:pt x="12" y="19"/>
                  <a:pt x="13" y="21"/>
                  <a:pt x="14" y="22"/>
                </a:cubicBezTo>
                <a:cubicBezTo>
                  <a:pt x="16" y="21"/>
                  <a:pt x="16" y="20"/>
                  <a:pt x="18" y="19"/>
                </a:cubicBezTo>
                <a:cubicBezTo>
                  <a:pt x="18" y="17"/>
                  <a:pt x="18" y="15"/>
                  <a:pt x="18" y="13"/>
                </a:cubicBezTo>
                <a:cubicBezTo>
                  <a:pt x="16" y="13"/>
                  <a:pt x="14" y="13"/>
                  <a:pt x="13" y="12"/>
                </a:cubicBezTo>
                <a:cubicBezTo>
                  <a:pt x="13" y="14"/>
                  <a:pt x="11" y="16"/>
                  <a:pt x="10" y="18"/>
                </a:cubicBezTo>
                <a:close/>
                <a:moveTo>
                  <a:pt x="20" y="14"/>
                </a:moveTo>
                <a:cubicBezTo>
                  <a:pt x="20" y="15"/>
                  <a:pt x="20" y="16"/>
                  <a:pt x="20" y="17"/>
                </a:cubicBezTo>
                <a:cubicBezTo>
                  <a:pt x="22" y="17"/>
                  <a:pt x="24" y="16"/>
                  <a:pt x="25" y="14"/>
                </a:cubicBezTo>
                <a:cubicBezTo>
                  <a:pt x="23" y="14"/>
                  <a:pt x="21" y="13"/>
                  <a:pt x="20" y="14"/>
                </a:cubicBezTo>
                <a:close/>
                <a:moveTo>
                  <a:pt x="6" y="27"/>
                </a:moveTo>
                <a:cubicBezTo>
                  <a:pt x="8" y="26"/>
                  <a:pt x="10" y="24"/>
                  <a:pt x="12" y="23"/>
                </a:cubicBezTo>
                <a:cubicBezTo>
                  <a:pt x="11" y="22"/>
                  <a:pt x="10" y="21"/>
                  <a:pt x="9" y="20"/>
                </a:cubicBezTo>
                <a:cubicBezTo>
                  <a:pt x="8" y="22"/>
                  <a:pt x="7" y="24"/>
                  <a:pt x="6" y="27"/>
                </a:cubicBezTo>
                <a:close/>
                <a:moveTo>
                  <a:pt x="15" y="24"/>
                </a:moveTo>
                <a:cubicBezTo>
                  <a:pt x="16" y="25"/>
                  <a:pt x="18" y="28"/>
                  <a:pt x="19" y="27"/>
                </a:cubicBezTo>
                <a:cubicBezTo>
                  <a:pt x="18" y="26"/>
                  <a:pt x="19" y="22"/>
                  <a:pt x="18" y="22"/>
                </a:cubicBezTo>
                <a:cubicBezTo>
                  <a:pt x="17" y="23"/>
                  <a:pt x="15" y="23"/>
                  <a:pt x="15" y="24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3"/>
          <p:cNvSpPr>
            <a:spLocks noEditPoints="1"/>
          </p:cNvSpPr>
          <p:nvPr/>
        </p:nvSpPr>
        <p:spPr bwMode="auto">
          <a:xfrm rot="20783204" flipH="1">
            <a:off x="10164628" y="972173"/>
            <a:ext cx="517429" cy="551992"/>
          </a:xfrm>
          <a:custGeom>
            <a:avLst/>
            <a:gdLst>
              <a:gd name="T0" fmla="*/ 361 w 381"/>
              <a:gd name="T1" fmla="*/ 278 h 406"/>
              <a:gd name="T2" fmla="*/ 197 w 381"/>
              <a:gd name="T3" fmla="*/ 191 h 406"/>
              <a:gd name="T4" fmla="*/ 219 w 381"/>
              <a:gd name="T5" fmla="*/ 57 h 406"/>
              <a:gd name="T6" fmla="*/ 225 w 381"/>
              <a:gd name="T7" fmla="*/ 53 h 406"/>
              <a:gd name="T8" fmla="*/ 246 w 381"/>
              <a:gd name="T9" fmla="*/ 42 h 406"/>
              <a:gd name="T10" fmla="*/ 244 w 381"/>
              <a:gd name="T11" fmla="*/ 24 h 406"/>
              <a:gd name="T12" fmla="*/ 238 w 381"/>
              <a:gd name="T13" fmla="*/ 24 h 406"/>
              <a:gd name="T14" fmla="*/ 232 w 381"/>
              <a:gd name="T15" fmla="*/ 20 h 406"/>
              <a:gd name="T16" fmla="*/ 45 w 381"/>
              <a:gd name="T17" fmla="*/ 266 h 406"/>
              <a:gd name="T18" fmla="*/ 371 w 381"/>
              <a:gd name="T19" fmla="*/ 303 h 406"/>
              <a:gd name="T20" fmla="*/ 361 w 381"/>
              <a:gd name="T21" fmla="*/ 278 h 406"/>
              <a:gd name="T22" fmla="*/ 79 w 381"/>
              <a:gd name="T23" fmla="*/ 260 h 406"/>
              <a:gd name="T24" fmla="*/ 98 w 381"/>
              <a:gd name="T25" fmla="*/ 116 h 406"/>
              <a:gd name="T26" fmla="*/ 178 w 381"/>
              <a:gd name="T27" fmla="*/ 52 h 406"/>
              <a:gd name="T28" fmla="*/ 166 w 381"/>
              <a:gd name="T29" fmla="*/ 190 h 406"/>
              <a:gd name="T30" fmla="*/ 314 w 381"/>
              <a:gd name="T31" fmla="*/ 303 h 406"/>
              <a:gd name="T32" fmla="*/ 79 w 381"/>
              <a:gd name="T33" fmla="*/ 26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1" h="406">
                <a:moveTo>
                  <a:pt x="361" y="278"/>
                </a:moveTo>
                <a:cubicBezTo>
                  <a:pt x="293" y="274"/>
                  <a:pt x="225" y="260"/>
                  <a:pt x="197" y="191"/>
                </a:cubicBezTo>
                <a:cubicBezTo>
                  <a:pt x="184" y="158"/>
                  <a:pt x="173" y="69"/>
                  <a:pt x="219" y="57"/>
                </a:cubicBezTo>
                <a:cubicBezTo>
                  <a:pt x="222" y="56"/>
                  <a:pt x="224" y="55"/>
                  <a:pt x="225" y="53"/>
                </a:cubicBezTo>
                <a:cubicBezTo>
                  <a:pt x="232" y="50"/>
                  <a:pt x="240" y="47"/>
                  <a:pt x="246" y="42"/>
                </a:cubicBezTo>
                <a:cubicBezTo>
                  <a:pt x="252" y="38"/>
                  <a:pt x="253" y="26"/>
                  <a:pt x="244" y="24"/>
                </a:cubicBezTo>
                <a:cubicBezTo>
                  <a:pt x="242" y="24"/>
                  <a:pt x="240" y="24"/>
                  <a:pt x="238" y="24"/>
                </a:cubicBezTo>
                <a:cubicBezTo>
                  <a:pt x="237" y="22"/>
                  <a:pt x="235" y="20"/>
                  <a:pt x="232" y="20"/>
                </a:cubicBezTo>
                <a:cubicBezTo>
                  <a:pt x="105" y="0"/>
                  <a:pt x="0" y="152"/>
                  <a:pt x="45" y="266"/>
                </a:cubicBezTo>
                <a:cubicBezTo>
                  <a:pt x="99" y="406"/>
                  <a:pt x="276" y="381"/>
                  <a:pt x="371" y="303"/>
                </a:cubicBezTo>
                <a:cubicBezTo>
                  <a:pt x="381" y="294"/>
                  <a:pt x="372" y="278"/>
                  <a:pt x="361" y="278"/>
                </a:cubicBezTo>
                <a:moveTo>
                  <a:pt x="79" y="260"/>
                </a:moveTo>
                <a:cubicBezTo>
                  <a:pt x="55" y="213"/>
                  <a:pt x="71" y="157"/>
                  <a:pt x="98" y="116"/>
                </a:cubicBezTo>
                <a:cubicBezTo>
                  <a:pt x="118" y="86"/>
                  <a:pt x="146" y="65"/>
                  <a:pt x="178" y="52"/>
                </a:cubicBezTo>
                <a:cubicBezTo>
                  <a:pt x="150" y="86"/>
                  <a:pt x="156" y="155"/>
                  <a:pt x="166" y="190"/>
                </a:cubicBezTo>
                <a:cubicBezTo>
                  <a:pt x="185" y="263"/>
                  <a:pt x="247" y="292"/>
                  <a:pt x="314" y="303"/>
                </a:cubicBezTo>
                <a:cubicBezTo>
                  <a:pt x="232" y="344"/>
                  <a:pt x="128" y="357"/>
                  <a:pt x="79" y="260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0" name="Group 20"/>
          <p:cNvGrpSpPr>
            <a:grpSpLocks noChangeAspect="1"/>
          </p:cNvGrpSpPr>
          <p:nvPr/>
        </p:nvGrpSpPr>
        <p:grpSpPr bwMode="auto">
          <a:xfrm>
            <a:off x="10056813" y="2578100"/>
            <a:ext cx="1039812" cy="512763"/>
            <a:chOff x="6335" y="1624"/>
            <a:chExt cx="655" cy="323"/>
          </a:xfrm>
          <a:solidFill>
            <a:srgbClr val="1F4E79"/>
          </a:solidFill>
        </p:grpSpPr>
        <p:sp>
          <p:nvSpPr>
            <p:cNvPr id="42" name="Freeform 21"/>
            <p:cNvSpPr/>
            <p:nvPr/>
          </p:nvSpPr>
          <p:spPr bwMode="auto">
            <a:xfrm>
              <a:off x="6335" y="1624"/>
              <a:ext cx="557" cy="245"/>
            </a:xfrm>
            <a:custGeom>
              <a:avLst/>
              <a:gdLst>
                <a:gd name="T0" fmla="*/ 258 w 266"/>
                <a:gd name="T1" fmla="*/ 3 h 116"/>
                <a:gd name="T2" fmla="*/ 5 w 266"/>
                <a:gd name="T3" fmla="*/ 107 h 116"/>
                <a:gd name="T4" fmla="*/ 7 w 266"/>
                <a:gd name="T5" fmla="*/ 115 h 116"/>
                <a:gd name="T6" fmla="*/ 262 w 266"/>
                <a:gd name="T7" fmla="*/ 10 h 116"/>
                <a:gd name="T8" fmla="*/ 258 w 266"/>
                <a:gd name="T9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116">
                  <a:moveTo>
                    <a:pt x="258" y="3"/>
                  </a:moveTo>
                  <a:cubicBezTo>
                    <a:pt x="183" y="56"/>
                    <a:pt x="97" y="92"/>
                    <a:pt x="5" y="107"/>
                  </a:cubicBezTo>
                  <a:cubicBezTo>
                    <a:pt x="0" y="108"/>
                    <a:pt x="2" y="116"/>
                    <a:pt x="7" y="115"/>
                  </a:cubicBezTo>
                  <a:cubicBezTo>
                    <a:pt x="99" y="99"/>
                    <a:pt x="186" y="63"/>
                    <a:pt x="262" y="10"/>
                  </a:cubicBezTo>
                  <a:cubicBezTo>
                    <a:pt x="266" y="7"/>
                    <a:pt x="262" y="0"/>
                    <a:pt x="25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2"/>
            <p:cNvSpPr/>
            <p:nvPr/>
          </p:nvSpPr>
          <p:spPr bwMode="auto">
            <a:xfrm>
              <a:off x="6548" y="1765"/>
              <a:ext cx="338" cy="155"/>
            </a:xfrm>
            <a:custGeom>
              <a:avLst/>
              <a:gdLst>
                <a:gd name="T0" fmla="*/ 153 w 161"/>
                <a:gd name="T1" fmla="*/ 3 h 73"/>
                <a:gd name="T2" fmla="*/ 5 w 161"/>
                <a:gd name="T3" fmla="*/ 64 h 73"/>
                <a:gd name="T4" fmla="*/ 7 w 161"/>
                <a:gd name="T5" fmla="*/ 72 h 73"/>
                <a:gd name="T6" fmla="*/ 157 w 161"/>
                <a:gd name="T7" fmla="*/ 10 h 73"/>
                <a:gd name="T8" fmla="*/ 153 w 161"/>
                <a:gd name="T9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73">
                  <a:moveTo>
                    <a:pt x="153" y="3"/>
                  </a:moveTo>
                  <a:cubicBezTo>
                    <a:pt x="108" y="34"/>
                    <a:pt x="58" y="55"/>
                    <a:pt x="5" y="64"/>
                  </a:cubicBezTo>
                  <a:cubicBezTo>
                    <a:pt x="0" y="65"/>
                    <a:pt x="2" y="73"/>
                    <a:pt x="7" y="72"/>
                  </a:cubicBezTo>
                  <a:cubicBezTo>
                    <a:pt x="61" y="63"/>
                    <a:pt x="112" y="42"/>
                    <a:pt x="157" y="10"/>
                  </a:cubicBezTo>
                  <a:cubicBezTo>
                    <a:pt x="161" y="7"/>
                    <a:pt x="157" y="0"/>
                    <a:pt x="15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3"/>
            <p:cNvSpPr/>
            <p:nvPr/>
          </p:nvSpPr>
          <p:spPr bwMode="auto">
            <a:xfrm>
              <a:off x="6754" y="1805"/>
              <a:ext cx="236" cy="142"/>
            </a:xfrm>
            <a:custGeom>
              <a:avLst/>
              <a:gdLst>
                <a:gd name="T0" fmla="*/ 104 w 113"/>
                <a:gd name="T1" fmla="*/ 3 h 67"/>
                <a:gd name="T2" fmla="*/ 5 w 113"/>
                <a:gd name="T3" fmla="*/ 58 h 67"/>
                <a:gd name="T4" fmla="*/ 7 w 113"/>
                <a:gd name="T5" fmla="*/ 65 h 67"/>
                <a:gd name="T6" fmla="*/ 110 w 113"/>
                <a:gd name="T7" fmla="*/ 9 h 67"/>
                <a:gd name="T8" fmla="*/ 104 w 113"/>
                <a:gd name="T9" fmla="*/ 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67">
                  <a:moveTo>
                    <a:pt x="104" y="3"/>
                  </a:moveTo>
                  <a:cubicBezTo>
                    <a:pt x="75" y="29"/>
                    <a:pt x="42" y="47"/>
                    <a:pt x="5" y="58"/>
                  </a:cubicBezTo>
                  <a:cubicBezTo>
                    <a:pt x="0" y="59"/>
                    <a:pt x="2" y="67"/>
                    <a:pt x="7" y="65"/>
                  </a:cubicBezTo>
                  <a:cubicBezTo>
                    <a:pt x="45" y="54"/>
                    <a:pt x="80" y="35"/>
                    <a:pt x="110" y="9"/>
                  </a:cubicBezTo>
                  <a:cubicBezTo>
                    <a:pt x="113" y="6"/>
                    <a:pt x="108" y="0"/>
                    <a:pt x="10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070555" y="795532"/>
            <a:ext cx="905275" cy="905274"/>
            <a:chOff x="4274282" y="3529013"/>
            <a:chExt cx="933451" cy="933450"/>
          </a:xfrm>
          <a:solidFill>
            <a:srgbClr val="9E0000"/>
          </a:solidFill>
        </p:grpSpPr>
        <p:sp>
          <p:nvSpPr>
            <p:cNvPr id="51" name="Freeform 52"/>
            <p:cNvSpPr/>
            <p:nvPr/>
          </p:nvSpPr>
          <p:spPr bwMode="auto">
            <a:xfrm>
              <a:off x="4428270" y="3724275"/>
              <a:ext cx="631825" cy="698500"/>
            </a:xfrm>
            <a:custGeom>
              <a:avLst/>
              <a:gdLst>
                <a:gd name="T0" fmla="*/ 259 w 297"/>
                <a:gd name="T1" fmla="*/ 189 h 329"/>
                <a:gd name="T2" fmla="*/ 191 w 297"/>
                <a:gd name="T3" fmla="*/ 10 h 329"/>
                <a:gd name="T4" fmla="*/ 184 w 297"/>
                <a:gd name="T5" fmla="*/ 36 h 329"/>
                <a:gd name="T6" fmla="*/ 227 w 297"/>
                <a:gd name="T7" fmla="*/ 183 h 329"/>
                <a:gd name="T8" fmla="*/ 75 w 297"/>
                <a:gd name="T9" fmla="*/ 207 h 329"/>
                <a:gd name="T10" fmla="*/ 51 w 297"/>
                <a:gd name="T11" fmla="*/ 88 h 329"/>
                <a:gd name="T12" fmla="*/ 156 w 297"/>
                <a:gd name="T13" fmla="*/ 23 h 329"/>
                <a:gd name="T14" fmla="*/ 159 w 297"/>
                <a:gd name="T15" fmla="*/ 12 h 329"/>
                <a:gd name="T16" fmla="*/ 118 w 297"/>
                <a:gd name="T17" fmla="*/ 1 h 329"/>
                <a:gd name="T18" fmla="*/ 76 w 297"/>
                <a:gd name="T19" fmla="*/ 12 h 329"/>
                <a:gd name="T20" fmla="*/ 21 w 297"/>
                <a:gd name="T21" fmla="*/ 79 h 329"/>
                <a:gd name="T22" fmla="*/ 66 w 297"/>
                <a:gd name="T23" fmla="*/ 239 h 329"/>
                <a:gd name="T24" fmla="*/ 209 w 297"/>
                <a:gd name="T25" fmla="*/ 239 h 329"/>
                <a:gd name="T26" fmla="*/ 212 w 297"/>
                <a:gd name="T27" fmla="*/ 276 h 329"/>
                <a:gd name="T28" fmla="*/ 235 w 297"/>
                <a:gd name="T29" fmla="*/ 322 h 329"/>
                <a:gd name="T30" fmla="*/ 250 w 297"/>
                <a:gd name="T31" fmla="*/ 313 h 329"/>
                <a:gd name="T32" fmla="*/ 234 w 297"/>
                <a:gd name="T33" fmla="*/ 276 h 329"/>
                <a:gd name="T34" fmla="*/ 222 w 297"/>
                <a:gd name="T35" fmla="*/ 237 h 329"/>
                <a:gd name="T36" fmla="*/ 218 w 297"/>
                <a:gd name="T37" fmla="*/ 233 h 329"/>
                <a:gd name="T38" fmla="*/ 259 w 297"/>
                <a:gd name="T39" fmla="*/ 18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7" h="329">
                  <a:moveTo>
                    <a:pt x="259" y="189"/>
                  </a:moveTo>
                  <a:cubicBezTo>
                    <a:pt x="297" y="122"/>
                    <a:pt x="270" y="29"/>
                    <a:pt x="191" y="10"/>
                  </a:cubicBezTo>
                  <a:cubicBezTo>
                    <a:pt x="174" y="6"/>
                    <a:pt x="168" y="30"/>
                    <a:pt x="184" y="36"/>
                  </a:cubicBezTo>
                  <a:cubicBezTo>
                    <a:pt x="245" y="61"/>
                    <a:pt x="260" y="128"/>
                    <a:pt x="227" y="183"/>
                  </a:cubicBezTo>
                  <a:cubicBezTo>
                    <a:pt x="196" y="232"/>
                    <a:pt x="118" y="243"/>
                    <a:pt x="75" y="207"/>
                  </a:cubicBezTo>
                  <a:cubicBezTo>
                    <a:pt x="41" y="178"/>
                    <a:pt x="38" y="127"/>
                    <a:pt x="51" y="88"/>
                  </a:cubicBezTo>
                  <a:cubicBezTo>
                    <a:pt x="67" y="42"/>
                    <a:pt x="110" y="22"/>
                    <a:pt x="156" y="23"/>
                  </a:cubicBezTo>
                  <a:cubicBezTo>
                    <a:pt x="162" y="23"/>
                    <a:pt x="164" y="15"/>
                    <a:pt x="159" y="12"/>
                  </a:cubicBezTo>
                  <a:cubicBezTo>
                    <a:pt x="144" y="5"/>
                    <a:pt x="136" y="0"/>
                    <a:pt x="118" y="1"/>
                  </a:cubicBezTo>
                  <a:cubicBezTo>
                    <a:pt x="103" y="1"/>
                    <a:pt x="89" y="6"/>
                    <a:pt x="76" y="12"/>
                  </a:cubicBezTo>
                  <a:cubicBezTo>
                    <a:pt x="49" y="26"/>
                    <a:pt x="32" y="52"/>
                    <a:pt x="21" y="79"/>
                  </a:cubicBezTo>
                  <a:cubicBezTo>
                    <a:pt x="0" y="135"/>
                    <a:pt x="16" y="204"/>
                    <a:pt x="66" y="239"/>
                  </a:cubicBezTo>
                  <a:cubicBezTo>
                    <a:pt x="109" y="269"/>
                    <a:pt x="165" y="265"/>
                    <a:pt x="209" y="239"/>
                  </a:cubicBezTo>
                  <a:cubicBezTo>
                    <a:pt x="205" y="251"/>
                    <a:pt x="208" y="264"/>
                    <a:pt x="212" y="276"/>
                  </a:cubicBezTo>
                  <a:cubicBezTo>
                    <a:pt x="216" y="292"/>
                    <a:pt x="222" y="310"/>
                    <a:pt x="235" y="322"/>
                  </a:cubicBezTo>
                  <a:cubicBezTo>
                    <a:pt x="241" y="329"/>
                    <a:pt x="253" y="322"/>
                    <a:pt x="250" y="313"/>
                  </a:cubicBezTo>
                  <a:cubicBezTo>
                    <a:pt x="247" y="300"/>
                    <a:pt x="240" y="288"/>
                    <a:pt x="234" y="276"/>
                  </a:cubicBezTo>
                  <a:cubicBezTo>
                    <a:pt x="228" y="264"/>
                    <a:pt x="225" y="251"/>
                    <a:pt x="222" y="237"/>
                  </a:cubicBezTo>
                  <a:cubicBezTo>
                    <a:pt x="222" y="235"/>
                    <a:pt x="220" y="234"/>
                    <a:pt x="218" y="233"/>
                  </a:cubicBezTo>
                  <a:cubicBezTo>
                    <a:pt x="235" y="221"/>
                    <a:pt x="249" y="207"/>
                    <a:pt x="259" y="1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3"/>
            <p:cNvSpPr/>
            <p:nvPr/>
          </p:nvSpPr>
          <p:spPr bwMode="auto">
            <a:xfrm>
              <a:off x="4707670" y="3529013"/>
              <a:ext cx="69850" cy="160338"/>
            </a:xfrm>
            <a:custGeom>
              <a:avLst/>
              <a:gdLst>
                <a:gd name="T0" fmla="*/ 19 w 33"/>
                <a:gd name="T1" fmla="*/ 6 h 75"/>
                <a:gd name="T2" fmla="*/ 2 w 33"/>
                <a:gd name="T3" fmla="*/ 62 h 75"/>
                <a:gd name="T4" fmla="*/ 14 w 33"/>
                <a:gd name="T5" fmla="*/ 67 h 75"/>
                <a:gd name="T6" fmla="*/ 33 w 33"/>
                <a:gd name="T7" fmla="*/ 10 h 75"/>
                <a:gd name="T8" fmla="*/ 19 w 33"/>
                <a:gd name="T9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5">
                  <a:moveTo>
                    <a:pt x="19" y="6"/>
                  </a:moveTo>
                  <a:cubicBezTo>
                    <a:pt x="10" y="24"/>
                    <a:pt x="6" y="43"/>
                    <a:pt x="2" y="62"/>
                  </a:cubicBezTo>
                  <a:cubicBezTo>
                    <a:pt x="0" y="69"/>
                    <a:pt x="11" y="75"/>
                    <a:pt x="14" y="67"/>
                  </a:cubicBezTo>
                  <a:cubicBezTo>
                    <a:pt x="22" y="49"/>
                    <a:pt x="30" y="30"/>
                    <a:pt x="33" y="10"/>
                  </a:cubicBezTo>
                  <a:cubicBezTo>
                    <a:pt x="33" y="3"/>
                    <a:pt x="22" y="0"/>
                    <a:pt x="19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4"/>
            <p:cNvSpPr/>
            <p:nvPr/>
          </p:nvSpPr>
          <p:spPr bwMode="auto">
            <a:xfrm>
              <a:off x="4821970" y="3532188"/>
              <a:ext cx="74613" cy="158750"/>
            </a:xfrm>
            <a:custGeom>
              <a:avLst/>
              <a:gdLst>
                <a:gd name="T0" fmla="*/ 17 w 35"/>
                <a:gd name="T1" fmla="*/ 7 h 75"/>
                <a:gd name="T2" fmla="*/ 9 w 35"/>
                <a:gd name="T3" fmla="*/ 31 h 75"/>
                <a:gd name="T4" fmla="*/ 3 w 35"/>
                <a:gd name="T5" fmla="*/ 61 h 75"/>
                <a:gd name="T6" fmla="*/ 19 w 35"/>
                <a:gd name="T7" fmla="*/ 65 h 75"/>
                <a:gd name="T8" fmla="*/ 28 w 35"/>
                <a:gd name="T9" fmla="*/ 40 h 75"/>
                <a:gd name="T10" fmla="*/ 35 w 35"/>
                <a:gd name="T11" fmla="*/ 12 h 75"/>
                <a:gd name="T12" fmla="*/ 17 w 35"/>
                <a:gd name="T13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75">
                  <a:moveTo>
                    <a:pt x="17" y="7"/>
                  </a:moveTo>
                  <a:cubicBezTo>
                    <a:pt x="12" y="14"/>
                    <a:pt x="11" y="23"/>
                    <a:pt x="9" y="31"/>
                  </a:cubicBezTo>
                  <a:cubicBezTo>
                    <a:pt x="7" y="41"/>
                    <a:pt x="5" y="51"/>
                    <a:pt x="3" y="61"/>
                  </a:cubicBezTo>
                  <a:cubicBezTo>
                    <a:pt x="0" y="71"/>
                    <a:pt x="15" y="75"/>
                    <a:pt x="19" y="65"/>
                  </a:cubicBezTo>
                  <a:cubicBezTo>
                    <a:pt x="22" y="57"/>
                    <a:pt x="25" y="49"/>
                    <a:pt x="28" y="40"/>
                  </a:cubicBezTo>
                  <a:cubicBezTo>
                    <a:pt x="30" y="31"/>
                    <a:pt x="35" y="22"/>
                    <a:pt x="35" y="12"/>
                  </a:cubicBezTo>
                  <a:cubicBezTo>
                    <a:pt x="35" y="2"/>
                    <a:pt x="22" y="0"/>
                    <a:pt x="17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5"/>
            <p:cNvSpPr/>
            <p:nvPr/>
          </p:nvSpPr>
          <p:spPr bwMode="auto">
            <a:xfrm>
              <a:off x="4942620" y="3641725"/>
              <a:ext cx="149225" cy="130175"/>
            </a:xfrm>
            <a:custGeom>
              <a:avLst/>
              <a:gdLst>
                <a:gd name="T0" fmla="*/ 53 w 70"/>
                <a:gd name="T1" fmla="*/ 3 h 61"/>
                <a:gd name="T2" fmla="*/ 25 w 70"/>
                <a:gd name="T3" fmla="*/ 23 h 61"/>
                <a:gd name="T4" fmla="*/ 3 w 70"/>
                <a:gd name="T5" fmla="*/ 46 h 61"/>
                <a:gd name="T6" fmla="*/ 13 w 70"/>
                <a:gd name="T7" fmla="*/ 59 h 61"/>
                <a:gd name="T8" fmla="*/ 37 w 70"/>
                <a:gd name="T9" fmla="*/ 43 h 61"/>
                <a:gd name="T10" fmla="*/ 64 w 70"/>
                <a:gd name="T11" fmla="*/ 22 h 61"/>
                <a:gd name="T12" fmla="*/ 53 w 70"/>
                <a:gd name="T13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1">
                  <a:moveTo>
                    <a:pt x="53" y="3"/>
                  </a:moveTo>
                  <a:cubicBezTo>
                    <a:pt x="42" y="7"/>
                    <a:pt x="34" y="15"/>
                    <a:pt x="25" y="23"/>
                  </a:cubicBezTo>
                  <a:cubicBezTo>
                    <a:pt x="18" y="30"/>
                    <a:pt x="7" y="37"/>
                    <a:pt x="3" y="46"/>
                  </a:cubicBezTo>
                  <a:cubicBezTo>
                    <a:pt x="0" y="53"/>
                    <a:pt x="5" y="61"/>
                    <a:pt x="13" y="59"/>
                  </a:cubicBezTo>
                  <a:cubicBezTo>
                    <a:pt x="22" y="57"/>
                    <a:pt x="30" y="49"/>
                    <a:pt x="37" y="43"/>
                  </a:cubicBezTo>
                  <a:cubicBezTo>
                    <a:pt x="46" y="36"/>
                    <a:pt x="57" y="30"/>
                    <a:pt x="64" y="22"/>
                  </a:cubicBezTo>
                  <a:cubicBezTo>
                    <a:pt x="70" y="14"/>
                    <a:pt x="65" y="0"/>
                    <a:pt x="53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6"/>
            <p:cNvSpPr/>
            <p:nvPr/>
          </p:nvSpPr>
          <p:spPr bwMode="auto">
            <a:xfrm>
              <a:off x="5028345" y="3852863"/>
              <a:ext cx="176213" cy="57150"/>
            </a:xfrm>
            <a:custGeom>
              <a:avLst/>
              <a:gdLst>
                <a:gd name="T0" fmla="*/ 75 w 83"/>
                <a:gd name="T1" fmla="*/ 5 h 27"/>
                <a:gd name="T2" fmla="*/ 46 w 83"/>
                <a:gd name="T3" fmla="*/ 0 h 27"/>
                <a:gd name="T4" fmla="*/ 10 w 83"/>
                <a:gd name="T5" fmla="*/ 4 h 27"/>
                <a:gd name="T6" fmla="*/ 10 w 83"/>
                <a:gd name="T7" fmla="*/ 24 h 27"/>
                <a:gd name="T8" fmla="*/ 42 w 83"/>
                <a:gd name="T9" fmla="*/ 26 h 27"/>
                <a:gd name="T10" fmla="*/ 73 w 83"/>
                <a:gd name="T11" fmla="*/ 24 h 27"/>
                <a:gd name="T12" fmla="*/ 75 w 83"/>
                <a:gd name="T13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7">
                  <a:moveTo>
                    <a:pt x="75" y="5"/>
                  </a:moveTo>
                  <a:cubicBezTo>
                    <a:pt x="66" y="0"/>
                    <a:pt x="56" y="0"/>
                    <a:pt x="46" y="0"/>
                  </a:cubicBezTo>
                  <a:cubicBezTo>
                    <a:pt x="34" y="1"/>
                    <a:pt x="22" y="2"/>
                    <a:pt x="10" y="4"/>
                  </a:cubicBezTo>
                  <a:cubicBezTo>
                    <a:pt x="0" y="6"/>
                    <a:pt x="0" y="22"/>
                    <a:pt x="10" y="24"/>
                  </a:cubicBezTo>
                  <a:cubicBezTo>
                    <a:pt x="21" y="26"/>
                    <a:pt x="31" y="26"/>
                    <a:pt x="42" y="26"/>
                  </a:cubicBezTo>
                  <a:cubicBezTo>
                    <a:pt x="52" y="26"/>
                    <a:pt x="62" y="27"/>
                    <a:pt x="73" y="24"/>
                  </a:cubicBezTo>
                  <a:cubicBezTo>
                    <a:pt x="81" y="21"/>
                    <a:pt x="83" y="10"/>
                    <a:pt x="75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7"/>
            <p:cNvSpPr/>
            <p:nvPr/>
          </p:nvSpPr>
          <p:spPr bwMode="auto">
            <a:xfrm>
              <a:off x="5023582" y="4111625"/>
              <a:ext cx="0" cy="1588"/>
            </a:xfrm>
            <a:custGeom>
              <a:avLst/>
              <a:gdLst>
                <a:gd name="T0" fmla="*/ 1 h 1"/>
                <a:gd name="T1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8"/>
            <p:cNvSpPr/>
            <p:nvPr/>
          </p:nvSpPr>
          <p:spPr bwMode="auto">
            <a:xfrm>
              <a:off x="5018820" y="4089400"/>
              <a:ext cx="188913" cy="79375"/>
            </a:xfrm>
            <a:custGeom>
              <a:avLst/>
              <a:gdLst>
                <a:gd name="T0" fmla="*/ 81 w 89"/>
                <a:gd name="T1" fmla="*/ 19 h 37"/>
                <a:gd name="T2" fmla="*/ 36 w 89"/>
                <a:gd name="T3" fmla="*/ 5 h 37"/>
                <a:gd name="T4" fmla="*/ 14 w 89"/>
                <a:gd name="T5" fmla="*/ 0 h 37"/>
                <a:gd name="T6" fmla="*/ 6 w 89"/>
                <a:gd name="T7" fmla="*/ 1 h 37"/>
                <a:gd name="T8" fmla="*/ 4 w 89"/>
                <a:gd name="T9" fmla="*/ 3 h 37"/>
                <a:gd name="T10" fmla="*/ 3 w 89"/>
                <a:gd name="T11" fmla="*/ 3 h 37"/>
                <a:gd name="T12" fmla="*/ 5 w 89"/>
                <a:gd name="T13" fmla="*/ 12 h 37"/>
                <a:gd name="T14" fmla="*/ 2 w 89"/>
                <a:gd name="T15" fmla="*/ 11 h 37"/>
                <a:gd name="T16" fmla="*/ 3 w 89"/>
                <a:gd name="T17" fmla="*/ 12 h 37"/>
                <a:gd name="T18" fmla="*/ 9 w 89"/>
                <a:gd name="T19" fmla="*/ 17 h 37"/>
                <a:gd name="T20" fmla="*/ 31 w 89"/>
                <a:gd name="T21" fmla="*/ 25 h 37"/>
                <a:gd name="T22" fmla="*/ 77 w 89"/>
                <a:gd name="T23" fmla="*/ 36 h 37"/>
                <a:gd name="T24" fmla="*/ 81 w 89"/>
                <a:gd name="T25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37">
                  <a:moveTo>
                    <a:pt x="81" y="19"/>
                  </a:moveTo>
                  <a:cubicBezTo>
                    <a:pt x="69" y="10"/>
                    <a:pt x="51" y="8"/>
                    <a:pt x="36" y="5"/>
                  </a:cubicBezTo>
                  <a:cubicBezTo>
                    <a:pt x="29" y="3"/>
                    <a:pt x="21" y="1"/>
                    <a:pt x="14" y="0"/>
                  </a:cubicBezTo>
                  <a:cubicBezTo>
                    <a:pt x="11" y="0"/>
                    <a:pt x="8" y="0"/>
                    <a:pt x="6" y="1"/>
                  </a:cubicBezTo>
                  <a:cubicBezTo>
                    <a:pt x="5" y="2"/>
                    <a:pt x="4" y="2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0" y="5"/>
                    <a:pt x="0" y="11"/>
                    <a:pt x="5" y="12"/>
                  </a:cubicBezTo>
                  <a:cubicBezTo>
                    <a:pt x="3" y="12"/>
                    <a:pt x="2" y="11"/>
                    <a:pt x="2" y="11"/>
                  </a:cubicBezTo>
                  <a:cubicBezTo>
                    <a:pt x="2" y="11"/>
                    <a:pt x="2" y="11"/>
                    <a:pt x="3" y="12"/>
                  </a:cubicBezTo>
                  <a:cubicBezTo>
                    <a:pt x="4" y="15"/>
                    <a:pt x="7" y="16"/>
                    <a:pt x="9" y="17"/>
                  </a:cubicBezTo>
                  <a:cubicBezTo>
                    <a:pt x="16" y="20"/>
                    <a:pt x="23" y="22"/>
                    <a:pt x="31" y="25"/>
                  </a:cubicBezTo>
                  <a:cubicBezTo>
                    <a:pt x="46" y="30"/>
                    <a:pt x="61" y="37"/>
                    <a:pt x="77" y="36"/>
                  </a:cubicBezTo>
                  <a:cubicBezTo>
                    <a:pt x="86" y="36"/>
                    <a:pt x="89" y="25"/>
                    <a:pt x="81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9"/>
            <p:cNvSpPr/>
            <p:nvPr/>
          </p:nvSpPr>
          <p:spPr bwMode="auto">
            <a:xfrm>
              <a:off x="4556857" y="4295775"/>
              <a:ext cx="101600" cy="166688"/>
            </a:xfrm>
            <a:custGeom>
              <a:avLst/>
              <a:gdLst>
                <a:gd name="T0" fmla="*/ 32 w 48"/>
                <a:gd name="T1" fmla="*/ 3 h 78"/>
                <a:gd name="T2" fmla="*/ 12 w 48"/>
                <a:gd name="T3" fmla="*/ 27 h 78"/>
                <a:gd name="T4" fmla="*/ 0 w 48"/>
                <a:gd name="T5" fmla="*/ 64 h 78"/>
                <a:gd name="T6" fmla="*/ 20 w 48"/>
                <a:gd name="T7" fmla="*/ 69 h 78"/>
                <a:gd name="T8" fmla="*/ 31 w 48"/>
                <a:gd name="T9" fmla="*/ 39 h 78"/>
                <a:gd name="T10" fmla="*/ 43 w 48"/>
                <a:gd name="T11" fmla="*/ 14 h 78"/>
                <a:gd name="T12" fmla="*/ 32 w 48"/>
                <a:gd name="T13" fmla="*/ 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8">
                  <a:moveTo>
                    <a:pt x="32" y="3"/>
                  </a:moveTo>
                  <a:cubicBezTo>
                    <a:pt x="22" y="7"/>
                    <a:pt x="17" y="17"/>
                    <a:pt x="12" y="27"/>
                  </a:cubicBezTo>
                  <a:cubicBezTo>
                    <a:pt x="6" y="38"/>
                    <a:pt x="0" y="51"/>
                    <a:pt x="0" y="64"/>
                  </a:cubicBezTo>
                  <a:cubicBezTo>
                    <a:pt x="1" y="75"/>
                    <a:pt x="14" y="78"/>
                    <a:pt x="20" y="69"/>
                  </a:cubicBezTo>
                  <a:cubicBezTo>
                    <a:pt x="26" y="60"/>
                    <a:pt x="28" y="49"/>
                    <a:pt x="31" y="39"/>
                  </a:cubicBezTo>
                  <a:cubicBezTo>
                    <a:pt x="34" y="30"/>
                    <a:pt x="38" y="21"/>
                    <a:pt x="43" y="14"/>
                  </a:cubicBezTo>
                  <a:cubicBezTo>
                    <a:pt x="48" y="6"/>
                    <a:pt x="39" y="0"/>
                    <a:pt x="32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60"/>
            <p:cNvSpPr/>
            <p:nvPr/>
          </p:nvSpPr>
          <p:spPr bwMode="auto">
            <a:xfrm>
              <a:off x="4306032" y="4170363"/>
              <a:ext cx="173038" cy="128588"/>
            </a:xfrm>
            <a:custGeom>
              <a:avLst/>
              <a:gdLst>
                <a:gd name="T0" fmla="*/ 69 w 82"/>
                <a:gd name="T1" fmla="*/ 3 h 60"/>
                <a:gd name="T2" fmla="*/ 34 w 82"/>
                <a:gd name="T3" fmla="*/ 22 h 60"/>
                <a:gd name="T4" fmla="*/ 5 w 82"/>
                <a:gd name="T5" fmla="*/ 44 h 60"/>
                <a:gd name="T6" fmla="*/ 17 w 82"/>
                <a:gd name="T7" fmla="*/ 57 h 60"/>
                <a:gd name="T8" fmla="*/ 51 w 82"/>
                <a:gd name="T9" fmla="*/ 36 h 60"/>
                <a:gd name="T10" fmla="*/ 78 w 82"/>
                <a:gd name="T11" fmla="*/ 13 h 60"/>
                <a:gd name="T12" fmla="*/ 69 w 82"/>
                <a:gd name="T13" fmla="*/ 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0">
                  <a:moveTo>
                    <a:pt x="69" y="3"/>
                  </a:moveTo>
                  <a:cubicBezTo>
                    <a:pt x="57" y="10"/>
                    <a:pt x="46" y="16"/>
                    <a:pt x="34" y="22"/>
                  </a:cubicBezTo>
                  <a:cubicBezTo>
                    <a:pt x="22" y="27"/>
                    <a:pt x="11" y="33"/>
                    <a:pt x="5" y="44"/>
                  </a:cubicBezTo>
                  <a:cubicBezTo>
                    <a:pt x="0" y="53"/>
                    <a:pt x="9" y="60"/>
                    <a:pt x="17" y="57"/>
                  </a:cubicBezTo>
                  <a:cubicBezTo>
                    <a:pt x="29" y="51"/>
                    <a:pt x="39" y="43"/>
                    <a:pt x="51" y="36"/>
                  </a:cubicBezTo>
                  <a:cubicBezTo>
                    <a:pt x="61" y="30"/>
                    <a:pt x="71" y="23"/>
                    <a:pt x="78" y="13"/>
                  </a:cubicBezTo>
                  <a:cubicBezTo>
                    <a:pt x="82" y="7"/>
                    <a:pt x="74" y="0"/>
                    <a:pt x="6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61"/>
            <p:cNvSpPr/>
            <p:nvPr/>
          </p:nvSpPr>
          <p:spPr bwMode="auto">
            <a:xfrm>
              <a:off x="4274282" y="4035425"/>
              <a:ext cx="138113" cy="44450"/>
            </a:xfrm>
            <a:custGeom>
              <a:avLst/>
              <a:gdLst>
                <a:gd name="T0" fmla="*/ 56 w 65"/>
                <a:gd name="T1" fmla="*/ 1 h 21"/>
                <a:gd name="T2" fmla="*/ 32 w 65"/>
                <a:gd name="T3" fmla="*/ 3 h 21"/>
                <a:gd name="T4" fmla="*/ 8 w 65"/>
                <a:gd name="T5" fmla="*/ 5 h 21"/>
                <a:gd name="T6" fmla="*/ 6 w 65"/>
                <a:gd name="T7" fmla="*/ 16 h 21"/>
                <a:gd name="T8" fmla="*/ 58 w 65"/>
                <a:gd name="T9" fmla="*/ 15 h 21"/>
                <a:gd name="T10" fmla="*/ 56 w 65"/>
                <a:gd name="T1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21">
                  <a:moveTo>
                    <a:pt x="56" y="1"/>
                  </a:moveTo>
                  <a:cubicBezTo>
                    <a:pt x="48" y="0"/>
                    <a:pt x="40" y="2"/>
                    <a:pt x="32" y="3"/>
                  </a:cubicBezTo>
                  <a:cubicBezTo>
                    <a:pt x="24" y="5"/>
                    <a:pt x="16" y="5"/>
                    <a:pt x="8" y="5"/>
                  </a:cubicBezTo>
                  <a:cubicBezTo>
                    <a:pt x="1" y="5"/>
                    <a:pt x="0" y="14"/>
                    <a:pt x="6" y="16"/>
                  </a:cubicBezTo>
                  <a:cubicBezTo>
                    <a:pt x="21" y="21"/>
                    <a:pt x="43" y="21"/>
                    <a:pt x="58" y="15"/>
                  </a:cubicBezTo>
                  <a:cubicBezTo>
                    <a:pt x="65" y="12"/>
                    <a:pt x="64" y="1"/>
                    <a:pt x="56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62"/>
            <p:cNvSpPr/>
            <p:nvPr/>
          </p:nvSpPr>
          <p:spPr bwMode="auto">
            <a:xfrm>
              <a:off x="4299682" y="3817938"/>
              <a:ext cx="163513" cy="100013"/>
            </a:xfrm>
            <a:custGeom>
              <a:avLst/>
              <a:gdLst>
                <a:gd name="T0" fmla="*/ 71 w 77"/>
                <a:gd name="T1" fmla="*/ 32 h 47"/>
                <a:gd name="T2" fmla="*/ 27 w 77"/>
                <a:gd name="T3" fmla="*/ 11 h 47"/>
                <a:gd name="T4" fmla="*/ 1 w 77"/>
                <a:gd name="T5" fmla="*/ 11 h 47"/>
                <a:gd name="T6" fmla="*/ 5 w 77"/>
                <a:gd name="T7" fmla="*/ 20 h 47"/>
                <a:gd name="T8" fmla="*/ 5 w 77"/>
                <a:gd name="T9" fmla="*/ 20 h 47"/>
                <a:gd name="T10" fmla="*/ 12 w 77"/>
                <a:gd name="T11" fmla="*/ 24 h 47"/>
                <a:gd name="T12" fmla="*/ 29 w 77"/>
                <a:gd name="T13" fmla="*/ 33 h 47"/>
                <a:gd name="T14" fmla="*/ 67 w 77"/>
                <a:gd name="T15" fmla="*/ 47 h 47"/>
                <a:gd name="T16" fmla="*/ 71 w 77"/>
                <a:gd name="T17" fmla="*/ 3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47">
                  <a:moveTo>
                    <a:pt x="71" y="32"/>
                  </a:moveTo>
                  <a:cubicBezTo>
                    <a:pt x="58" y="22"/>
                    <a:pt x="42" y="17"/>
                    <a:pt x="27" y="11"/>
                  </a:cubicBezTo>
                  <a:cubicBezTo>
                    <a:pt x="21" y="8"/>
                    <a:pt x="3" y="0"/>
                    <a:pt x="1" y="11"/>
                  </a:cubicBezTo>
                  <a:cubicBezTo>
                    <a:pt x="0" y="15"/>
                    <a:pt x="2" y="18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2"/>
                    <a:pt x="9" y="23"/>
                    <a:pt x="12" y="24"/>
                  </a:cubicBezTo>
                  <a:cubicBezTo>
                    <a:pt x="17" y="27"/>
                    <a:pt x="23" y="30"/>
                    <a:pt x="29" y="33"/>
                  </a:cubicBezTo>
                  <a:cubicBezTo>
                    <a:pt x="41" y="39"/>
                    <a:pt x="53" y="47"/>
                    <a:pt x="67" y="47"/>
                  </a:cubicBezTo>
                  <a:cubicBezTo>
                    <a:pt x="76" y="47"/>
                    <a:pt x="77" y="36"/>
                    <a:pt x="71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63"/>
            <p:cNvSpPr/>
            <p:nvPr/>
          </p:nvSpPr>
          <p:spPr bwMode="auto">
            <a:xfrm>
              <a:off x="4402870" y="3660775"/>
              <a:ext cx="114300" cy="136525"/>
            </a:xfrm>
            <a:custGeom>
              <a:avLst/>
              <a:gdLst>
                <a:gd name="T0" fmla="*/ 49 w 54"/>
                <a:gd name="T1" fmla="*/ 48 h 64"/>
                <a:gd name="T2" fmla="*/ 19 w 54"/>
                <a:gd name="T3" fmla="*/ 9 h 64"/>
                <a:gd name="T4" fmla="*/ 5 w 54"/>
                <a:gd name="T5" fmla="*/ 17 h 64"/>
                <a:gd name="T6" fmla="*/ 39 w 54"/>
                <a:gd name="T7" fmla="*/ 60 h 64"/>
                <a:gd name="T8" fmla="*/ 49 w 54"/>
                <a:gd name="T9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64">
                  <a:moveTo>
                    <a:pt x="49" y="48"/>
                  </a:moveTo>
                  <a:cubicBezTo>
                    <a:pt x="38" y="35"/>
                    <a:pt x="28" y="23"/>
                    <a:pt x="19" y="9"/>
                  </a:cubicBezTo>
                  <a:cubicBezTo>
                    <a:pt x="13" y="0"/>
                    <a:pt x="0" y="8"/>
                    <a:pt x="5" y="17"/>
                  </a:cubicBezTo>
                  <a:cubicBezTo>
                    <a:pt x="14" y="34"/>
                    <a:pt x="22" y="51"/>
                    <a:pt x="39" y="60"/>
                  </a:cubicBezTo>
                  <a:cubicBezTo>
                    <a:pt x="47" y="64"/>
                    <a:pt x="54" y="54"/>
                    <a:pt x="49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4"/>
            <p:cNvSpPr/>
            <p:nvPr/>
          </p:nvSpPr>
          <p:spPr bwMode="auto">
            <a:xfrm>
              <a:off x="4510820" y="3565525"/>
              <a:ext cx="103188" cy="168275"/>
            </a:xfrm>
            <a:custGeom>
              <a:avLst/>
              <a:gdLst>
                <a:gd name="T0" fmla="*/ 33 w 48"/>
                <a:gd name="T1" fmla="*/ 34 h 79"/>
                <a:gd name="T2" fmla="*/ 14 w 48"/>
                <a:gd name="T3" fmla="*/ 5 h 79"/>
                <a:gd name="T4" fmla="*/ 3 w 48"/>
                <a:gd name="T5" fmla="*/ 12 h 79"/>
                <a:gd name="T6" fmla="*/ 14 w 48"/>
                <a:gd name="T7" fmla="*/ 42 h 79"/>
                <a:gd name="T8" fmla="*/ 30 w 48"/>
                <a:gd name="T9" fmla="*/ 74 h 79"/>
                <a:gd name="T10" fmla="*/ 48 w 48"/>
                <a:gd name="T11" fmla="*/ 67 h 79"/>
                <a:gd name="T12" fmla="*/ 33 w 48"/>
                <a:gd name="T13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9">
                  <a:moveTo>
                    <a:pt x="33" y="34"/>
                  </a:moveTo>
                  <a:cubicBezTo>
                    <a:pt x="27" y="24"/>
                    <a:pt x="22" y="14"/>
                    <a:pt x="14" y="5"/>
                  </a:cubicBezTo>
                  <a:cubicBezTo>
                    <a:pt x="9" y="0"/>
                    <a:pt x="0" y="5"/>
                    <a:pt x="3" y="12"/>
                  </a:cubicBezTo>
                  <a:cubicBezTo>
                    <a:pt x="6" y="22"/>
                    <a:pt x="10" y="32"/>
                    <a:pt x="14" y="42"/>
                  </a:cubicBezTo>
                  <a:cubicBezTo>
                    <a:pt x="18" y="52"/>
                    <a:pt x="21" y="67"/>
                    <a:pt x="30" y="74"/>
                  </a:cubicBezTo>
                  <a:cubicBezTo>
                    <a:pt x="37" y="79"/>
                    <a:pt x="48" y="76"/>
                    <a:pt x="48" y="67"/>
                  </a:cubicBezTo>
                  <a:cubicBezTo>
                    <a:pt x="48" y="55"/>
                    <a:pt x="39" y="44"/>
                    <a:pt x="33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4" name="Freeform 30"/>
          <p:cNvSpPr>
            <a:spLocks noEditPoints="1"/>
          </p:cNvSpPr>
          <p:nvPr/>
        </p:nvSpPr>
        <p:spPr bwMode="auto">
          <a:xfrm>
            <a:off x="1205922" y="3026467"/>
            <a:ext cx="356162" cy="344819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4"/>
          <p:cNvGrpSpPr>
            <a:grpSpLocks noChangeAspect="1"/>
          </p:cNvGrpSpPr>
          <p:nvPr/>
        </p:nvGrpSpPr>
        <p:grpSpPr bwMode="auto">
          <a:xfrm>
            <a:off x="2830717" y="1483903"/>
            <a:ext cx="6530566" cy="3890194"/>
            <a:chOff x="1813" y="1069"/>
            <a:chExt cx="3527" cy="2101"/>
          </a:xfrm>
          <a:solidFill>
            <a:srgbClr val="1F4E79"/>
          </a:solidFill>
        </p:grpSpPr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3092" y="1069"/>
              <a:ext cx="223" cy="240"/>
            </a:xfrm>
            <a:custGeom>
              <a:avLst/>
              <a:gdLst>
                <a:gd name="T0" fmla="*/ 100 w 140"/>
                <a:gd name="T1" fmla="*/ 140 h 151"/>
                <a:gd name="T2" fmla="*/ 100 w 140"/>
                <a:gd name="T3" fmla="*/ 140 h 151"/>
                <a:gd name="T4" fmla="*/ 123 w 140"/>
                <a:gd name="T5" fmla="*/ 12 h 151"/>
                <a:gd name="T6" fmla="*/ 92 w 140"/>
                <a:gd name="T7" fmla="*/ 7 h 151"/>
                <a:gd name="T8" fmla="*/ 68 w 140"/>
                <a:gd name="T9" fmla="*/ 44 h 151"/>
                <a:gd name="T10" fmla="*/ 4 w 140"/>
                <a:gd name="T11" fmla="*/ 57 h 151"/>
                <a:gd name="T12" fmla="*/ 35 w 140"/>
                <a:gd name="T13" fmla="*/ 98 h 151"/>
                <a:gd name="T14" fmla="*/ 96 w 140"/>
                <a:gd name="T15" fmla="*/ 148 h 151"/>
                <a:gd name="T16" fmla="*/ 102 w 140"/>
                <a:gd name="T17" fmla="*/ 142 h 151"/>
                <a:gd name="T18" fmla="*/ 100 w 140"/>
                <a:gd name="T19" fmla="*/ 140 h 151"/>
                <a:gd name="T20" fmla="*/ 31 w 140"/>
                <a:gd name="T21" fmla="*/ 84 h 151"/>
                <a:gd name="T22" fmla="*/ 18 w 140"/>
                <a:gd name="T23" fmla="*/ 41 h 151"/>
                <a:gd name="T24" fmla="*/ 67 w 140"/>
                <a:gd name="T25" fmla="*/ 54 h 151"/>
                <a:gd name="T26" fmla="*/ 68 w 140"/>
                <a:gd name="T27" fmla="*/ 54 h 151"/>
                <a:gd name="T28" fmla="*/ 75 w 140"/>
                <a:gd name="T29" fmla="*/ 52 h 151"/>
                <a:gd name="T30" fmla="*/ 99 w 140"/>
                <a:gd name="T31" fmla="*/ 13 h 151"/>
                <a:gd name="T32" fmla="*/ 116 w 140"/>
                <a:gd name="T33" fmla="*/ 55 h 151"/>
                <a:gd name="T34" fmla="*/ 93 w 140"/>
                <a:gd name="T35" fmla="*/ 134 h 151"/>
                <a:gd name="T36" fmla="*/ 31 w 140"/>
                <a:gd name="T37" fmla="*/ 8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151">
                  <a:moveTo>
                    <a:pt x="100" y="140"/>
                  </a:moveTo>
                  <a:cubicBezTo>
                    <a:pt x="100" y="140"/>
                    <a:pt x="100" y="140"/>
                    <a:pt x="100" y="140"/>
                  </a:cubicBezTo>
                  <a:cubicBezTo>
                    <a:pt x="104" y="100"/>
                    <a:pt x="140" y="53"/>
                    <a:pt x="123" y="12"/>
                  </a:cubicBezTo>
                  <a:cubicBezTo>
                    <a:pt x="117" y="0"/>
                    <a:pt x="102" y="1"/>
                    <a:pt x="92" y="7"/>
                  </a:cubicBezTo>
                  <a:cubicBezTo>
                    <a:pt x="79" y="15"/>
                    <a:pt x="72" y="30"/>
                    <a:pt x="68" y="44"/>
                  </a:cubicBezTo>
                  <a:cubicBezTo>
                    <a:pt x="47" y="30"/>
                    <a:pt x="1" y="19"/>
                    <a:pt x="4" y="57"/>
                  </a:cubicBezTo>
                  <a:cubicBezTo>
                    <a:pt x="5" y="75"/>
                    <a:pt x="22" y="87"/>
                    <a:pt x="35" y="98"/>
                  </a:cubicBezTo>
                  <a:cubicBezTo>
                    <a:pt x="56" y="114"/>
                    <a:pt x="76" y="131"/>
                    <a:pt x="96" y="148"/>
                  </a:cubicBezTo>
                  <a:cubicBezTo>
                    <a:pt x="100" y="151"/>
                    <a:pt x="106" y="145"/>
                    <a:pt x="102" y="142"/>
                  </a:cubicBezTo>
                  <a:cubicBezTo>
                    <a:pt x="101" y="141"/>
                    <a:pt x="101" y="141"/>
                    <a:pt x="100" y="140"/>
                  </a:cubicBezTo>
                  <a:close/>
                  <a:moveTo>
                    <a:pt x="31" y="84"/>
                  </a:moveTo>
                  <a:cubicBezTo>
                    <a:pt x="21" y="75"/>
                    <a:pt x="0" y="53"/>
                    <a:pt x="18" y="41"/>
                  </a:cubicBezTo>
                  <a:cubicBezTo>
                    <a:pt x="33" y="32"/>
                    <a:pt x="56" y="44"/>
                    <a:pt x="67" y="54"/>
                  </a:cubicBezTo>
                  <a:cubicBezTo>
                    <a:pt x="67" y="54"/>
                    <a:pt x="68" y="54"/>
                    <a:pt x="68" y="54"/>
                  </a:cubicBezTo>
                  <a:cubicBezTo>
                    <a:pt x="70" y="56"/>
                    <a:pt x="74" y="56"/>
                    <a:pt x="75" y="52"/>
                  </a:cubicBezTo>
                  <a:cubicBezTo>
                    <a:pt x="78" y="38"/>
                    <a:pt x="84" y="20"/>
                    <a:pt x="99" y="13"/>
                  </a:cubicBezTo>
                  <a:cubicBezTo>
                    <a:pt x="123" y="2"/>
                    <a:pt x="118" y="42"/>
                    <a:pt x="116" y="55"/>
                  </a:cubicBezTo>
                  <a:cubicBezTo>
                    <a:pt x="110" y="82"/>
                    <a:pt x="96" y="107"/>
                    <a:pt x="93" y="134"/>
                  </a:cubicBezTo>
                  <a:cubicBezTo>
                    <a:pt x="72" y="117"/>
                    <a:pt x="52" y="101"/>
                    <a:pt x="31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1994" y="1136"/>
              <a:ext cx="3303" cy="1821"/>
            </a:xfrm>
            <a:custGeom>
              <a:avLst/>
              <a:gdLst>
                <a:gd name="T0" fmla="*/ 1617 w 2081"/>
                <a:gd name="T1" fmla="*/ 237 h 1146"/>
                <a:gd name="T2" fmla="*/ 1256 w 2081"/>
                <a:gd name="T3" fmla="*/ 29 h 1146"/>
                <a:gd name="T4" fmla="*/ 923 w 2081"/>
                <a:gd name="T5" fmla="*/ 153 h 1146"/>
                <a:gd name="T6" fmla="*/ 825 w 2081"/>
                <a:gd name="T7" fmla="*/ 199 h 1146"/>
                <a:gd name="T8" fmla="*/ 583 w 2081"/>
                <a:gd name="T9" fmla="*/ 218 h 1146"/>
                <a:gd name="T10" fmla="*/ 325 w 2081"/>
                <a:gd name="T11" fmla="*/ 168 h 1146"/>
                <a:gd name="T12" fmla="*/ 64 w 2081"/>
                <a:gd name="T13" fmla="*/ 579 h 1146"/>
                <a:gd name="T14" fmla="*/ 319 w 2081"/>
                <a:gd name="T15" fmla="*/ 876 h 1146"/>
                <a:gd name="T16" fmla="*/ 686 w 2081"/>
                <a:gd name="T17" fmla="*/ 1004 h 1146"/>
                <a:gd name="T18" fmla="*/ 1153 w 2081"/>
                <a:gd name="T19" fmla="*/ 975 h 1146"/>
                <a:gd name="T20" fmla="*/ 1367 w 2081"/>
                <a:gd name="T21" fmla="*/ 887 h 1146"/>
                <a:gd name="T22" fmla="*/ 1529 w 2081"/>
                <a:gd name="T23" fmla="*/ 906 h 1146"/>
                <a:gd name="T24" fmla="*/ 1807 w 2081"/>
                <a:gd name="T25" fmla="*/ 863 h 1146"/>
                <a:gd name="T26" fmla="*/ 2043 w 2081"/>
                <a:gd name="T27" fmla="*/ 222 h 1146"/>
                <a:gd name="T28" fmla="*/ 60 w 2081"/>
                <a:gd name="T29" fmla="*/ 422 h 1146"/>
                <a:gd name="T30" fmla="*/ 468 w 2081"/>
                <a:gd name="T31" fmla="*/ 1047 h 1146"/>
                <a:gd name="T32" fmla="*/ 548 w 2081"/>
                <a:gd name="T33" fmla="*/ 1054 h 1146"/>
                <a:gd name="T34" fmla="*/ 1124 w 2081"/>
                <a:gd name="T35" fmla="*/ 969 h 1146"/>
                <a:gd name="T36" fmla="*/ 1385 w 2081"/>
                <a:gd name="T37" fmla="*/ 834 h 1146"/>
                <a:gd name="T38" fmla="*/ 1273 w 2081"/>
                <a:gd name="T39" fmla="*/ 983 h 1146"/>
                <a:gd name="T40" fmla="*/ 1165 w 2081"/>
                <a:gd name="T41" fmla="*/ 936 h 1146"/>
                <a:gd name="T42" fmla="*/ 1127 w 2081"/>
                <a:gd name="T43" fmla="*/ 920 h 1146"/>
                <a:gd name="T44" fmla="*/ 856 w 2081"/>
                <a:gd name="T45" fmla="*/ 1097 h 1146"/>
                <a:gd name="T46" fmla="*/ 686 w 2081"/>
                <a:gd name="T47" fmla="*/ 974 h 1146"/>
                <a:gd name="T48" fmla="*/ 470 w 2081"/>
                <a:gd name="T49" fmla="*/ 1030 h 1146"/>
                <a:gd name="T50" fmla="*/ 329 w 2081"/>
                <a:gd name="T51" fmla="*/ 850 h 1146"/>
                <a:gd name="T52" fmla="*/ 186 w 2081"/>
                <a:gd name="T53" fmla="*/ 800 h 1146"/>
                <a:gd name="T54" fmla="*/ 210 w 2081"/>
                <a:gd name="T55" fmla="*/ 650 h 1146"/>
                <a:gd name="T56" fmla="*/ 177 w 2081"/>
                <a:gd name="T57" fmla="*/ 274 h 1146"/>
                <a:gd name="T58" fmla="*/ 289 w 2081"/>
                <a:gd name="T59" fmla="*/ 254 h 1146"/>
                <a:gd name="T60" fmla="*/ 295 w 2081"/>
                <a:gd name="T61" fmla="*/ 244 h 1146"/>
                <a:gd name="T62" fmla="*/ 356 w 2081"/>
                <a:gd name="T63" fmla="*/ 185 h 1146"/>
                <a:gd name="T64" fmla="*/ 544 w 2081"/>
                <a:gd name="T65" fmla="*/ 218 h 1146"/>
                <a:gd name="T66" fmla="*/ 607 w 2081"/>
                <a:gd name="T67" fmla="*/ 253 h 1146"/>
                <a:gd name="T68" fmla="*/ 818 w 2081"/>
                <a:gd name="T69" fmla="*/ 240 h 1146"/>
                <a:gd name="T70" fmla="*/ 943 w 2081"/>
                <a:gd name="T71" fmla="*/ 177 h 1146"/>
                <a:gd name="T72" fmla="*/ 1165 w 2081"/>
                <a:gd name="T73" fmla="*/ 215 h 1146"/>
                <a:gd name="T74" fmla="*/ 1593 w 2081"/>
                <a:gd name="T75" fmla="*/ 269 h 1146"/>
                <a:gd name="T76" fmla="*/ 1632 w 2081"/>
                <a:gd name="T77" fmla="*/ 270 h 1146"/>
                <a:gd name="T78" fmla="*/ 1831 w 2081"/>
                <a:gd name="T79" fmla="*/ 103 h 1146"/>
                <a:gd name="T80" fmla="*/ 2002 w 2081"/>
                <a:gd name="T81" fmla="*/ 580 h 1146"/>
                <a:gd name="T82" fmla="*/ 1758 w 2081"/>
                <a:gd name="T83" fmla="*/ 822 h 1146"/>
                <a:gd name="T84" fmla="*/ 1625 w 2081"/>
                <a:gd name="T85" fmla="*/ 785 h 1146"/>
                <a:gd name="T86" fmla="*/ 1658 w 2081"/>
                <a:gd name="T87" fmla="*/ 803 h 1146"/>
                <a:gd name="T88" fmla="*/ 2016 w 2081"/>
                <a:gd name="T89" fmla="*/ 562 h 1146"/>
                <a:gd name="T90" fmla="*/ 1908 w 2081"/>
                <a:gd name="T91" fmla="*/ 115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81" h="1146">
                  <a:moveTo>
                    <a:pt x="2043" y="222"/>
                  </a:moveTo>
                  <a:cubicBezTo>
                    <a:pt x="2011" y="129"/>
                    <a:pt x="1931" y="69"/>
                    <a:pt x="1834" y="73"/>
                  </a:cubicBezTo>
                  <a:cubicBezTo>
                    <a:pt x="1736" y="77"/>
                    <a:pt x="1656" y="148"/>
                    <a:pt x="1617" y="237"/>
                  </a:cubicBezTo>
                  <a:cubicBezTo>
                    <a:pt x="1597" y="201"/>
                    <a:pt x="1574" y="167"/>
                    <a:pt x="1547" y="135"/>
                  </a:cubicBezTo>
                  <a:cubicBezTo>
                    <a:pt x="1508" y="76"/>
                    <a:pt x="1461" y="24"/>
                    <a:pt x="1389" y="10"/>
                  </a:cubicBezTo>
                  <a:cubicBezTo>
                    <a:pt x="1341" y="0"/>
                    <a:pt x="1295" y="8"/>
                    <a:pt x="1256" y="29"/>
                  </a:cubicBezTo>
                  <a:cubicBezTo>
                    <a:pt x="1233" y="38"/>
                    <a:pt x="1212" y="51"/>
                    <a:pt x="1194" y="69"/>
                  </a:cubicBezTo>
                  <a:cubicBezTo>
                    <a:pt x="1172" y="91"/>
                    <a:pt x="1156" y="117"/>
                    <a:pt x="1148" y="147"/>
                  </a:cubicBezTo>
                  <a:cubicBezTo>
                    <a:pt x="1099" y="87"/>
                    <a:pt x="968" y="92"/>
                    <a:pt x="923" y="153"/>
                  </a:cubicBezTo>
                  <a:cubicBezTo>
                    <a:pt x="913" y="167"/>
                    <a:pt x="910" y="184"/>
                    <a:pt x="905" y="200"/>
                  </a:cubicBezTo>
                  <a:cubicBezTo>
                    <a:pt x="899" y="212"/>
                    <a:pt x="893" y="224"/>
                    <a:pt x="889" y="237"/>
                  </a:cubicBezTo>
                  <a:cubicBezTo>
                    <a:pt x="865" y="264"/>
                    <a:pt x="839" y="217"/>
                    <a:pt x="825" y="199"/>
                  </a:cubicBezTo>
                  <a:cubicBezTo>
                    <a:pt x="790" y="157"/>
                    <a:pt x="736" y="127"/>
                    <a:pt x="682" y="135"/>
                  </a:cubicBezTo>
                  <a:cubicBezTo>
                    <a:pt x="673" y="136"/>
                    <a:pt x="664" y="139"/>
                    <a:pt x="655" y="142"/>
                  </a:cubicBezTo>
                  <a:cubicBezTo>
                    <a:pt x="619" y="151"/>
                    <a:pt x="587" y="182"/>
                    <a:pt x="583" y="218"/>
                  </a:cubicBezTo>
                  <a:cubicBezTo>
                    <a:pt x="583" y="220"/>
                    <a:pt x="582" y="222"/>
                    <a:pt x="582" y="224"/>
                  </a:cubicBezTo>
                  <a:cubicBezTo>
                    <a:pt x="556" y="168"/>
                    <a:pt x="497" y="136"/>
                    <a:pt x="437" y="136"/>
                  </a:cubicBezTo>
                  <a:cubicBezTo>
                    <a:pt x="398" y="136"/>
                    <a:pt x="359" y="149"/>
                    <a:pt x="325" y="168"/>
                  </a:cubicBezTo>
                  <a:cubicBezTo>
                    <a:pt x="302" y="180"/>
                    <a:pt x="278" y="196"/>
                    <a:pt x="269" y="220"/>
                  </a:cubicBezTo>
                  <a:cubicBezTo>
                    <a:pt x="163" y="241"/>
                    <a:pt x="28" y="281"/>
                    <a:pt x="9" y="410"/>
                  </a:cubicBezTo>
                  <a:cubicBezTo>
                    <a:pt x="0" y="471"/>
                    <a:pt x="28" y="531"/>
                    <a:pt x="64" y="579"/>
                  </a:cubicBezTo>
                  <a:cubicBezTo>
                    <a:pt x="94" y="619"/>
                    <a:pt x="131" y="654"/>
                    <a:pt x="177" y="671"/>
                  </a:cubicBezTo>
                  <a:cubicBezTo>
                    <a:pt x="143" y="714"/>
                    <a:pt x="137" y="779"/>
                    <a:pt x="167" y="827"/>
                  </a:cubicBezTo>
                  <a:cubicBezTo>
                    <a:pt x="200" y="878"/>
                    <a:pt x="265" y="896"/>
                    <a:pt x="319" y="876"/>
                  </a:cubicBezTo>
                  <a:cubicBezTo>
                    <a:pt x="321" y="883"/>
                    <a:pt x="324" y="890"/>
                    <a:pt x="326" y="898"/>
                  </a:cubicBezTo>
                  <a:cubicBezTo>
                    <a:pt x="334" y="977"/>
                    <a:pt x="387" y="1049"/>
                    <a:pt x="460" y="1076"/>
                  </a:cubicBezTo>
                  <a:cubicBezTo>
                    <a:pt x="541" y="1105"/>
                    <a:pt x="634" y="1072"/>
                    <a:pt x="686" y="1004"/>
                  </a:cubicBezTo>
                  <a:cubicBezTo>
                    <a:pt x="739" y="1094"/>
                    <a:pt x="838" y="1146"/>
                    <a:pt x="940" y="1126"/>
                  </a:cubicBezTo>
                  <a:cubicBezTo>
                    <a:pt x="992" y="1116"/>
                    <a:pt x="1046" y="1091"/>
                    <a:pt x="1089" y="1060"/>
                  </a:cubicBezTo>
                  <a:cubicBezTo>
                    <a:pt x="1118" y="1038"/>
                    <a:pt x="1142" y="1009"/>
                    <a:pt x="1153" y="975"/>
                  </a:cubicBezTo>
                  <a:cubicBezTo>
                    <a:pt x="1180" y="1010"/>
                    <a:pt x="1227" y="1028"/>
                    <a:pt x="1270" y="1016"/>
                  </a:cubicBezTo>
                  <a:cubicBezTo>
                    <a:pt x="1304" y="1006"/>
                    <a:pt x="1327" y="981"/>
                    <a:pt x="1343" y="949"/>
                  </a:cubicBezTo>
                  <a:cubicBezTo>
                    <a:pt x="1356" y="931"/>
                    <a:pt x="1364" y="910"/>
                    <a:pt x="1367" y="887"/>
                  </a:cubicBezTo>
                  <a:cubicBezTo>
                    <a:pt x="1369" y="882"/>
                    <a:pt x="1370" y="877"/>
                    <a:pt x="1371" y="873"/>
                  </a:cubicBezTo>
                  <a:cubicBezTo>
                    <a:pt x="1401" y="911"/>
                    <a:pt x="1465" y="919"/>
                    <a:pt x="1509" y="911"/>
                  </a:cubicBezTo>
                  <a:cubicBezTo>
                    <a:pt x="1516" y="910"/>
                    <a:pt x="1522" y="908"/>
                    <a:pt x="1529" y="906"/>
                  </a:cubicBezTo>
                  <a:cubicBezTo>
                    <a:pt x="1534" y="905"/>
                    <a:pt x="1538" y="905"/>
                    <a:pt x="1543" y="903"/>
                  </a:cubicBezTo>
                  <a:cubicBezTo>
                    <a:pt x="1590" y="892"/>
                    <a:pt x="1633" y="859"/>
                    <a:pt x="1647" y="811"/>
                  </a:cubicBezTo>
                  <a:cubicBezTo>
                    <a:pt x="1691" y="850"/>
                    <a:pt x="1750" y="868"/>
                    <a:pt x="1807" y="863"/>
                  </a:cubicBezTo>
                  <a:cubicBezTo>
                    <a:pt x="1840" y="863"/>
                    <a:pt x="1873" y="851"/>
                    <a:pt x="1901" y="833"/>
                  </a:cubicBezTo>
                  <a:cubicBezTo>
                    <a:pt x="1989" y="776"/>
                    <a:pt x="2023" y="659"/>
                    <a:pt x="2046" y="561"/>
                  </a:cubicBezTo>
                  <a:cubicBezTo>
                    <a:pt x="2071" y="452"/>
                    <a:pt x="2081" y="329"/>
                    <a:pt x="2043" y="222"/>
                  </a:cubicBezTo>
                  <a:close/>
                  <a:moveTo>
                    <a:pt x="40" y="406"/>
                  </a:moveTo>
                  <a:cubicBezTo>
                    <a:pt x="51" y="353"/>
                    <a:pt x="85" y="319"/>
                    <a:pt x="128" y="296"/>
                  </a:cubicBezTo>
                  <a:cubicBezTo>
                    <a:pt x="93" y="329"/>
                    <a:pt x="68" y="373"/>
                    <a:pt x="60" y="422"/>
                  </a:cubicBezTo>
                  <a:cubicBezTo>
                    <a:pt x="54" y="464"/>
                    <a:pt x="60" y="507"/>
                    <a:pt x="76" y="546"/>
                  </a:cubicBezTo>
                  <a:cubicBezTo>
                    <a:pt x="49" y="505"/>
                    <a:pt x="29" y="455"/>
                    <a:pt x="40" y="406"/>
                  </a:cubicBezTo>
                  <a:close/>
                  <a:moveTo>
                    <a:pt x="468" y="1047"/>
                  </a:moveTo>
                  <a:cubicBezTo>
                    <a:pt x="450" y="1040"/>
                    <a:pt x="433" y="1030"/>
                    <a:pt x="419" y="1018"/>
                  </a:cubicBezTo>
                  <a:cubicBezTo>
                    <a:pt x="434" y="1028"/>
                    <a:pt x="450" y="1036"/>
                    <a:pt x="467" y="1042"/>
                  </a:cubicBezTo>
                  <a:cubicBezTo>
                    <a:pt x="493" y="1052"/>
                    <a:pt x="521" y="1056"/>
                    <a:pt x="548" y="1054"/>
                  </a:cubicBezTo>
                  <a:cubicBezTo>
                    <a:pt x="521" y="1058"/>
                    <a:pt x="494" y="1056"/>
                    <a:pt x="468" y="1047"/>
                  </a:cubicBezTo>
                  <a:close/>
                  <a:moveTo>
                    <a:pt x="1108" y="999"/>
                  </a:moveTo>
                  <a:cubicBezTo>
                    <a:pt x="1114" y="990"/>
                    <a:pt x="1120" y="979"/>
                    <a:pt x="1124" y="969"/>
                  </a:cubicBezTo>
                  <a:cubicBezTo>
                    <a:pt x="1121" y="980"/>
                    <a:pt x="1115" y="990"/>
                    <a:pt x="1108" y="999"/>
                  </a:cubicBezTo>
                  <a:close/>
                  <a:moveTo>
                    <a:pt x="1517" y="878"/>
                  </a:moveTo>
                  <a:cubicBezTo>
                    <a:pt x="1477" y="889"/>
                    <a:pt x="1397" y="888"/>
                    <a:pt x="1385" y="834"/>
                  </a:cubicBezTo>
                  <a:cubicBezTo>
                    <a:pt x="1382" y="821"/>
                    <a:pt x="1367" y="821"/>
                    <a:pt x="1360" y="829"/>
                  </a:cubicBezTo>
                  <a:cubicBezTo>
                    <a:pt x="1355" y="830"/>
                    <a:pt x="1351" y="833"/>
                    <a:pt x="1349" y="840"/>
                  </a:cubicBezTo>
                  <a:cubicBezTo>
                    <a:pt x="1338" y="888"/>
                    <a:pt x="1322" y="960"/>
                    <a:pt x="1273" y="983"/>
                  </a:cubicBezTo>
                  <a:cubicBezTo>
                    <a:pt x="1265" y="987"/>
                    <a:pt x="1256" y="989"/>
                    <a:pt x="1247" y="990"/>
                  </a:cubicBezTo>
                  <a:cubicBezTo>
                    <a:pt x="1238" y="990"/>
                    <a:pt x="1228" y="988"/>
                    <a:pt x="1220" y="986"/>
                  </a:cubicBezTo>
                  <a:cubicBezTo>
                    <a:pt x="1195" y="979"/>
                    <a:pt x="1174" y="961"/>
                    <a:pt x="1165" y="936"/>
                  </a:cubicBezTo>
                  <a:cubicBezTo>
                    <a:pt x="1164" y="933"/>
                    <a:pt x="1161" y="930"/>
                    <a:pt x="1159" y="928"/>
                  </a:cubicBezTo>
                  <a:cubicBezTo>
                    <a:pt x="1158" y="916"/>
                    <a:pt x="1145" y="912"/>
                    <a:pt x="1136" y="916"/>
                  </a:cubicBezTo>
                  <a:cubicBezTo>
                    <a:pt x="1133" y="914"/>
                    <a:pt x="1128" y="916"/>
                    <a:pt x="1127" y="920"/>
                  </a:cubicBezTo>
                  <a:cubicBezTo>
                    <a:pt x="1116" y="972"/>
                    <a:pt x="1086" y="1019"/>
                    <a:pt x="1046" y="1052"/>
                  </a:cubicBezTo>
                  <a:cubicBezTo>
                    <a:pt x="1011" y="1073"/>
                    <a:pt x="972" y="1090"/>
                    <a:pt x="932" y="1097"/>
                  </a:cubicBezTo>
                  <a:cubicBezTo>
                    <a:pt x="906" y="1102"/>
                    <a:pt x="881" y="1102"/>
                    <a:pt x="856" y="1097"/>
                  </a:cubicBezTo>
                  <a:cubicBezTo>
                    <a:pt x="793" y="1081"/>
                    <a:pt x="736" y="1037"/>
                    <a:pt x="705" y="976"/>
                  </a:cubicBezTo>
                  <a:cubicBezTo>
                    <a:pt x="704" y="975"/>
                    <a:pt x="703" y="974"/>
                    <a:pt x="701" y="974"/>
                  </a:cubicBezTo>
                  <a:cubicBezTo>
                    <a:pt x="697" y="970"/>
                    <a:pt x="691" y="971"/>
                    <a:pt x="686" y="974"/>
                  </a:cubicBezTo>
                  <a:cubicBezTo>
                    <a:pt x="680" y="971"/>
                    <a:pt x="673" y="972"/>
                    <a:pt x="668" y="979"/>
                  </a:cubicBezTo>
                  <a:cubicBezTo>
                    <a:pt x="656" y="997"/>
                    <a:pt x="642" y="1012"/>
                    <a:pt x="625" y="1023"/>
                  </a:cubicBezTo>
                  <a:cubicBezTo>
                    <a:pt x="576" y="1045"/>
                    <a:pt x="521" y="1048"/>
                    <a:pt x="470" y="1030"/>
                  </a:cubicBezTo>
                  <a:cubicBezTo>
                    <a:pt x="432" y="1016"/>
                    <a:pt x="399" y="991"/>
                    <a:pt x="374" y="959"/>
                  </a:cubicBezTo>
                  <a:cubicBezTo>
                    <a:pt x="359" y="928"/>
                    <a:pt x="352" y="893"/>
                    <a:pt x="355" y="858"/>
                  </a:cubicBezTo>
                  <a:cubicBezTo>
                    <a:pt x="356" y="842"/>
                    <a:pt x="336" y="839"/>
                    <a:pt x="329" y="850"/>
                  </a:cubicBezTo>
                  <a:cubicBezTo>
                    <a:pt x="325" y="846"/>
                    <a:pt x="318" y="844"/>
                    <a:pt x="312" y="847"/>
                  </a:cubicBezTo>
                  <a:cubicBezTo>
                    <a:pt x="269" y="866"/>
                    <a:pt x="213" y="849"/>
                    <a:pt x="189" y="807"/>
                  </a:cubicBezTo>
                  <a:cubicBezTo>
                    <a:pt x="188" y="805"/>
                    <a:pt x="187" y="803"/>
                    <a:pt x="186" y="800"/>
                  </a:cubicBezTo>
                  <a:cubicBezTo>
                    <a:pt x="168" y="758"/>
                    <a:pt x="182" y="705"/>
                    <a:pt x="217" y="676"/>
                  </a:cubicBezTo>
                  <a:cubicBezTo>
                    <a:pt x="218" y="675"/>
                    <a:pt x="219" y="673"/>
                    <a:pt x="219" y="671"/>
                  </a:cubicBezTo>
                  <a:cubicBezTo>
                    <a:pt x="222" y="663"/>
                    <a:pt x="220" y="653"/>
                    <a:pt x="210" y="650"/>
                  </a:cubicBezTo>
                  <a:cubicBezTo>
                    <a:pt x="179" y="643"/>
                    <a:pt x="152" y="627"/>
                    <a:pt x="128" y="606"/>
                  </a:cubicBezTo>
                  <a:cubicBezTo>
                    <a:pt x="84" y="557"/>
                    <a:pt x="61" y="487"/>
                    <a:pt x="73" y="420"/>
                  </a:cubicBezTo>
                  <a:cubicBezTo>
                    <a:pt x="85" y="358"/>
                    <a:pt x="125" y="305"/>
                    <a:pt x="177" y="274"/>
                  </a:cubicBezTo>
                  <a:cubicBezTo>
                    <a:pt x="207" y="264"/>
                    <a:pt x="239" y="257"/>
                    <a:pt x="268" y="251"/>
                  </a:cubicBezTo>
                  <a:cubicBezTo>
                    <a:pt x="270" y="253"/>
                    <a:pt x="274" y="255"/>
                    <a:pt x="277" y="255"/>
                  </a:cubicBezTo>
                  <a:cubicBezTo>
                    <a:pt x="277" y="262"/>
                    <a:pt x="289" y="262"/>
                    <a:pt x="289" y="254"/>
                  </a:cubicBezTo>
                  <a:cubicBezTo>
                    <a:pt x="290" y="253"/>
                    <a:pt x="290" y="251"/>
                    <a:pt x="290" y="250"/>
                  </a:cubicBezTo>
                  <a:cubicBezTo>
                    <a:pt x="291" y="249"/>
                    <a:pt x="292" y="247"/>
                    <a:pt x="293" y="245"/>
                  </a:cubicBezTo>
                  <a:cubicBezTo>
                    <a:pt x="294" y="245"/>
                    <a:pt x="294" y="245"/>
                    <a:pt x="295" y="244"/>
                  </a:cubicBezTo>
                  <a:cubicBezTo>
                    <a:pt x="298" y="243"/>
                    <a:pt x="299" y="241"/>
                    <a:pt x="299" y="238"/>
                  </a:cubicBezTo>
                  <a:cubicBezTo>
                    <a:pt x="300" y="234"/>
                    <a:pt x="299" y="230"/>
                    <a:pt x="298" y="227"/>
                  </a:cubicBezTo>
                  <a:cubicBezTo>
                    <a:pt x="308" y="206"/>
                    <a:pt x="338" y="194"/>
                    <a:pt x="356" y="185"/>
                  </a:cubicBezTo>
                  <a:cubicBezTo>
                    <a:pt x="384" y="173"/>
                    <a:pt x="414" y="165"/>
                    <a:pt x="444" y="166"/>
                  </a:cubicBezTo>
                  <a:cubicBezTo>
                    <a:pt x="448" y="166"/>
                    <a:pt x="453" y="167"/>
                    <a:pt x="457" y="167"/>
                  </a:cubicBezTo>
                  <a:cubicBezTo>
                    <a:pt x="488" y="178"/>
                    <a:pt x="517" y="197"/>
                    <a:pt x="544" y="218"/>
                  </a:cubicBezTo>
                  <a:cubicBezTo>
                    <a:pt x="552" y="228"/>
                    <a:pt x="557" y="239"/>
                    <a:pt x="561" y="252"/>
                  </a:cubicBezTo>
                  <a:cubicBezTo>
                    <a:pt x="564" y="261"/>
                    <a:pt x="573" y="264"/>
                    <a:pt x="580" y="261"/>
                  </a:cubicBezTo>
                  <a:cubicBezTo>
                    <a:pt x="587" y="271"/>
                    <a:pt x="607" y="269"/>
                    <a:pt x="607" y="253"/>
                  </a:cubicBezTo>
                  <a:cubicBezTo>
                    <a:pt x="607" y="179"/>
                    <a:pt x="688" y="148"/>
                    <a:pt x="746" y="174"/>
                  </a:cubicBezTo>
                  <a:cubicBezTo>
                    <a:pt x="759" y="182"/>
                    <a:pt x="772" y="190"/>
                    <a:pt x="783" y="199"/>
                  </a:cubicBezTo>
                  <a:cubicBezTo>
                    <a:pt x="796" y="211"/>
                    <a:pt x="807" y="225"/>
                    <a:pt x="818" y="240"/>
                  </a:cubicBezTo>
                  <a:cubicBezTo>
                    <a:pt x="833" y="259"/>
                    <a:pt x="852" y="278"/>
                    <a:pt x="877" y="275"/>
                  </a:cubicBezTo>
                  <a:cubicBezTo>
                    <a:pt x="902" y="273"/>
                    <a:pt x="919" y="251"/>
                    <a:pt x="927" y="228"/>
                  </a:cubicBezTo>
                  <a:cubicBezTo>
                    <a:pt x="932" y="211"/>
                    <a:pt x="934" y="193"/>
                    <a:pt x="943" y="177"/>
                  </a:cubicBezTo>
                  <a:cubicBezTo>
                    <a:pt x="951" y="163"/>
                    <a:pt x="964" y="153"/>
                    <a:pt x="979" y="147"/>
                  </a:cubicBezTo>
                  <a:cubicBezTo>
                    <a:pt x="1029" y="126"/>
                    <a:pt x="1142" y="128"/>
                    <a:pt x="1138" y="208"/>
                  </a:cubicBezTo>
                  <a:cubicBezTo>
                    <a:pt x="1137" y="224"/>
                    <a:pt x="1158" y="226"/>
                    <a:pt x="1165" y="215"/>
                  </a:cubicBezTo>
                  <a:cubicBezTo>
                    <a:pt x="1170" y="213"/>
                    <a:pt x="1175" y="208"/>
                    <a:pt x="1175" y="201"/>
                  </a:cubicBezTo>
                  <a:cubicBezTo>
                    <a:pt x="1184" y="85"/>
                    <a:pt x="1300" y="6"/>
                    <a:pt x="1407" y="46"/>
                  </a:cubicBezTo>
                  <a:cubicBezTo>
                    <a:pt x="1501" y="81"/>
                    <a:pt x="1544" y="189"/>
                    <a:pt x="1593" y="269"/>
                  </a:cubicBezTo>
                  <a:cubicBezTo>
                    <a:pt x="1599" y="279"/>
                    <a:pt x="1611" y="277"/>
                    <a:pt x="1617" y="271"/>
                  </a:cubicBezTo>
                  <a:cubicBezTo>
                    <a:pt x="1619" y="272"/>
                    <a:pt x="1621" y="272"/>
                    <a:pt x="1623" y="272"/>
                  </a:cubicBezTo>
                  <a:cubicBezTo>
                    <a:pt x="1626" y="274"/>
                    <a:pt x="1630" y="273"/>
                    <a:pt x="1632" y="270"/>
                  </a:cubicBezTo>
                  <a:cubicBezTo>
                    <a:pt x="1634" y="268"/>
                    <a:pt x="1637" y="266"/>
                    <a:pt x="1638" y="262"/>
                  </a:cubicBezTo>
                  <a:cubicBezTo>
                    <a:pt x="1668" y="183"/>
                    <a:pt x="1735" y="115"/>
                    <a:pt x="1819" y="104"/>
                  </a:cubicBezTo>
                  <a:cubicBezTo>
                    <a:pt x="1823" y="104"/>
                    <a:pt x="1827" y="103"/>
                    <a:pt x="1831" y="103"/>
                  </a:cubicBezTo>
                  <a:cubicBezTo>
                    <a:pt x="1916" y="112"/>
                    <a:pt x="1982" y="181"/>
                    <a:pt x="1998" y="268"/>
                  </a:cubicBezTo>
                  <a:cubicBezTo>
                    <a:pt x="2008" y="320"/>
                    <a:pt x="2006" y="375"/>
                    <a:pt x="2005" y="428"/>
                  </a:cubicBezTo>
                  <a:cubicBezTo>
                    <a:pt x="2005" y="478"/>
                    <a:pt x="2005" y="529"/>
                    <a:pt x="2002" y="580"/>
                  </a:cubicBezTo>
                  <a:cubicBezTo>
                    <a:pt x="2001" y="597"/>
                    <a:pt x="2000" y="615"/>
                    <a:pt x="1997" y="633"/>
                  </a:cubicBezTo>
                  <a:cubicBezTo>
                    <a:pt x="1977" y="697"/>
                    <a:pt x="1948" y="761"/>
                    <a:pt x="1897" y="800"/>
                  </a:cubicBezTo>
                  <a:cubicBezTo>
                    <a:pt x="1857" y="830"/>
                    <a:pt x="1804" y="844"/>
                    <a:pt x="1758" y="822"/>
                  </a:cubicBezTo>
                  <a:cubicBezTo>
                    <a:pt x="1719" y="803"/>
                    <a:pt x="1687" y="770"/>
                    <a:pt x="1641" y="771"/>
                  </a:cubicBezTo>
                  <a:cubicBezTo>
                    <a:pt x="1636" y="771"/>
                    <a:pt x="1632" y="774"/>
                    <a:pt x="1629" y="779"/>
                  </a:cubicBezTo>
                  <a:cubicBezTo>
                    <a:pt x="1628" y="780"/>
                    <a:pt x="1626" y="782"/>
                    <a:pt x="1625" y="785"/>
                  </a:cubicBezTo>
                  <a:cubicBezTo>
                    <a:pt x="1605" y="831"/>
                    <a:pt x="1565" y="865"/>
                    <a:pt x="1517" y="878"/>
                  </a:cubicBezTo>
                  <a:close/>
                  <a:moveTo>
                    <a:pt x="1739" y="845"/>
                  </a:moveTo>
                  <a:cubicBezTo>
                    <a:pt x="1709" y="837"/>
                    <a:pt x="1681" y="823"/>
                    <a:pt x="1658" y="803"/>
                  </a:cubicBezTo>
                  <a:cubicBezTo>
                    <a:pt x="1687" y="809"/>
                    <a:pt x="1712" y="830"/>
                    <a:pt x="1739" y="845"/>
                  </a:cubicBezTo>
                  <a:close/>
                  <a:moveTo>
                    <a:pt x="2020" y="541"/>
                  </a:moveTo>
                  <a:cubicBezTo>
                    <a:pt x="2019" y="548"/>
                    <a:pt x="2017" y="555"/>
                    <a:pt x="2016" y="562"/>
                  </a:cubicBezTo>
                  <a:cubicBezTo>
                    <a:pt x="2017" y="527"/>
                    <a:pt x="2017" y="491"/>
                    <a:pt x="2017" y="456"/>
                  </a:cubicBezTo>
                  <a:cubicBezTo>
                    <a:pt x="2018" y="397"/>
                    <a:pt x="2021" y="337"/>
                    <a:pt x="2013" y="279"/>
                  </a:cubicBezTo>
                  <a:cubicBezTo>
                    <a:pt x="2003" y="208"/>
                    <a:pt x="1965" y="148"/>
                    <a:pt x="1908" y="115"/>
                  </a:cubicBezTo>
                  <a:cubicBezTo>
                    <a:pt x="1959" y="135"/>
                    <a:pt x="1998" y="178"/>
                    <a:pt x="2018" y="236"/>
                  </a:cubicBezTo>
                  <a:cubicBezTo>
                    <a:pt x="2049" y="333"/>
                    <a:pt x="2042" y="443"/>
                    <a:pt x="2020" y="5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7"/>
            <p:cNvSpPr/>
            <p:nvPr/>
          </p:nvSpPr>
          <p:spPr bwMode="auto">
            <a:xfrm>
              <a:off x="2394" y="2661"/>
              <a:ext cx="398" cy="356"/>
            </a:xfrm>
            <a:custGeom>
              <a:avLst/>
              <a:gdLst>
                <a:gd name="T0" fmla="*/ 241 w 251"/>
                <a:gd name="T1" fmla="*/ 206 h 224"/>
                <a:gd name="T2" fmla="*/ 17 w 251"/>
                <a:gd name="T3" fmla="*/ 10 h 224"/>
                <a:gd name="T4" fmla="*/ 1 w 251"/>
                <a:gd name="T5" fmla="*/ 10 h 224"/>
                <a:gd name="T6" fmla="*/ 241 w 251"/>
                <a:gd name="T7" fmla="*/ 222 h 224"/>
                <a:gd name="T8" fmla="*/ 241 w 251"/>
                <a:gd name="T9" fmla="*/ 20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224">
                  <a:moveTo>
                    <a:pt x="241" y="206"/>
                  </a:moveTo>
                  <a:cubicBezTo>
                    <a:pt x="131" y="208"/>
                    <a:pt x="29" y="120"/>
                    <a:pt x="17" y="10"/>
                  </a:cubicBezTo>
                  <a:cubicBezTo>
                    <a:pt x="16" y="0"/>
                    <a:pt x="0" y="0"/>
                    <a:pt x="1" y="10"/>
                  </a:cubicBezTo>
                  <a:cubicBezTo>
                    <a:pt x="14" y="128"/>
                    <a:pt x="122" y="224"/>
                    <a:pt x="241" y="222"/>
                  </a:cubicBezTo>
                  <a:cubicBezTo>
                    <a:pt x="251" y="221"/>
                    <a:pt x="251" y="205"/>
                    <a:pt x="241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8"/>
            <p:cNvSpPr/>
            <p:nvPr/>
          </p:nvSpPr>
          <p:spPr bwMode="auto">
            <a:xfrm>
              <a:off x="2346" y="2820"/>
              <a:ext cx="222" cy="239"/>
            </a:xfrm>
            <a:custGeom>
              <a:avLst/>
              <a:gdLst>
                <a:gd name="T0" fmla="*/ 130 w 140"/>
                <a:gd name="T1" fmla="*/ 132 h 150"/>
                <a:gd name="T2" fmla="*/ 18 w 140"/>
                <a:gd name="T3" fmla="*/ 10 h 150"/>
                <a:gd name="T4" fmla="*/ 2 w 140"/>
                <a:gd name="T5" fmla="*/ 14 h 150"/>
                <a:gd name="T6" fmla="*/ 126 w 140"/>
                <a:gd name="T7" fmla="*/ 147 h 150"/>
                <a:gd name="T8" fmla="*/ 130 w 140"/>
                <a:gd name="T9" fmla="*/ 13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50">
                  <a:moveTo>
                    <a:pt x="130" y="132"/>
                  </a:moveTo>
                  <a:cubicBezTo>
                    <a:pt x="74" y="114"/>
                    <a:pt x="31" y="67"/>
                    <a:pt x="18" y="10"/>
                  </a:cubicBezTo>
                  <a:cubicBezTo>
                    <a:pt x="15" y="0"/>
                    <a:pt x="0" y="4"/>
                    <a:pt x="2" y="14"/>
                  </a:cubicBezTo>
                  <a:cubicBezTo>
                    <a:pt x="17" y="77"/>
                    <a:pt x="65" y="128"/>
                    <a:pt x="126" y="147"/>
                  </a:cubicBezTo>
                  <a:cubicBezTo>
                    <a:pt x="136" y="150"/>
                    <a:pt x="140" y="135"/>
                    <a:pt x="13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9"/>
            <p:cNvSpPr/>
            <p:nvPr/>
          </p:nvSpPr>
          <p:spPr bwMode="auto">
            <a:xfrm>
              <a:off x="4902" y="2345"/>
              <a:ext cx="346" cy="308"/>
            </a:xfrm>
            <a:custGeom>
              <a:avLst/>
              <a:gdLst>
                <a:gd name="T0" fmla="*/ 200 w 218"/>
                <a:gd name="T1" fmla="*/ 10 h 194"/>
                <a:gd name="T2" fmla="*/ 11 w 218"/>
                <a:gd name="T3" fmla="*/ 165 h 194"/>
                <a:gd name="T4" fmla="*/ 11 w 218"/>
                <a:gd name="T5" fmla="*/ 181 h 194"/>
                <a:gd name="T6" fmla="*/ 213 w 218"/>
                <a:gd name="T7" fmla="*/ 18 h 194"/>
                <a:gd name="T8" fmla="*/ 200 w 218"/>
                <a:gd name="T9" fmla="*/ 1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94">
                  <a:moveTo>
                    <a:pt x="200" y="10"/>
                  </a:moveTo>
                  <a:cubicBezTo>
                    <a:pt x="162" y="83"/>
                    <a:pt x="107" y="177"/>
                    <a:pt x="11" y="165"/>
                  </a:cubicBezTo>
                  <a:cubicBezTo>
                    <a:pt x="0" y="163"/>
                    <a:pt x="0" y="179"/>
                    <a:pt x="11" y="181"/>
                  </a:cubicBezTo>
                  <a:cubicBezTo>
                    <a:pt x="113" y="194"/>
                    <a:pt x="173" y="96"/>
                    <a:pt x="213" y="18"/>
                  </a:cubicBezTo>
                  <a:cubicBezTo>
                    <a:pt x="218" y="9"/>
                    <a:pt x="204" y="0"/>
                    <a:pt x="20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"/>
            <p:cNvSpPr/>
            <p:nvPr/>
          </p:nvSpPr>
          <p:spPr bwMode="auto">
            <a:xfrm>
              <a:off x="3396" y="2877"/>
              <a:ext cx="436" cy="293"/>
            </a:xfrm>
            <a:custGeom>
              <a:avLst/>
              <a:gdLst>
                <a:gd name="T0" fmla="*/ 256 w 275"/>
                <a:gd name="T1" fmla="*/ 9 h 184"/>
                <a:gd name="T2" fmla="*/ 14 w 275"/>
                <a:gd name="T3" fmla="*/ 153 h 184"/>
                <a:gd name="T4" fmla="*/ 10 w 275"/>
                <a:gd name="T5" fmla="*/ 168 h 184"/>
                <a:gd name="T6" fmla="*/ 272 w 275"/>
                <a:gd name="T7" fmla="*/ 13 h 184"/>
                <a:gd name="T8" fmla="*/ 256 w 275"/>
                <a:gd name="T9" fmla="*/ 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84">
                  <a:moveTo>
                    <a:pt x="256" y="9"/>
                  </a:moveTo>
                  <a:cubicBezTo>
                    <a:pt x="220" y="105"/>
                    <a:pt x="116" y="167"/>
                    <a:pt x="14" y="153"/>
                  </a:cubicBezTo>
                  <a:cubicBezTo>
                    <a:pt x="4" y="151"/>
                    <a:pt x="0" y="167"/>
                    <a:pt x="10" y="168"/>
                  </a:cubicBezTo>
                  <a:cubicBezTo>
                    <a:pt x="121" y="184"/>
                    <a:pt x="232" y="118"/>
                    <a:pt x="272" y="13"/>
                  </a:cubicBezTo>
                  <a:cubicBezTo>
                    <a:pt x="275" y="4"/>
                    <a:pt x="260" y="0"/>
                    <a:pt x="25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1"/>
            <p:cNvSpPr/>
            <p:nvPr/>
          </p:nvSpPr>
          <p:spPr bwMode="auto">
            <a:xfrm>
              <a:off x="3756" y="3035"/>
              <a:ext cx="97" cy="109"/>
            </a:xfrm>
            <a:custGeom>
              <a:avLst/>
              <a:gdLst>
                <a:gd name="T0" fmla="*/ 43 w 61"/>
                <a:gd name="T1" fmla="*/ 8 h 69"/>
                <a:gd name="T2" fmla="*/ 7 w 61"/>
                <a:gd name="T3" fmla="*/ 50 h 69"/>
                <a:gd name="T4" fmla="*/ 18 w 61"/>
                <a:gd name="T5" fmla="*/ 62 h 69"/>
                <a:gd name="T6" fmla="*/ 54 w 61"/>
                <a:gd name="T7" fmla="*/ 20 h 69"/>
                <a:gd name="T8" fmla="*/ 43 w 61"/>
                <a:gd name="T9" fmla="*/ 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9">
                  <a:moveTo>
                    <a:pt x="43" y="8"/>
                  </a:moveTo>
                  <a:cubicBezTo>
                    <a:pt x="31" y="22"/>
                    <a:pt x="19" y="36"/>
                    <a:pt x="7" y="50"/>
                  </a:cubicBezTo>
                  <a:cubicBezTo>
                    <a:pt x="0" y="58"/>
                    <a:pt x="12" y="69"/>
                    <a:pt x="18" y="62"/>
                  </a:cubicBezTo>
                  <a:cubicBezTo>
                    <a:pt x="30" y="48"/>
                    <a:pt x="42" y="34"/>
                    <a:pt x="54" y="20"/>
                  </a:cubicBezTo>
                  <a:cubicBezTo>
                    <a:pt x="61" y="12"/>
                    <a:pt x="50" y="0"/>
                    <a:pt x="4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2"/>
            <p:cNvSpPr/>
            <p:nvPr/>
          </p:nvSpPr>
          <p:spPr bwMode="auto">
            <a:xfrm>
              <a:off x="1813" y="1460"/>
              <a:ext cx="228" cy="500"/>
            </a:xfrm>
            <a:custGeom>
              <a:avLst/>
              <a:gdLst>
                <a:gd name="T0" fmla="*/ 125 w 144"/>
                <a:gd name="T1" fmla="*/ 6 h 315"/>
                <a:gd name="T2" fmla="*/ 35 w 144"/>
                <a:gd name="T3" fmla="*/ 306 h 315"/>
                <a:gd name="T4" fmla="*/ 51 w 144"/>
                <a:gd name="T5" fmla="*/ 301 h 315"/>
                <a:gd name="T6" fmla="*/ 136 w 144"/>
                <a:gd name="T7" fmla="*/ 17 h 315"/>
                <a:gd name="T8" fmla="*/ 125 w 144"/>
                <a:gd name="T9" fmla="*/ 6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315">
                  <a:moveTo>
                    <a:pt x="125" y="6"/>
                  </a:moveTo>
                  <a:cubicBezTo>
                    <a:pt x="37" y="76"/>
                    <a:pt x="0" y="199"/>
                    <a:pt x="35" y="306"/>
                  </a:cubicBezTo>
                  <a:cubicBezTo>
                    <a:pt x="39" y="315"/>
                    <a:pt x="54" y="311"/>
                    <a:pt x="51" y="301"/>
                  </a:cubicBezTo>
                  <a:cubicBezTo>
                    <a:pt x="17" y="200"/>
                    <a:pt x="52" y="84"/>
                    <a:pt x="136" y="17"/>
                  </a:cubicBezTo>
                  <a:cubicBezTo>
                    <a:pt x="144" y="11"/>
                    <a:pt x="133" y="0"/>
                    <a:pt x="12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3"/>
            <p:cNvSpPr/>
            <p:nvPr/>
          </p:nvSpPr>
          <p:spPr bwMode="auto">
            <a:xfrm>
              <a:off x="5036" y="1072"/>
              <a:ext cx="304" cy="372"/>
            </a:xfrm>
            <a:custGeom>
              <a:avLst/>
              <a:gdLst>
                <a:gd name="T0" fmla="*/ 14 w 192"/>
                <a:gd name="T1" fmla="*/ 3 h 234"/>
                <a:gd name="T2" fmla="*/ 10 w 192"/>
                <a:gd name="T3" fmla="*/ 19 h 234"/>
                <a:gd name="T4" fmla="*/ 175 w 192"/>
                <a:gd name="T5" fmla="*/ 223 h 234"/>
                <a:gd name="T6" fmla="*/ 191 w 192"/>
                <a:gd name="T7" fmla="*/ 223 h 234"/>
                <a:gd name="T8" fmla="*/ 14 w 192"/>
                <a:gd name="T9" fmla="*/ 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4">
                  <a:moveTo>
                    <a:pt x="14" y="3"/>
                  </a:moveTo>
                  <a:cubicBezTo>
                    <a:pt x="4" y="0"/>
                    <a:pt x="0" y="16"/>
                    <a:pt x="10" y="19"/>
                  </a:cubicBezTo>
                  <a:cubicBezTo>
                    <a:pt x="101" y="45"/>
                    <a:pt x="169" y="129"/>
                    <a:pt x="175" y="223"/>
                  </a:cubicBezTo>
                  <a:cubicBezTo>
                    <a:pt x="176" y="234"/>
                    <a:pt x="192" y="234"/>
                    <a:pt x="191" y="223"/>
                  </a:cubicBezTo>
                  <a:cubicBezTo>
                    <a:pt x="184" y="122"/>
                    <a:pt x="112" y="32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4119880" y="3355975"/>
            <a:ext cx="4678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1F4E79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Problem Solving with Data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501021" y="2370504"/>
            <a:ext cx="1189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1F4E79"/>
                </a:solidFill>
                <a:latin typeface="新蒂黑板报" panose="03000600000000000000" pitchFamily="66" charset="-122"/>
                <a:ea typeface="新蒂黑板报" panose="03000600000000000000" pitchFamily="66" charset="-122"/>
              </a:rPr>
              <a:t>01</a:t>
            </a:r>
            <a:endParaRPr lang="zh-CN" altLang="en-US" sz="5400">
              <a:solidFill>
                <a:srgbClr val="1F4E79"/>
              </a:solidFill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grpSp>
        <p:nvGrpSpPr>
          <p:cNvPr id="58" name="Group 37"/>
          <p:cNvGrpSpPr>
            <a:grpSpLocks noChangeAspect="1"/>
          </p:cNvGrpSpPr>
          <p:nvPr/>
        </p:nvGrpSpPr>
        <p:grpSpPr bwMode="auto">
          <a:xfrm>
            <a:off x="9828499" y="858356"/>
            <a:ext cx="1671421" cy="1069929"/>
            <a:chOff x="6092" y="720"/>
            <a:chExt cx="917" cy="587"/>
          </a:xfrm>
          <a:solidFill>
            <a:srgbClr val="1F4E79"/>
          </a:solidFill>
        </p:grpSpPr>
        <p:sp>
          <p:nvSpPr>
            <p:cNvPr id="60" name="Freeform 38"/>
            <p:cNvSpPr>
              <a:spLocks noEditPoints="1"/>
            </p:cNvSpPr>
            <p:nvPr/>
          </p:nvSpPr>
          <p:spPr bwMode="auto">
            <a:xfrm>
              <a:off x="6092" y="720"/>
              <a:ext cx="917" cy="587"/>
            </a:xfrm>
            <a:custGeom>
              <a:avLst/>
              <a:gdLst>
                <a:gd name="T0" fmla="*/ 986 w 1077"/>
                <a:gd name="T1" fmla="*/ 3 h 686"/>
                <a:gd name="T2" fmla="*/ 808 w 1077"/>
                <a:gd name="T3" fmla="*/ 180 h 686"/>
                <a:gd name="T4" fmla="*/ 697 w 1077"/>
                <a:gd name="T5" fmla="*/ 245 h 686"/>
                <a:gd name="T6" fmla="*/ 669 w 1077"/>
                <a:gd name="T7" fmla="*/ 212 h 686"/>
                <a:gd name="T8" fmla="*/ 663 w 1077"/>
                <a:gd name="T9" fmla="*/ 207 h 686"/>
                <a:gd name="T10" fmla="*/ 546 w 1077"/>
                <a:gd name="T11" fmla="*/ 230 h 686"/>
                <a:gd name="T12" fmla="*/ 263 w 1077"/>
                <a:gd name="T13" fmla="*/ 198 h 686"/>
                <a:gd name="T14" fmla="*/ 36 w 1077"/>
                <a:gd name="T15" fmla="*/ 250 h 686"/>
                <a:gd name="T16" fmla="*/ 0 w 1077"/>
                <a:gd name="T17" fmla="*/ 562 h 686"/>
                <a:gd name="T18" fmla="*/ 50 w 1077"/>
                <a:gd name="T19" fmla="*/ 621 h 686"/>
                <a:gd name="T20" fmla="*/ 489 w 1077"/>
                <a:gd name="T21" fmla="*/ 667 h 686"/>
                <a:gd name="T22" fmla="*/ 726 w 1077"/>
                <a:gd name="T23" fmla="*/ 659 h 686"/>
                <a:gd name="T24" fmla="*/ 757 w 1077"/>
                <a:gd name="T25" fmla="*/ 511 h 686"/>
                <a:gd name="T26" fmla="*/ 782 w 1077"/>
                <a:gd name="T27" fmla="*/ 315 h 686"/>
                <a:gd name="T28" fmla="*/ 1000 w 1077"/>
                <a:gd name="T29" fmla="*/ 232 h 686"/>
                <a:gd name="T30" fmla="*/ 653 w 1077"/>
                <a:gd name="T31" fmla="*/ 213 h 686"/>
                <a:gd name="T32" fmla="*/ 660 w 1077"/>
                <a:gd name="T33" fmla="*/ 241 h 686"/>
                <a:gd name="T34" fmla="*/ 653 w 1077"/>
                <a:gd name="T35" fmla="*/ 213 h 686"/>
                <a:gd name="T36" fmla="*/ 647 w 1077"/>
                <a:gd name="T37" fmla="*/ 212 h 686"/>
                <a:gd name="T38" fmla="*/ 633 w 1077"/>
                <a:gd name="T39" fmla="*/ 209 h 686"/>
                <a:gd name="T40" fmla="*/ 624 w 1077"/>
                <a:gd name="T41" fmla="*/ 238 h 686"/>
                <a:gd name="T42" fmla="*/ 595 w 1077"/>
                <a:gd name="T43" fmla="*/ 203 h 686"/>
                <a:gd name="T44" fmla="*/ 600 w 1077"/>
                <a:gd name="T45" fmla="*/ 236 h 686"/>
                <a:gd name="T46" fmla="*/ 595 w 1077"/>
                <a:gd name="T47" fmla="*/ 203 h 686"/>
                <a:gd name="T48" fmla="*/ 581 w 1077"/>
                <a:gd name="T49" fmla="*/ 234 h 686"/>
                <a:gd name="T50" fmla="*/ 589 w 1077"/>
                <a:gd name="T51" fmla="*/ 202 h 686"/>
                <a:gd name="T52" fmla="*/ 562 w 1077"/>
                <a:gd name="T53" fmla="*/ 232 h 686"/>
                <a:gd name="T54" fmla="*/ 424 w 1077"/>
                <a:gd name="T55" fmla="*/ 232 h 686"/>
                <a:gd name="T56" fmla="*/ 656 w 1077"/>
                <a:gd name="T57" fmla="*/ 250 h 686"/>
                <a:gd name="T58" fmla="*/ 766 w 1077"/>
                <a:gd name="T59" fmla="*/ 287 h 686"/>
                <a:gd name="T60" fmla="*/ 42 w 1077"/>
                <a:gd name="T61" fmla="*/ 351 h 686"/>
                <a:gd name="T62" fmla="*/ 288 w 1077"/>
                <a:gd name="T63" fmla="*/ 332 h 686"/>
                <a:gd name="T64" fmla="*/ 265 w 1077"/>
                <a:gd name="T65" fmla="*/ 548 h 686"/>
                <a:gd name="T66" fmla="*/ 364 w 1077"/>
                <a:gd name="T67" fmla="*/ 308 h 686"/>
                <a:gd name="T68" fmla="*/ 503 w 1077"/>
                <a:gd name="T69" fmla="*/ 404 h 686"/>
                <a:gd name="T70" fmla="*/ 283 w 1077"/>
                <a:gd name="T71" fmla="*/ 556 h 686"/>
                <a:gd name="T72" fmla="*/ 721 w 1077"/>
                <a:gd name="T73" fmla="*/ 631 h 686"/>
                <a:gd name="T74" fmla="*/ 575 w 1077"/>
                <a:gd name="T75" fmla="*/ 663 h 686"/>
                <a:gd name="T76" fmla="*/ 172 w 1077"/>
                <a:gd name="T77" fmla="*/ 625 h 686"/>
                <a:gd name="T78" fmla="*/ 10 w 1077"/>
                <a:gd name="T79" fmla="*/ 576 h 686"/>
                <a:gd name="T80" fmla="*/ 272 w 1077"/>
                <a:gd name="T81" fmla="*/ 557 h 686"/>
                <a:gd name="T82" fmla="*/ 727 w 1077"/>
                <a:gd name="T83" fmla="*/ 598 h 686"/>
                <a:gd name="T84" fmla="*/ 728 w 1077"/>
                <a:gd name="T85" fmla="*/ 591 h 686"/>
                <a:gd name="T86" fmla="*/ 523 w 1077"/>
                <a:gd name="T87" fmla="*/ 479 h 686"/>
                <a:gd name="T88" fmla="*/ 764 w 1077"/>
                <a:gd name="T89" fmla="*/ 379 h 686"/>
                <a:gd name="T90" fmla="*/ 771 w 1077"/>
                <a:gd name="T91" fmla="*/ 319 h 686"/>
                <a:gd name="T92" fmla="*/ 765 w 1077"/>
                <a:gd name="T93" fmla="*/ 373 h 686"/>
                <a:gd name="T94" fmla="*/ 295 w 1077"/>
                <a:gd name="T95" fmla="*/ 327 h 686"/>
                <a:gd name="T96" fmla="*/ 47 w 1077"/>
                <a:gd name="T97" fmla="*/ 291 h 686"/>
                <a:gd name="T98" fmla="*/ 67 w 1077"/>
                <a:gd name="T99" fmla="*/ 187 h 686"/>
                <a:gd name="T100" fmla="*/ 222 w 1077"/>
                <a:gd name="T101" fmla="*/ 202 h 686"/>
                <a:gd name="T102" fmla="*/ 518 w 1077"/>
                <a:gd name="T103" fmla="*/ 271 h 686"/>
                <a:gd name="T104" fmla="*/ 775 w 1077"/>
                <a:gd name="T105" fmla="*/ 274 h 686"/>
                <a:gd name="T106" fmla="*/ 849 w 1077"/>
                <a:gd name="T107" fmla="*/ 117 h 686"/>
                <a:gd name="T108" fmla="*/ 1019 w 1077"/>
                <a:gd name="T109" fmla="*/ 26 h 686"/>
                <a:gd name="T110" fmla="*/ 846 w 1077"/>
                <a:gd name="T111" fmla="*/ 157 h 686"/>
                <a:gd name="T112" fmla="*/ 872 w 1077"/>
                <a:gd name="T113" fmla="*/ 272 h 686"/>
                <a:gd name="T114" fmla="*/ 786 w 1077"/>
                <a:gd name="T115" fmla="*/ 285 h 686"/>
                <a:gd name="T116" fmla="*/ 1051 w 1077"/>
                <a:gd name="T117" fmla="*/ 105 h 686"/>
                <a:gd name="T118" fmla="*/ 1037 w 1077"/>
                <a:gd name="T119" fmla="*/ 124 h 686"/>
                <a:gd name="T120" fmla="*/ 785 w 1077"/>
                <a:gd name="T121" fmla="*/ 274 h 686"/>
                <a:gd name="T122" fmla="*/ 1044 w 1077"/>
                <a:gd name="T123" fmla="*/ 51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77" h="686">
                  <a:moveTo>
                    <a:pt x="1061" y="64"/>
                  </a:moveTo>
                  <a:cubicBezTo>
                    <a:pt x="1059" y="58"/>
                    <a:pt x="1056" y="52"/>
                    <a:pt x="1052" y="48"/>
                  </a:cubicBezTo>
                  <a:cubicBezTo>
                    <a:pt x="1037" y="24"/>
                    <a:pt x="1014" y="6"/>
                    <a:pt x="986" y="3"/>
                  </a:cubicBezTo>
                  <a:cubicBezTo>
                    <a:pt x="958" y="0"/>
                    <a:pt x="931" y="18"/>
                    <a:pt x="910" y="35"/>
                  </a:cubicBezTo>
                  <a:cubicBezTo>
                    <a:pt x="888" y="52"/>
                    <a:pt x="869" y="74"/>
                    <a:pt x="854" y="97"/>
                  </a:cubicBezTo>
                  <a:cubicBezTo>
                    <a:pt x="836" y="123"/>
                    <a:pt x="821" y="151"/>
                    <a:pt x="808" y="180"/>
                  </a:cubicBezTo>
                  <a:cubicBezTo>
                    <a:pt x="795" y="209"/>
                    <a:pt x="786" y="240"/>
                    <a:pt x="767" y="265"/>
                  </a:cubicBezTo>
                  <a:cubicBezTo>
                    <a:pt x="755" y="257"/>
                    <a:pt x="736" y="249"/>
                    <a:pt x="705" y="246"/>
                  </a:cubicBezTo>
                  <a:cubicBezTo>
                    <a:pt x="702" y="246"/>
                    <a:pt x="700" y="245"/>
                    <a:pt x="697" y="245"/>
                  </a:cubicBezTo>
                  <a:cubicBezTo>
                    <a:pt x="688" y="244"/>
                    <a:pt x="678" y="243"/>
                    <a:pt x="669" y="242"/>
                  </a:cubicBezTo>
                  <a:cubicBezTo>
                    <a:pt x="670" y="234"/>
                    <a:pt x="672" y="223"/>
                    <a:pt x="669" y="214"/>
                  </a:cubicBezTo>
                  <a:cubicBezTo>
                    <a:pt x="669" y="214"/>
                    <a:pt x="669" y="213"/>
                    <a:pt x="669" y="212"/>
                  </a:cubicBezTo>
                  <a:cubicBezTo>
                    <a:pt x="670" y="210"/>
                    <a:pt x="668" y="208"/>
                    <a:pt x="666" y="208"/>
                  </a:cubicBezTo>
                  <a:cubicBezTo>
                    <a:pt x="665" y="207"/>
                    <a:pt x="664" y="207"/>
                    <a:pt x="663" y="207"/>
                  </a:cubicBezTo>
                  <a:cubicBezTo>
                    <a:pt x="663" y="207"/>
                    <a:pt x="663" y="207"/>
                    <a:pt x="663" y="207"/>
                  </a:cubicBezTo>
                  <a:cubicBezTo>
                    <a:pt x="645" y="203"/>
                    <a:pt x="626" y="201"/>
                    <a:pt x="608" y="198"/>
                  </a:cubicBezTo>
                  <a:cubicBezTo>
                    <a:pt x="596" y="196"/>
                    <a:pt x="571" y="188"/>
                    <a:pt x="558" y="190"/>
                  </a:cubicBezTo>
                  <a:cubicBezTo>
                    <a:pt x="547" y="193"/>
                    <a:pt x="547" y="218"/>
                    <a:pt x="546" y="230"/>
                  </a:cubicBezTo>
                  <a:cubicBezTo>
                    <a:pt x="534" y="229"/>
                    <a:pt x="521" y="228"/>
                    <a:pt x="509" y="226"/>
                  </a:cubicBezTo>
                  <a:cubicBezTo>
                    <a:pt x="460" y="221"/>
                    <a:pt x="301" y="202"/>
                    <a:pt x="273" y="199"/>
                  </a:cubicBezTo>
                  <a:cubicBezTo>
                    <a:pt x="270" y="199"/>
                    <a:pt x="267" y="198"/>
                    <a:pt x="263" y="198"/>
                  </a:cubicBezTo>
                  <a:cubicBezTo>
                    <a:pt x="211" y="186"/>
                    <a:pt x="159" y="177"/>
                    <a:pt x="106" y="176"/>
                  </a:cubicBezTo>
                  <a:cubicBezTo>
                    <a:pt x="81" y="171"/>
                    <a:pt x="48" y="165"/>
                    <a:pt x="41" y="197"/>
                  </a:cubicBezTo>
                  <a:cubicBezTo>
                    <a:pt x="37" y="214"/>
                    <a:pt x="37" y="233"/>
                    <a:pt x="36" y="250"/>
                  </a:cubicBezTo>
                  <a:cubicBezTo>
                    <a:pt x="35" y="261"/>
                    <a:pt x="35" y="271"/>
                    <a:pt x="34" y="282"/>
                  </a:cubicBezTo>
                  <a:cubicBezTo>
                    <a:pt x="27" y="345"/>
                    <a:pt x="12" y="472"/>
                    <a:pt x="5" y="530"/>
                  </a:cubicBezTo>
                  <a:cubicBezTo>
                    <a:pt x="3" y="540"/>
                    <a:pt x="1" y="551"/>
                    <a:pt x="0" y="562"/>
                  </a:cubicBezTo>
                  <a:cubicBezTo>
                    <a:pt x="0" y="566"/>
                    <a:pt x="0" y="570"/>
                    <a:pt x="1" y="574"/>
                  </a:cubicBezTo>
                  <a:cubicBezTo>
                    <a:pt x="1" y="586"/>
                    <a:pt x="1" y="599"/>
                    <a:pt x="1" y="599"/>
                  </a:cubicBezTo>
                  <a:cubicBezTo>
                    <a:pt x="7" y="610"/>
                    <a:pt x="11" y="615"/>
                    <a:pt x="50" y="621"/>
                  </a:cubicBezTo>
                  <a:cubicBezTo>
                    <a:pt x="71" y="624"/>
                    <a:pt x="91" y="626"/>
                    <a:pt x="112" y="629"/>
                  </a:cubicBezTo>
                  <a:cubicBezTo>
                    <a:pt x="137" y="634"/>
                    <a:pt x="163" y="638"/>
                    <a:pt x="188" y="642"/>
                  </a:cubicBezTo>
                  <a:cubicBezTo>
                    <a:pt x="288" y="657"/>
                    <a:pt x="388" y="662"/>
                    <a:pt x="489" y="667"/>
                  </a:cubicBezTo>
                  <a:cubicBezTo>
                    <a:pt x="535" y="671"/>
                    <a:pt x="573" y="675"/>
                    <a:pt x="593" y="676"/>
                  </a:cubicBezTo>
                  <a:cubicBezTo>
                    <a:pt x="628" y="679"/>
                    <a:pt x="666" y="686"/>
                    <a:pt x="700" y="683"/>
                  </a:cubicBezTo>
                  <a:cubicBezTo>
                    <a:pt x="715" y="682"/>
                    <a:pt x="728" y="676"/>
                    <a:pt x="726" y="659"/>
                  </a:cubicBezTo>
                  <a:cubicBezTo>
                    <a:pt x="726" y="659"/>
                    <a:pt x="728" y="648"/>
                    <a:pt x="730" y="630"/>
                  </a:cubicBezTo>
                  <a:cubicBezTo>
                    <a:pt x="734" y="622"/>
                    <a:pt x="737" y="612"/>
                    <a:pt x="739" y="603"/>
                  </a:cubicBezTo>
                  <a:cubicBezTo>
                    <a:pt x="746" y="573"/>
                    <a:pt x="752" y="542"/>
                    <a:pt x="757" y="511"/>
                  </a:cubicBezTo>
                  <a:cubicBezTo>
                    <a:pt x="762" y="474"/>
                    <a:pt x="767" y="437"/>
                    <a:pt x="771" y="400"/>
                  </a:cubicBezTo>
                  <a:cubicBezTo>
                    <a:pt x="773" y="385"/>
                    <a:pt x="776" y="369"/>
                    <a:pt x="778" y="353"/>
                  </a:cubicBezTo>
                  <a:cubicBezTo>
                    <a:pt x="780" y="340"/>
                    <a:pt x="781" y="327"/>
                    <a:pt x="782" y="315"/>
                  </a:cubicBezTo>
                  <a:cubicBezTo>
                    <a:pt x="782" y="313"/>
                    <a:pt x="782" y="312"/>
                    <a:pt x="783" y="311"/>
                  </a:cubicBezTo>
                  <a:cubicBezTo>
                    <a:pt x="783" y="311"/>
                    <a:pt x="784" y="311"/>
                    <a:pt x="785" y="311"/>
                  </a:cubicBezTo>
                  <a:cubicBezTo>
                    <a:pt x="858" y="292"/>
                    <a:pt x="935" y="273"/>
                    <a:pt x="1000" y="232"/>
                  </a:cubicBezTo>
                  <a:cubicBezTo>
                    <a:pt x="1042" y="206"/>
                    <a:pt x="1077" y="164"/>
                    <a:pt x="1074" y="111"/>
                  </a:cubicBezTo>
                  <a:cubicBezTo>
                    <a:pt x="1073" y="95"/>
                    <a:pt x="1069" y="79"/>
                    <a:pt x="1061" y="64"/>
                  </a:cubicBezTo>
                  <a:close/>
                  <a:moveTo>
                    <a:pt x="653" y="213"/>
                  </a:moveTo>
                  <a:cubicBezTo>
                    <a:pt x="654" y="213"/>
                    <a:pt x="655" y="214"/>
                    <a:pt x="656" y="214"/>
                  </a:cubicBezTo>
                  <a:cubicBezTo>
                    <a:pt x="663" y="219"/>
                    <a:pt x="663" y="227"/>
                    <a:pt x="662" y="235"/>
                  </a:cubicBezTo>
                  <a:cubicBezTo>
                    <a:pt x="661" y="237"/>
                    <a:pt x="661" y="239"/>
                    <a:pt x="660" y="241"/>
                  </a:cubicBezTo>
                  <a:cubicBezTo>
                    <a:pt x="657" y="241"/>
                    <a:pt x="653" y="240"/>
                    <a:pt x="649" y="240"/>
                  </a:cubicBezTo>
                  <a:cubicBezTo>
                    <a:pt x="652" y="231"/>
                    <a:pt x="653" y="222"/>
                    <a:pt x="653" y="213"/>
                  </a:cubicBezTo>
                  <a:cubicBezTo>
                    <a:pt x="653" y="213"/>
                    <a:pt x="653" y="213"/>
                    <a:pt x="653" y="213"/>
                  </a:cubicBezTo>
                  <a:close/>
                  <a:moveTo>
                    <a:pt x="633" y="209"/>
                  </a:moveTo>
                  <a:cubicBezTo>
                    <a:pt x="638" y="209"/>
                    <a:pt x="644" y="210"/>
                    <a:pt x="648" y="211"/>
                  </a:cubicBezTo>
                  <a:cubicBezTo>
                    <a:pt x="648" y="211"/>
                    <a:pt x="647" y="212"/>
                    <a:pt x="647" y="212"/>
                  </a:cubicBezTo>
                  <a:cubicBezTo>
                    <a:pt x="647" y="222"/>
                    <a:pt x="645" y="231"/>
                    <a:pt x="644" y="239"/>
                  </a:cubicBezTo>
                  <a:cubicBezTo>
                    <a:pt x="639" y="239"/>
                    <a:pt x="635" y="239"/>
                    <a:pt x="630" y="238"/>
                  </a:cubicBezTo>
                  <a:cubicBezTo>
                    <a:pt x="631" y="229"/>
                    <a:pt x="634" y="218"/>
                    <a:pt x="633" y="209"/>
                  </a:cubicBezTo>
                  <a:close/>
                  <a:moveTo>
                    <a:pt x="612" y="207"/>
                  </a:moveTo>
                  <a:cubicBezTo>
                    <a:pt x="616" y="208"/>
                    <a:pt x="622" y="208"/>
                    <a:pt x="628" y="208"/>
                  </a:cubicBezTo>
                  <a:cubicBezTo>
                    <a:pt x="625" y="217"/>
                    <a:pt x="625" y="228"/>
                    <a:pt x="624" y="238"/>
                  </a:cubicBezTo>
                  <a:cubicBezTo>
                    <a:pt x="618" y="237"/>
                    <a:pt x="612" y="237"/>
                    <a:pt x="606" y="236"/>
                  </a:cubicBezTo>
                  <a:cubicBezTo>
                    <a:pt x="609" y="227"/>
                    <a:pt x="612" y="217"/>
                    <a:pt x="612" y="207"/>
                  </a:cubicBezTo>
                  <a:close/>
                  <a:moveTo>
                    <a:pt x="595" y="203"/>
                  </a:moveTo>
                  <a:cubicBezTo>
                    <a:pt x="598" y="204"/>
                    <a:pt x="602" y="205"/>
                    <a:pt x="606" y="206"/>
                  </a:cubicBezTo>
                  <a:cubicBezTo>
                    <a:pt x="604" y="216"/>
                    <a:pt x="603" y="226"/>
                    <a:pt x="600" y="236"/>
                  </a:cubicBezTo>
                  <a:cubicBezTo>
                    <a:pt x="600" y="236"/>
                    <a:pt x="600" y="236"/>
                    <a:pt x="600" y="236"/>
                  </a:cubicBezTo>
                  <a:cubicBezTo>
                    <a:pt x="596" y="236"/>
                    <a:pt x="592" y="235"/>
                    <a:pt x="587" y="235"/>
                  </a:cubicBezTo>
                  <a:cubicBezTo>
                    <a:pt x="590" y="229"/>
                    <a:pt x="591" y="222"/>
                    <a:pt x="593" y="216"/>
                  </a:cubicBezTo>
                  <a:cubicBezTo>
                    <a:pt x="594" y="212"/>
                    <a:pt x="595" y="207"/>
                    <a:pt x="595" y="203"/>
                  </a:cubicBezTo>
                  <a:close/>
                  <a:moveTo>
                    <a:pt x="589" y="202"/>
                  </a:moveTo>
                  <a:cubicBezTo>
                    <a:pt x="588" y="205"/>
                    <a:pt x="588" y="209"/>
                    <a:pt x="587" y="213"/>
                  </a:cubicBezTo>
                  <a:cubicBezTo>
                    <a:pt x="585" y="220"/>
                    <a:pt x="583" y="227"/>
                    <a:pt x="581" y="234"/>
                  </a:cubicBezTo>
                  <a:cubicBezTo>
                    <a:pt x="576" y="233"/>
                    <a:pt x="572" y="233"/>
                    <a:pt x="568" y="233"/>
                  </a:cubicBezTo>
                  <a:cubicBezTo>
                    <a:pt x="571" y="223"/>
                    <a:pt x="574" y="211"/>
                    <a:pt x="574" y="200"/>
                  </a:cubicBezTo>
                  <a:cubicBezTo>
                    <a:pt x="579" y="200"/>
                    <a:pt x="584" y="201"/>
                    <a:pt x="589" y="202"/>
                  </a:cubicBezTo>
                  <a:close/>
                  <a:moveTo>
                    <a:pt x="569" y="200"/>
                  </a:moveTo>
                  <a:cubicBezTo>
                    <a:pt x="568" y="204"/>
                    <a:pt x="568" y="207"/>
                    <a:pt x="567" y="211"/>
                  </a:cubicBezTo>
                  <a:cubicBezTo>
                    <a:pt x="566" y="218"/>
                    <a:pt x="564" y="225"/>
                    <a:pt x="562" y="232"/>
                  </a:cubicBezTo>
                  <a:cubicBezTo>
                    <a:pt x="559" y="232"/>
                    <a:pt x="556" y="231"/>
                    <a:pt x="554" y="231"/>
                  </a:cubicBezTo>
                  <a:cubicBezTo>
                    <a:pt x="556" y="218"/>
                    <a:pt x="555" y="203"/>
                    <a:pt x="569" y="200"/>
                  </a:cubicBezTo>
                  <a:close/>
                  <a:moveTo>
                    <a:pt x="424" y="232"/>
                  </a:moveTo>
                  <a:cubicBezTo>
                    <a:pt x="486" y="237"/>
                    <a:pt x="548" y="240"/>
                    <a:pt x="610" y="245"/>
                  </a:cubicBezTo>
                  <a:cubicBezTo>
                    <a:pt x="625" y="246"/>
                    <a:pt x="639" y="247"/>
                    <a:pt x="654" y="249"/>
                  </a:cubicBezTo>
                  <a:cubicBezTo>
                    <a:pt x="655" y="249"/>
                    <a:pt x="655" y="250"/>
                    <a:pt x="656" y="250"/>
                  </a:cubicBezTo>
                  <a:cubicBezTo>
                    <a:pt x="675" y="252"/>
                    <a:pt x="696" y="253"/>
                    <a:pt x="716" y="256"/>
                  </a:cubicBezTo>
                  <a:cubicBezTo>
                    <a:pt x="716" y="256"/>
                    <a:pt x="717" y="257"/>
                    <a:pt x="717" y="257"/>
                  </a:cubicBezTo>
                  <a:cubicBezTo>
                    <a:pt x="739" y="261"/>
                    <a:pt x="758" y="269"/>
                    <a:pt x="766" y="287"/>
                  </a:cubicBezTo>
                  <a:cubicBezTo>
                    <a:pt x="693" y="280"/>
                    <a:pt x="423" y="268"/>
                    <a:pt x="376" y="226"/>
                  </a:cubicBezTo>
                  <a:cubicBezTo>
                    <a:pt x="392" y="228"/>
                    <a:pt x="408" y="230"/>
                    <a:pt x="424" y="232"/>
                  </a:cubicBezTo>
                  <a:close/>
                  <a:moveTo>
                    <a:pt x="42" y="351"/>
                  </a:moveTo>
                  <a:cubicBezTo>
                    <a:pt x="44" y="333"/>
                    <a:pt x="46" y="316"/>
                    <a:pt x="47" y="298"/>
                  </a:cubicBezTo>
                  <a:cubicBezTo>
                    <a:pt x="85" y="312"/>
                    <a:pt x="128" y="317"/>
                    <a:pt x="167" y="323"/>
                  </a:cubicBezTo>
                  <a:cubicBezTo>
                    <a:pt x="207" y="328"/>
                    <a:pt x="248" y="333"/>
                    <a:pt x="288" y="332"/>
                  </a:cubicBezTo>
                  <a:cubicBezTo>
                    <a:pt x="287" y="333"/>
                    <a:pt x="286" y="335"/>
                    <a:pt x="285" y="336"/>
                  </a:cubicBezTo>
                  <a:cubicBezTo>
                    <a:pt x="241" y="379"/>
                    <a:pt x="225" y="448"/>
                    <a:pt x="244" y="506"/>
                  </a:cubicBezTo>
                  <a:cubicBezTo>
                    <a:pt x="249" y="521"/>
                    <a:pt x="256" y="535"/>
                    <a:pt x="265" y="548"/>
                  </a:cubicBezTo>
                  <a:cubicBezTo>
                    <a:pt x="223" y="546"/>
                    <a:pt x="64" y="515"/>
                    <a:pt x="18" y="513"/>
                  </a:cubicBezTo>
                  <a:cubicBezTo>
                    <a:pt x="29" y="459"/>
                    <a:pt x="37" y="405"/>
                    <a:pt x="42" y="351"/>
                  </a:cubicBezTo>
                  <a:close/>
                  <a:moveTo>
                    <a:pt x="364" y="308"/>
                  </a:moveTo>
                  <a:cubicBezTo>
                    <a:pt x="401" y="304"/>
                    <a:pt x="430" y="318"/>
                    <a:pt x="459" y="340"/>
                  </a:cubicBezTo>
                  <a:cubicBezTo>
                    <a:pt x="464" y="347"/>
                    <a:pt x="471" y="354"/>
                    <a:pt x="477" y="361"/>
                  </a:cubicBezTo>
                  <a:cubicBezTo>
                    <a:pt x="487" y="374"/>
                    <a:pt x="497" y="388"/>
                    <a:pt x="503" y="404"/>
                  </a:cubicBezTo>
                  <a:cubicBezTo>
                    <a:pt x="516" y="438"/>
                    <a:pt x="513" y="468"/>
                    <a:pt x="505" y="502"/>
                  </a:cubicBezTo>
                  <a:cubicBezTo>
                    <a:pt x="500" y="514"/>
                    <a:pt x="493" y="525"/>
                    <a:pt x="485" y="536"/>
                  </a:cubicBezTo>
                  <a:cubicBezTo>
                    <a:pt x="436" y="600"/>
                    <a:pt x="340" y="621"/>
                    <a:pt x="283" y="556"/>
                  </a:cubicBezTo>
                  <a:cubicBezTo>
                    <a:pt x="236" y="503"/>
                    <a:pt x="233" y="420"/>
                    <a:pt x="274" y="363"/>
                  </a:cubicBezTo>
                  <a:cubicBezTo>
                    <a:pt x="295" y="333"/>
                    <a:pt x="327" y="311"/>
                    <a:pt x="364" y="308"/>
                  </a:cubicBezTo>
                  <a:close/>
                  <a:moveTo>
                    <a:pt x="721" y="631"/>
                  </a:moveTo>
                  <a:cubicBezTo>
                    <a:pt x="721" y="631"/>
                    <a:pt x="721" y="631"/>
                    <a:pt x="721" y="632"/>
                  </a:cubicBezTo>
                  <a:cubicBezTo>
                    <a:pt x="708" y="660"/>
                    <a:pt x="688" y="669"/>
                    <a:pt x="657" y="667"/>
                  </a:cubicBezTo>
                  <a:cubicBezTo>
                    <a:pt x="630" y="666"/>
                    <a:pt x="602" y="664"/>
                    <a:pt x="575" y="663"/>
                  </a:cubicBezTo>
                  <a:cubicBezTo>
                    <a:pt x="557" y="662"/>
                    <a:pt x="539" y="661"/>
                    <a:pt x="521" y="660"/>
                  </a:cubicBezTo>
                  <a:cubicBezTo>
                    <a:pt x="465" y="656"/>
                    <a:pt x="408" y="650"/>
                    <a:pt x="351" y="645"/>
                  </a:cubicBezTo>
                  <a:cubicBezTo>
                    <a:pt x="291" y="639"/>
                    <a:pt x="231" y="632"/>
                    <a:pt x="172" y="625"/>
                  </a:cubicBezTo>
                  <a:cubicBezTo>
                    <a:pt x="144" y="622"/>
                    <a:pt x="117" y="619"/>
                    <a:pt x="89" y="616"/>
                  </a:cubicBezTo>
                  <a:cubicBezTo>
                    <a:pt x="69" y="611"/>
                    <a:pt x="46" y="608"/>
                    <a:pt x="28" y="598"/>
                  </a:cubicBezTo>
                  <a:cubicBezTo>
                    <a:pt x="17" y="593"/>
                    <a:pt x="12" y="585"/>
                    <a:pt x="10" y="576"/>
                  </a:cubicBezTo>
                  <a:cubicBezTo>
                    <a:pt x="10" y="563"/>
                    <a:pt x="11" y="550"/>
                    <a:pt x="12" y="537"/>
                  </a:cubicBezTo>
                  <a:cubicBezTo>
                    <a:pt x="14" y="531"/>
                    <a:pt x="15" y="525"/>
                    <a:pt x="16" y="520"/>
                  </a:cubicBezTo>
                  <a:cubicBezTo>
                    <a:pt x="74" y="527"/>
                    <a:pt x="202" y="551"/>
                    <a:pt x="272" y="557"/>
                  </a:cubicBezTo>
                  <a:cubicBezTo>
                    <a:pt x="297" y="590"/>
                    <a:pt x="332" y="607"/>
                    <a:pt x="377" y="605"/>
                  </a:cubicBezTo>
                  <a:cubicBezTo>
                    <a:pt x="407" y="604"/>
                    <a:pt x="435" y="592"/>
                    <a:pt x="459" y="574"/>
                  </a:cubicBezTo>
                  <a:cubicBezTo>
                    <a:pt x="505" y="577"/>
                    <a:pt x="683" y="595"/>
                    <a:pt x="727" y="598"/>
                  </a:cubicBezTo>
                  <a:cubicBezTo>
                    <a:pt x="725" y="609"/>
                    <a:pt x="723" y="620"/>
                    <a:pt x="721" y="631"/>
                  </a:cubicBezTo>
                  <a:close/>
                  <a:moveTo>
                    <a:pt x="750" y="466"/>
                  </a:moveTo>
                  <a:cubicBezTo>
                    <a:pt x="743" y="507"/>
                    <a:pt x="735" y="549"/>
                    <a:pt x="728" y="591"/>
                  </a:cubicBezTo>
                  <a:cubicBezTo>
                    <a:pt x="676" y="586"/>
                    <a:pt x="637" y="581"/>
                    <a:pt x="594" y="577"/>
                  </a:cubicBezTo>
                  <a:cubicBezTo>
                    <a:pt x="552" y="573"/>
                    <a:pt x="512" y="564"/>
                    <a:pt x="470" y="566"/>
                  </a:cubicBezTo>
                  <a:cubicBezTo>
                    <a:pt x="496" y="543"/>
                    <a:pt x="515" y="512"/>
                    <a:pt x="523" y="479"/>
                  </a:cubicBezTo>
                  <a:cubicBezTo>
                    <a:pt x="533" y="443"/>
                    <a:pt x="521" y="409"/>
                    <a:pt x="502" y="378"/>
                  </a:cubicBezTo>
                  <a:cubicBezTo>
                    <a:pt x="497" y="369"/>
                    <a:pt x="491" y="359"/>
                    <a:pt x="484" y="351"/>
                  </a:cubicBezTo>
                  <a:cubicBezTo>
                    <a:pt x="576" y="365"/>
                    <a:pt x="654" y="371"/>
                    <a:pt x="764" y="379"/>
                  </a:cubicBezTo>
                  <a:cubicBezTo>
                    <a:pt x="759" y="410"/>
                    <a:pt x="755" y="435"/>
                    <a:pt x="750" y="466"/>
                  </a:cubicBezTo>
                  <a:close/>
                  <a:moveTo>
                    <a:pt x="772" y="318"/>
                  </a:moveTo>
                  <a:cubicBezTo>
                    <a:pt x="772" y="318"/>
                    <a:pt x="772" y="318"/>
                    <a:pt x="771" y="319"/>
                  </a:cubicBezTo>
                  <a:cubicBezTo>
                    <a:pt x="771" y="320"/>
                    <a:pt x="771" y="322"/>
                    <a:pt x="772" y="323"/>
                  </a:cubicBezTo>
                  <a:cubicBezTo>
                    <a:pt x="771" y="331"/>
                    <a:pt x="770" y="339"/>
                    <a:pt x="769" y="347"/>
                  </a:cubicBezTo>
                  <a:cubicBezTo>
                    <a:pt x="768" y="357"/>
                    <a:pt x="766" y="366"/>
                    <a:pt x="765" y="373"/>
                  </a:cubicBezTo>
                  <a:cubicBezTo>
                    <a:pt x="684" y="366"/>
                    <a:pt x="606" y="354"/>
                    <a:pt x="482" y="342"/>
                  </a:cubicBezTo>
                  <a:cubicBezTo>
                    <a:pt x="481" y="342"/>
                    <a:pt x="458" y="322"/>
                    <a:pt x="444" y="316"/>
                  </a:cubicBezTo>
                  <a:cubicBezTo>
                    <a:pt x="402" y="285"/>
                    <a:pt x="336" y="296"/>
                    <a:pt x="295" y="327"/>
                  </a:cubicBezTo>
                  <a:cubicBezTo>
                    <a:pt x="295" y="327"/>
                    <a:pt x="295" y="327"/>
                    <a:pt x="295" y="327"/>
                  </a:cubicBezTo>
                  <a:cubicBezTo>
                    <a:pt x="253" y="322"/>
                    <a:pt x="210" y="321"/>
                    <a:pt x="168" y="315"/>
                  </a:cubicBezTo>
                  <a:cubicBezTo>
                    <a:pt x="127" y="310"/>
                    <a:pt x="88" y="298"/>
                    <a:pt x="47" y="291"/>
                  </a:cubicBezTo>
                  <a:cubicBezTo>
                    <a:pt x="48" y="282"/>
                    <a:pt x="48" y="273"/>
                    <a:pt x="49" y="264"/>
                  </a:cubicBezTo>
                  <a:cubicBezTo>
                    <a:pt x="50" y="241"/>
                    <a:pt x="47" y="204"/>
                    <a:pt x="67" y="187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72" y="185"/>
                    <a:pt x="77" y="184"/>
                    <a:pt x="83" y="186"/>
                  </a:cubicBezTo>
                  <a:cubicBezTo>
                    <a:pt x="106" y="185"/>
                    <a:pt x="132" y="192"/>
                    <a:pt x="155" y="194"/>
                  </a:cubicBezTo>
                  <a:cubicBezTo>
                    <a:pt x="178" y="197"/>
                    <a:pt x="200" y="200"/>
                    <a:pt x="222" y="202"/>
                  </a:cubicBezTo>
                  <a:cubicBezTo>
                    <a:pt x="238" y="204"/>
                    <a:pt x="254" y="206"/>
                    <a:pt x="269" y="208"/>
                  </a:cubicBezTo>
                  <a:cubicBezTo>
                    <a:pt x="301" y="214"/>
                    <a:pt x="332" y="220"/>
                    <a:pt x="364" y="224"/>
                  </a:cubicBezTo>
                  <a:cubicBezTo>
                    <a:pt x="399" y="266"/>
                    <a:pt x="471" y="266"/>
                    <a:pt x="518" y="271"/>
                  </a:cubicBezTo>
                  <a:cubicBezTo>
                    <a:pt x="601" y="281"/>
                    <a:pt x="687" y="291"/>
                    <a:pt x="770" y="295"/>
                  </a:cubicBezTo>
                  <a:cubicBezTo>
                    <a:pt x="771" y="302"/>
                    <a:pt x="772" y="309"/>
                    <a:pt x="772" y="318"/>
                  </a:cubicBezTo>
                  <a:close/>
                  <a:moveTo>
                    <a:pt x="775" y="274"/>
                  </a:moveTo>
                  <a:cubicBezTo>
                    <a:pt x="774" y="272"/>
                    <a:pt x="773" y="271"/>
                    <a:pt x="771" y="269"/>
                  </a:cubicBezTo>
                  <a:cubicBezTo>
                    <a:pt x="788" y="247"/>
                    <a:pt x="797" y="222"/>
                    <a:pt x="808" y="197"/>
                  </a:cubicBezTo>
                  <a:cubicBezTo>
                    <a:pt x="820" y="169"/>
                    <a:pt x="834" y="142"/>
                    <a:pt x="849" y="117"/>
                  </a:cubicBezTo>
                  <a:cubicBezTo>
                    <a:pt x="864" y="94"/>
                    <a:pt x="881" y="72"/>
                    <a:pt x="900" y="53"/>
                  </a:cubicBezTo>
                  <a:cubicBezTo>
                    <a:pt x="923" y="33"/>
                    <a:pt x="957" y="5"/>
                    <a:pt x="989" y="12"/>
                  </a:cubicBezTo>
                  <a:cubicBezTo>
                    <a:pt x="1000" y="15"/>
                    <a:pt x="1010" y="19"/>
                    <a:pt x="1019" y="26"/>
                  </a:cubicBezTo>
                  <a:cubicBezTo>
                    <a:pt x="1014" y="24"/>
                    <a:pt x="1010" y="23"/>
                    <a:pt x="1005" y="22"/>
                  </a:cubicBezTo>
                  <a:cubicBezTo>
                    <a:pt x="973" y="17"/>
                    <a:pt x="940" y="34"/>
                    <a:pt x="916" y="56"/>
                  </a:cubicBezTo>
                  <a:cubicBezTo>
                    <a:pt x="887" y="84"/>
                    <a:pt x="867" y="122"/>
                    <a:pt x="846" y="157"/>
                  </a:cubicBezTo>
                  <a:cubicBezTo>
                    <a:pt x="823" y="196"/>
                    <a:pt x="798" y="235"/>
                    <a:pt x="775" y="274"/>
                  </a:cubicBezTo>
                  <a:close/>
                  <a:moveTo>
                    <a:pt x="957" y="240"/>
                  </a:moveTo>
                  <a:cubicBezTo>
                    <a:pt x="929" y="252"/>
                    <a:pt x="900" y="262"/>
                    <a:pt x="872" y="272"/>
                  </a:cubicBezTo>
                  <a:cubicBezTo>
                    <a:pt x="843" y="282"/>
                    <a:pt x="813" y="293"/>
                    <a:pt x="783" y="302"/>
                  </a:cubicBezTo>
                  <a:cubicBezTo>
                    <a:pt x="784" y="297"/>
                    <a:pt x="783" y="291"/>
                    <a:pt x="781" y="285"/>
                  </a:cubicBezTo>
                  <a:cubicBezTo>
                    <a:pt x="783" y="286"/>
                    <a:pt x="784" y="286"/>
                    <a:pt x="786" y="285"/>
                  </a:cubicBezTo>
                  <a:cubicBezTo>
                    <a:pt x="827" y="265"/>
                    <a:pt x="870" y="246"/>
                    <a:pt x="914" y="229"/>
                  </a:cubicBezTo>
                  <a:cubicBezTo>
                    <a:pt x="946" y="217"/>
                    <a:pt x="979" y="204"/>
                    <a:pt x="1006" y="182"/>
                  </a:cubicBezTo>
                  <a:cubicBezTo>
                    <a:pt x="1029" y="162"/>
                    <a:pt x="1048" y="136"/>
                    <a:pt x="1051" y="105"/>
                  </a:cubicBezTo>
                  <a:cubicBezTo>
                    <a:pt x="1054" y="79"/>
                    <a:pt x="1046" y="47"/>
                    <a:pt x="1020" y="36"/>
                  </a:cubicBezTo>
                  <a:cubicBezTo>
                    <a:pt x="1020" y="35"/>
                    <a:pt x="1020" y="36"/>
                    <a:pt x="1020" y="36"/>
                  </a:cubicBezTo>
                  <a:cubicBezTo>
                    <a:pt x="1039" y="62"/>
                    <a:pt x="1049" y="92"/>
                    <a:pt x="1037" y="124"/>
                  </a:cubicBezTo>
                  <a:cubicBezTo>
                    <a:pt x="1026" y="154"/>
                    <a:pt x="999" y="176"/>
                    <a:pt x="972" y="192"/>
                  </a:cubicBezTo>
                  <a:cubicBezTo>
                    <a:pt x="941" y="209"/>
                    <a:pt x="907" y="220"/>
                    <a:pt x="874" y="234"/>
                  </a:cubicBezTo>
                  <a:cubicBezTo>
                    <a:pt x="844" y="246"/>
                    <a:pt x="814" y="260"/>
                    <a:pt x="785" y="274"/>
                  </a:cubicBezTo>
                  <a:cubicBezTo>
                    <a:pt x="822" y="215"/>
                    <a:pt x="855" y="154"/>
                    <a:pt x="895" y="96"/>
                  </a:cubicBezTo>
                  <a:cubicBezTo>
                    <a:pt x="915" y="67"/>
                    <a:pt x="943" y="38"/>
                    <a:pt x="980" y="31"/>
                  </a:cubicBezTo>
                  <a:cubicBezTo>
                    <a:pt x="1006" y="26"/>
                    <a:pt x="1028" y="34"/>
                    <a:pt x="1044" y="51"/>
                  </a:cubicBezTo>
                  <a:cubicBezTo>
                    <a:pt x="1060" y="77"/>
                    <a:pt x="1067" y="110"/>
                    <a:pt x="1061" y="138"/>
                  </a:cubicBezTo>
                  <a:cubicBezTo>
                    <a:pt x="1050" y="189"/>
                    <a:pt x="1001" y="220"/>
                    <a:pt x="957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/>
          </p:nvSpPr>
          <p:spPr bwMode="auto">
            <a:xfrm>
              <a:off x="6350" y="1037"/>
              <a:ext cx="123" cy="134"/>
            </a:xfrm>
            <a:custGeom>
              <a:avLst/>
              <a:gdLst>
                <a:gd name="T0" fmla="*/ 141 w 144"/>
                <a:gd name="T1" fmla="*/ 63 h 157"/>
                <a:gd name="T2" fmla="*/ 114 w 144"/>
                <a:gd name="T3" fmla="*/ 14 h 157"/>
                <a:gd name="T4" fmla="*/ 89 w 144"/>
                <a:gd name="T5" fmla="*/ 4 h 157"/>
                <a:gd name="T6" fmla="*/ 13 w 144"/>
                <a:gd name="T7" fmla="*/ 90 h 157"/>
                <a:gd name="T8" fmla="*/ 121 w 144"/>
                <a:gd name="T9" fmla="*/ 126 h 157"/>
                <a:gd name="T10" fmla="*/ 141 w 144"/>
                <a:gd name="T11" fmla="*/ 63 h 157"/>
                <a:gd name="T12" fmla="*/ 93 w 144"/>
                <a:gd name="T13" fmla="*/ 15 h 157"/>
                <a:gd name="T14" fmla="*/ 118 w 144"/>
                <a:gd name="T15" fmla="*/ 30 h 157"/>
                <a:gd name="T16" fmla="*/ 68 w 144"/>
                <a:gd name="T17" fmla="*/ 16 h 157"/>
                <a:gd name="T18" fmla="*/ 56 w 144"/>
                <a:gd name="T19" fmla="*/ 20 h 157"/>
                <a:gd name="T20" fmla="*/ 93 w 144"/>
                <a:gd name="T21" fmla="*/ 15 h 157"/>
                <a:gd name="T22" fmla="*/ 69 w 144"/>
                <a:gd name="T23" fmla="*/ 25 h 157"/>
                <a:gd name="T24" fmla="*/ 77 w 144"/>
                <a:gd name="T25" fmla="*/ 23 h 157"/>
                <a:gd name="T26" fmla="*/ 52 w 144"/>
                <a:gd name="T27" fmla="*/ 31 h 157"/>
                <a:gd name="T28" fmla="*/ 69 w 144"/>
                <a:gd name="T29" fmla="*/ 25 h 157"/>
                <a:gd name="T30" fmla="*/ 23 w 144"/>
                <a:gd name="T31" fmla="*/ 75 h 157"/>
                <a:gd name="T32" fmla="*/ 25 w 144"/>
                <a:gd name="T33" fmla="*/ 71 h 157"/>
                <a:gd name="T34" fmla="*/ 27 w 144"/>
                <a:gd name="T35" fmla="*/ 88 h 157"/>
                <a:gd name="T36" fmla="*/ 29 w 144"/>
                <a:gd name="T37" fmla="*/ 94 h 157"/>
                <a:gd name="T38" fmla="*/ 23 w 144"/>
                <a:gd name="T39" fmla="*/ 77 h 157"/>
                <a:gd name="T40" fmla="*/ 23 w 144"/>
                <a:gd name="T41" fmla="*/ 75 h 157"/>
                <a:gd name="T42" fmla="*/ 124 w 144"/>
                <a:gd name="T43" fmla="*/ 89 h 157"/>
                <a:gd name="T44" fmla="*/ 48 w 144"/>
                <a:gd name="T45" fmla="*/ 113 h 157"/>
                <a:gd name="T46" fmla="*/ 36 w 144"/>
                <a:gd name="T47" fmla="*/ 88 h 157"/>
                <a:gd name="T48" fmla="*/ 36 w 144"/>
                <a:gd name="T49" fmla="*/ 53 h 157"/>
                <a:gd name="T50" fmla="*/ 78 w 144"/>
                <a:gd name="T51" fmla="*/ 32 h 157"/>
                <a:gd name="T52" fmla="*/ 124 w 144"/>
                <a:gd name="T53" fmla="*/ 8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157">
                  <a:moveTo>
                    <a:pt x="141" y="63"/>
                  </a:moveTo>
                  <a:cubicBezTo>
                    <a:pt x="139" y="47"/>
                    <a:pt x="140" y="37"/>
                    <a:pt x="114" y="14"/>
                  </a:cubicBezTo>
                  <a:cubicBezTo>
                    <a:pt x="107" y="9"/>
                    <a:pt x="99" y="5"/>
                    <a:pt x="89" y="4"/>
                  </a:cubicBezTo>
                  <a:cubicBezTo>
                    <a:pt x="42" y="0"/>
                    <a:pt x="0" y="44"/>
                    <a:pt x="13" y="90"/>
                  </a:cubicBezTo>
                  <a:cubicBezTo>
                    <a:pt x="24" y="134"/>
                    <a:pt x="85" y="157"/>
                    <a:pt x="121" y="126"/>
                  </a:cubicBezTo>
                  <a:cubicBezTo>
                    <a:pt x="138" y="110"/>
                    <a:pt x="144" y="86"/>
                    <a:pt x="141" y="63"/>
                  </a:cubicBezTo>
                  <a:close/>
                  <a:moveTo>
                    <a:pt x="93" y="15"/>
                  </a:moveTo>
                  <a:cubicBezTo>
                    <a:pt x="104" y="17"/>
                    <a:pt x="112" y="23"/>
                    <a:pt x="118" y="30"/>
                  </a:cubicBezTo>
                  <a:cubicBezTo>
                    <a:pt x="106" y="18"/>
                    <a:pt x="89" y="12"/>
                    <a:pt x="68" y="16"/>
                  </a:cubicBezTo>
                  <a:cubicBezTo>
                    <a:pt x="64" y="17"/>
                    <a:pt x="60" y="18"/>
                    <a:pt x="56" y="20"/>
                  </a:cubicBezTo>
                  <a:cubicBezTo>
                    <a:pt x="68" y="14"/>
                    <a:pt x="81" y="13"/>
                    <a:pt x="93" y="15"/>
                  </a:cubicBezTo>
                  <a:close/>
                  <a:moveTo>
                    <a:pt x="69" y="25"/>
                  </a:moveTo>
                  <a:cubicBezTo>
                    <a:pt x="72" y="24"/>
                    <a:pt x="75" y="24"/>
                    <a:pt x="77" y="23"/>
                  </a:cubicBezTo>
                  <a:cubicBezTo>
                    <a:pt x="68" y="24"/>
                    <a:pt x="60" y="27"/>
                    <a:pt x="52" y="31"/>
                  </a:cubicBezTo>
                  <a:cubicBezTo>
                    <a:pt x="57" y="28"/>
                    <a:pt x="63" y="26"/>
                    <a:pt x="69" y="25"/>
                  </a:cubicBezTo>
                  <a:close/>
                  <a:moveTo>
                    <a:pt x="23" y="75"/>
                  </a:moveTo>
                  <a:cubicBezTo>
                    <a:pt x="24" y="74"/>
                    <a:pt x="25" y="72"/>
                    <a:pt x="25" y="71"/>
                  </a:cubicBezTo>
                  <a:cubicBezTo>
                    <a:pt x="25" y="77"/>
                    <a:pt x="26" y="83"/>
                    <a:pt x="27" y="88"/>
                  </a:cubicBezTo>
                  <a:cubicBezTo>
                    <a:pt x="28" y="90"/>
                    <a:pt x="28" y="92"/>
                    <a:pt x="29" y="94"/>
                  </a:cubicBezTo>
                  <a:cubicBezTo>
                    <a:pt x="26" y="89"/>
                    <a:pt x="24" y="83"/>
                    <a:pt x="23" y="77"/>
                  </a:cubicBezTo>
                  <a:cubicBezTo>
                    <a:pt x="23" y="76"/>
                    <a:pt x="23" y="76"/>
                    <a:pt x="23" y="75"/>
                  </a:cubicBezTo>
                  <a:close/>
                  <a:moveTo>
                    <a:pt x="124" y="89"/>
                  </a:moveTo>
                  <a:cubicBezTo>
                    <a:pt x="117" y="132"/>
                    <a:pt x="76" y="131"/>
                    <a:pt x="48" y="113"/>
                  </a:cubicBezTo>
                  <a:cubicBezTo>
                    <a:pt x="42" y="105"/>
                    <a:pt x="38" y="94"/>
                    <a:pt x="36" y="88"/>
                  </a:cubicBezTo>
                  <a:cubicBezTo>
                    <a:pt x="33" y="77"/>
                    <a:pt x="32" y="64"/>
                    <a:pt x="36" y="53"/>
                  </a:cubicBezTo>
                  <a:cubicBezTo>
                    <a:pt x="47" y="41"/>
                    <a:pt x="61" y="33"/>
                    <a:pt x="78" y="32"/>
                  </a:cubicBezTo>
                  <a:cubicBezTo>
                    <a:pt x="109" y="29"/>
                    <a:pt x="129" y="60"/>
                    <a:pt x="124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/>
          </p:nvSpPr>
          <p:spPr bwMode="auto">
            <a:xfrm>
              <a:off x="6186" y="891"/>
              <a:ext cx="155" cy="93"/>
            </a:xfrm>
            <a:custGeom>
              <a:avLst/>
              <a:gdLst>
                <a:gd name="T0" fmla="*/ 180 w 181"/>
                <a:gd name="T1" fmla="*/ 22 h 108"/>
                <a:gd name="T2" fmla="*/ 180 w 181"/>
                <a:gd name="T3" fmla="*/ 22 h 108"/>
                <a:gd name="T4" fmla="*/ 177 w 181"/>
                <a:gd name="T5" fmla="*/ 19 h 108"/>
                <a:gd name="T6" fmla="*/ 173 w 181"/>
                <a:gd name="T7" fmla="*/ 19 h 108"/>
                <a:gd name="T8" fmla="*/ 24 w 181"/>
                <a:gd name="T9" fmla="*/ 1 h 108"/>
                <a:gd name="T10" fmla="*/ 18 w 181"/>
                <a:gd name="T11" fmla="*/ 3 h 108"/>
                <a:gd name="T12" fmla="*/ 12 w 181"/>
                <a:gd name="T13" fmla="*/ 6 h 108"/>
                <a:gd name="T14" fmla="*/ 0 w 181"/>
                <a:gd name="T15" fmla="*/ 86 h 108"/>
                <a:gd name="T16" fmla="*/ 4 w 181"/>
                <a:gd name="T17" fmla="*/ 90 h 108"/>
                <a:gd name="T18" fmla="*/ 42 w 181"/>
                <a:gd name="T19" fmla="*/ 92 h 108"/>
                <a:gd name="T20" fmla="*/ 161 w 181"/>
                <a:gd name="T21" fmla="*/ 108 h 108"/>
                <a:gd name="T22" fmla="*/ 165 w 181"/>
                <a:gd name="T23" fmla="*/ 104 h 108"/>
                <a:gd name="T24" fmla="*/ 166 w 181"/>
                <a:gd name="T25" fmla="*/ 103 h 108"/>
                <a:gd name="T26" fmla="*/ 180 w 181"/>
                <a:gd name="T27" fmla="*/ 22 h 108"/>
                <a:gd name="T28" fmla="*/ 64 w 181"/>
                <a:gd name="T29" fmla="*/ 13 h 108"/>
                <a:gd name="T30" fmla="*/ 107 w 181"/>
                <a:gd name="T31" fmla="*/ 19 h 108"/>
                <a:gd name="T32" fmla="*/ 105 w 181"/>
                <a:gd name="T33" fmla="*/ 27 h 108"/>
                <a:gd name="T34" fmla="*/ 23 w 181"/>
                <a:gd name="T35" fmla="*/ 17 h 108"/>
                <a:gd name="T36" fmla="*/ 64 w 181"/>
                <a:gd name="T37" fmla="*/ 13 h 108"/>
                <a:gd name="T38" fmla="*/ 50 w 181"/>
                <a:gd name="T39" fmla="*/ 85 h 108"/>
                <a:gd name="T40" fmla="*/ 33 w 181"/>
                <a:gd name="T41" fmla="*/ 84 h 108"/>
                <a:gd name="T42" fmla="*/ 18 w 181"/>
                <a:gd name="T43" fmla="*/ 82 h 108"/>
                <a:gd name="T44" fmla="*/ 11 w 181"/>
                <a:gd name="T45" fmla="*/ 80 h 108"/>
                <a:gd name="T46" fmla="*/ 12 w 181"/>
                <a:gd name="T47" fmla="*/ 71 h 108"/>
                <a:gd name="T48" fmla="*/ 97 w 181"/>
                <a:gd name="T49" fmla="*/ 84 h 108"/>
                <a:gd name="T50" fmla="*/ 96 w 181"/>
                <a:gd name="T51" fmla="*/ 90 h 108"/>
                <a:gd name="T52" fmla="*/ 50 w 181"/>
                <a:gd name="T53" fmla="*/ 85 h 108"/>
                <a:gd name="T54" fmla="*/ 14 w 181"/>
                <a:gd name="T55" fmla="*/ 54 h 108"/>
                <a:gd name="T56" fmla="*/ 15 w 181"/>
                <a:gd name="T57" fmla="*/ 47 h 108"/>
                <a:gd name="T58" fmla="*/ 100 w 181"/>
                <a:gd name="T59" fmla="*/ 57 h 108"/>
                <a:gd name="T60" fmla="*/ 99 w 181"/>
                <a:gd name="T61" fmla="*/ 68 h 108"/>
                <a:gd name="T62" fmla="*/ 14 w 181"/>
                <a:gd name="T63" fmla="*/ 54 h 108"/>
                <a:gd name="T64" fmla="*/ 99 w 181"/>
                <a:gd name="T65" fmla="*/ 70 h 108"/>
                <a:gd name="T66" fmla="*/ 97 w 181"/>
                <a:gd name="T67" fmla="*/ 82 h 108"/>
                <a:gd name="T68" fmla="*/ 12 w 181"/>
                <a:gd name="T69" fmla="*/ 68 h 108"/>
                <a:gd name="T70" fmla="*/ 13 w 181"/>
                <a:gd name="T71" fmla="*/ 58 h 108"/>
                <a:gd name="T72" fmla="*/ 99 w 181"/>
                <a:gd name="T73" fmla="*/ 70 h 108"/>
                <a:gd name="T74" fmla="*/ 15 w 181"/>
                <a:gd name="T75" fmla="*/ 43 h 108"/>
                <a:gd name="T76" fmla="*/ 17 w 181"/>
                <a:gd name="T77" fmla="*/ 31 h 108"/>
                <a:gd name="T78" fmla="*/ 17 w 181"/>
                <a:gd name="T79" fmla="*/ 30 h 108"/>
                <a:gd name="T80" fmla="*/ 102 w 181"/>
                <a:gd name="T81" fmla="*/ 43 h 108"/>
                <a:gd name="T82" fmla="*/ 101 w 181"/>
                <a:gd name="T83" fmla="*/ 54 h 108"/>
                <a:gd name="T84" fmla="*/ 15 w 181"/>
                <a:gd name="T85" fmla="*/ 43 h 108"/>
                <a:gd name="T86" fmla="*/ 18 w 181"/>
                <a:gd name="T87" fmla="*/ 27 h 108"/>
                <a:gd name="T88" fmla="*/ 21 w 181"/>
                <a:gd name="T89" fmla="*/ 20 h 108"/>
                <a:gd name="T90" fmla="*/ 104 w 181"/>
                <a:gd name="T91" fmla="*/ 30 h 108"/>
                <a:gd name="T92" fmla="*/ 103 w 181"/>
                <a:gd name="T93" fmla="*/ 40 h 108"/>
                <a:gd name="T94" fmla="*/ 18 w 181"/>
                <a:gd name="T95" fmla="*/ 27 h 108"/>
                <a:gd name="T96" fmla="*/ 165 w 181"/>
                <a:gd name="T97" fmla="*/ 62 h 108"/>
                <a:gd name="T98" fmla="*/ 161 w 181"/>
                <a:gd name="T99" fmla="*/ 93 h 108"/>
                <a:gd name="T100" fmla="*/ 159 w 181"/>
                <a:gd name="T101" fmla="*/ 100 h 108"/>
                <a:gd name="T102" fmla="*/ 159 w 181"/>
                <a:gd name="T103" fmla="*/ 100 h 108"/>
                <a:gd name="T104" fmla="*/ 103 w 181"/>
                <a:gd name="T105" fmla="*/ 90 h 108"/>
                <a:gd name="T106" fmla="*/ 112 w 181"/>
                <a:gd name="T107" fmla="*/ 20 h 108"/>
                <a:gd name="T108" fmla="*/ 173 w 181"/>
                <a:gd name="T109" fmla="*/ 26 h 108"/>
                <a:gd name="T110" fmla="*/ 173 w 181"/>
                <a:gd name="T111" fmla="*/ 27 h 108"/>
                <a:gd name="T112" fmla="*/ 165 w 181"/>
                <a:gd name="T113" fmla="*/ 6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1" h="108">
                  <a:moveTo>
                    <a:pt x="180" y="22"/>
                  </a:moveTo>
                  <a:cubicBezTo>
                    <a:pt x="180" y="22"/>
                    <a:pt x="180" y="22"/>
                    <a:pt x="180" y="22"/>
                  </a:cubicBezTo>
                  <a:cubicBezTo>
                    <a:pt x="180" y="20"/>
                    <a:pt x="178" y="19"/>
                    <a:pt x="177" y="19"/>
                  </a:cubicBezTo>
                  <a:cubicBezTo>
                    <a:pt x="176" y="19"/>
                    <a:pt x="174" y="19"/>
                    <a:pt x="173" y="19"/>
                  </a:cubicBezTo>
                  <a:cubicBezTo>
                    <a:pt x="172" y="19"/>
                    <a:pt x="35" y="0"/>
                    <a:pt x="24" y="1"/>
                  </a:cubicBezTo>
                  <a:cubicBezTo>
                    <a:pt x="21" y="2"/>
                    <a:pt x="19" y="2"/>
                    <a:pt x="18" y="3"/>
                  </a:cubicBezTo>
                  <a:cubicBezTo>
                    <a:pt x="16" y="2"/>
                    <a:pt x="13" y="3"/>
                    <a:pt x="12" y="6"/>
                  </a:cubicBezTo>
                  <a:cubicBezTo>
                    <a:pt x="4" y="32"/>
                    <a:pt x="0" y="59"/>
                    <a:pt x="0" y="86"/>
                  </a:cubicBezTo>
                  <a:cubicBezTo>
                    <a:pt x="0" y="88"/>
                    <a:pt x="2" y="90"/>
                    <a:pt x="4" y="90"/>
                  </a:cubicBezTo>
                  <a:cubicBezTo>
                    <a:pt x="17" y="91"/>
                    <a:pt x="30" y="91"/>
                    <a:pt x="42" y="92"/>
                  </a:cubicBezTo>
                  <a:cubicBezTo>
                    <a:pt x="83" y="97"/>
                    <a:pt x="143" y="107"/>
                    <a:pt x="161" y="108"/>
                  </a:cubicBezTo>
                  <a:cubicBezTo>
                    <a:pt x="164" y="108"/>
                    <a:pt x="165" y="106"/>
                    <a:pt x="165" y="104"/>
                  </a:cubicBezTo>
                  <a:cubicBezTo>
                    <a:pt x="165" y="104"/>
                    <a:pt x="166" y="103"/>
                    <a:pt x="166" y="103"/>
                  </a:cubicBezTo>
                  <a:cubicBezTo>
                    <a:pt x="171" y="78"/>
                    <a:pt x="181" y="23"/>
                    <a:pt x="180" y="22"/>
                  </a:cubicBezTo>
                  <a:close/>
                  <a:moveTo>
                    <a:pt x="64" y="13"/>
                  </a:moveTo>
                  <a:cubicBezTo>
                    <a:pt x="78" y="15"/>
                    <a:pt x="92" y="17"/>
                    <a:pt x="107" y="19"/>
                  </a:cubicBezTo>
                  <a:cubicBezTo>
                    <a:pt x="106" y="22"/>
                    <a:pt x="106" y="24"/>
                    <a:pt x="105" y="27"/>
                  </a:cubicBezTo>
                  <a:cubicBezTo>
                    <a:pt x="78" y="21"/>
                    <a:pt x="50" y="20"/>
                    <a:pt x="23" y="17"/>
                  </a:cubicBezTo>
                  <a:cubicBezTo>
                    <a:pt x="32" y="7"/>
                    <a:pt x="48" y="11"/>
                    <a:pt x="64" y="13"/>
                  </a:cubicBezTo>
                  <a:close/>
                  <a:moveTo>
                    <a:pt x="50" y="85"/>
                  </a:moveTo>
                  <a:cubicBezTo>
                    <a:pt x="45" y="84"/>
                    <a:pt x="39" y="84"/>
                    <a:pt x="33" y="84"/>
                  </a:cubicBezTo>
                  <a:cubicBezTo>
                    <a:pt x="28" y="83"/>
                    <a:pt x="23" y="83"/>
                    <a:pt x="18" y="82"/>
                  </a:cubicBezTo>
                  <a:cubicBezTo>
                    <a:pt x="14" y="81"/>
                    <a:pt x="12" y="81"/>
                    <a:pt x="11" y="80"/>
                  </a:cubicBezTo>
                  <a:cubicBezTo>
                    <a:pt x="11" y="77"/>
                    <a:pt x="11" y="74"/>
                    <a:pt x="12" y="71"/>
                  </a:cubicBezTo>
                  <a:cubicBezTo>
                    <a:pt x="40" y="75"/>
                    <a:pt x="68" y="82"/>
                    <a:pt x="97" y="84"/>
                  </a:cubicBezTo>
                  <a:cubicBezTo>
                    <a:pt x="97" y="86"/>
                    <a:pt x="96" y="88"/>
                    <a:pt x="96" y="90"/>
                  </a:cubicBezTo>
                  <a:cubicBezTo>
                    <a:pt x="81" y="88"/>
                    <a:pt x="66" y="86"/>
                    <a:pt x="50" y="85"/>
                  </a:cubicBezTo>
                  <a:close/>
                  <a:moveTo>
                    <a:pt x="14" y="54"/>
                  </a:moveTo>
                  <a:cubicBezTo>
                    <a:pt x="14" y="52"/>
                    <a:pt x="15" y="49"/>
                    <a:pt x="15" y="47"/>
                  </a:cubicBezTo>
                  <a:cubicBezTo>
                    <a:pt x="43" y="53"/>
                    <a:pt x="72" y="57"/>
                    <a:pt x="100" y="57"/>
                  </a:cubicBezTo>
                  <a:cubicBezTo>
                    <a:pt x="100" y="60"/>
                    <a:pt x="99" y="64"/>
                    <a:pt x="99" y="68"/>
                  </a:cubicBezTo>
                  <a:cubicBezTo>
                    <a:pt x="70" y="64"/>
                    <a:pt x="42" y="58"/>
                    <a:pt x="14" y="54"/>
                  </a:cubicBezTo>
                  <a:close/>
                  <a:moveTo>
                    <a:pt x="99" y="70"/>
                  </a:moveTo>
                  <a:cubicBezTo>
                    <a:pt x="98" y="74"/>
                    <a:pt x="98" y="78"/>
                    <a:pt x="97" y="82"/>
                  </a:cubicBezTo>
                  <a:cubicBezTo>
                    <a:pt x="69" y="75"/>
                    <a:pt x="40" y="73"/>
                    <a:pt x="12" y="68"/>
                  </a:cubicBezTo>
                  <a:cubicBezTo>
                    <a:pt x="12" y="64"/>
                    <a:pt x="13" y="61"/>
                    <a:pt x="13" y="58"/>
                  </a:cubicBezTo>
                  <a:cubicBezTo>
                    <a:pt x="42" y="61"/>
                    <a:pt x="70" y="70"/>
                    <a:pt x="99" y="70"/>
                  </a:cubicBezTo>
                  <a:close/>
                  <a:moveTo>
                    <a:pt x="15" y="43"/>
                  </a:moveTo>
                  <a:cubicBezTo>
                    <a:pt x="16" y="39"/>
                    <a:pt x="17" y="35"/>
                    <a:pt x="17" y="31"/>
                  </a:cubicBezTo>
                  <a:cubicBezTo>
                    <a:pt x="17" y="31"/>
                    <a:pt x="17" y="30"/>
                    <a:pt x="17" y="30"/>
                  </a:cubicBezTo>
                  <a:cubicBezTo>
                    <a:pt x="46" y="35"/>
                    <a:pt x="74" y="39"/>
                    <a:pt x="102" y="43"/>
                  </a:cubicBezTo>
                  <a:cubicBezTo>
                    <a:pt x="102" y="47"/>
                    <a:pt x="101" y="50"/>
                    <a:pt x="101" y="54"/>
                  </a:cubicBezTo>
                  <a:cubicBezTo>
                    <a:pt x="72" y="51"/>
                    <a:pt x="44" y="49"/>
                    <a:pt x="15" y="43"/>
                  </a:cubicBezTo>
                  <a:close/>
                  <a:moveTo>
                    <a:pt x="18" y="27"/>
                  </a:moveTo>
                  <a:cubicBezTo>
                    <a:pt x="19" y="24"/>
                    <a:pt x="20" y="22"/>
                    <a:pt x="21" y="20"/>
                  </a:cubicBezTo>
                  <a:cubicBezTo>
                    <a:pt x="48" y="24"/>
                    <a:pt x="77" y="29"/>
                    <a:pt x="104" y="30"/>
                  </a:cubicBezTo>
                  <a:cubicBezTo>
                    <a:pt x="104" y="33"/>
                    <a:pt x="103" y="37"/>
                    <a:pt x="103" y="40"/>
                  </a:cubicBezTo>
                  <a:cubicBezTo>
                    <a:pt x="75" y="35"/>
                    <a:pt x="46" y="31"/>
                    <a:pt x="18" y="27"/>
                  </a:cubicBezTo>
                  <a:close/>
                  <a:moveTo>
                    <a:pt x="165" y="62"/>
                  </a:moveTo>
                  <a:cubicBezTo>
                    <a:pt x="163" y="72"/>
                    <a:pt x="161" y="82"/>
                    <a:pt x="161" y="93"/>
                  </a:cubicBezTo>
                  <a:cubicBezTo>
                    <a:pt x="160" y="96"/>
                    <a:pt x="160" y="98"/>
                    <a:pt x="159" y="100"/>
                  </a:cubicBezTo>
                  <a:cubicBezTo>
                    <a:pt x="159" y="100"/>
                    <a:pt x="159" y="100"/>
                    <a:pt x="159" y="100"/>
                  </a:cubicBezTo>
                  <a:cubicBezTo>
                    <a:pt x="140" y="96"/>
                    <a:pt x="122" y="93"/>
                    <a:pt x="103" y="90"/>
                  </a:cubicBezTo>
                  <a:cubicBezTo>
                    <a:pt x="106" y="67"/>
                    <a:pt x="110" y="43"/>
                    <a:pt x="112" y="20"/>
                  </a:cubicBezTo>
                  <a:cubicBezTo>
                    <a:pt x="132" y="22"/>
                    <a:pt x="152" y="25"/>
                    <a:pt x="173" y="26"/>
                  </a:cubicBezTo>
                  <a:cubicBezTo>
                    <a:pt x="173" y="27"/>
                    <a:pt x="173" y="27"/>
                    <a:pt x="173" y="27"/>
                  </a:cubicBezTo>
                  <a:cubicBezTo>
                    <a:pt x="169" y="38"/>
                    <a:pt x="167" y="50"/>
                    <a:pt x="165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 noEditPoints="1"/>
            </p:cNvSpPr>
            <p:nvPr/>
          </p:nvSpPr>
          <p:spPr bwMode="auto">
            <a:xfrm>
              <a:off x="6279" y="915"/>
              <a:ext cx="45" cy="56"/>
            </a:xfrm>
            <a:custGeom>
              <a:avLst/>
              <a:gdLst>
                <a:gd name="T0" fmla="*/ 53 w 53"/>
                <a:gd name="T1" fmla="*/ 6 h 65"/>
                <a:gd name="T2" fmla="*/ 50 w 53"/>
                <a:gd name="T3" fmla="*/ 4 h 65"/>
                <a:gd name="T4" fmla="*/ 13 w 53"/>
                <a:gd name="T5" fmla="*/ 1 h 65"/>
                <a:gd name="T6" fmla="*/ 10 w 53"/>
                <a:gd name="T7" fmla="*/ 3 h 65"/>
                <a:gd name="T8" fmla="*/ 2 w 53"/>
                <a:gd name="T9" fmla="*/ 53 h 65"/>
                <a:gd name="T10" fmla="*/ 2 w 53"/>
                <a:gd name="T11" fmla="*/ 53 h 65"/>
                <a:gd name="T12" fmla="*/ 4 w 53"/>
                <a:gd name="T13" fmla="*/ 59 h 65"/>
                <a:gd name="T14" fmla="*/ 44 w 53"/>
                <a:gd name="T15" fmla="*/ 65 h 65"/>
                <a:gd name="T16" fmla="*/ 47 w 53"/>
                <a:gd name="T17" fmla="*/ 62 h 65"/>
                <a:gd name="T18" fmla="*/ 53 w 53"/>
                <a:gd name="T19" fmla="*/ 7 h 65"/>
                <a:gd name="T20" fmla="*/ 53 w 53"/>
                <a:gd name="T21" fmla="*/ 6 h 65"/>
                <a:gd name="T22" fmla="*/ 42 w 53"/>
                <a:gd name="T23" fmla="*/ 59 h 65"/>
                <a:gd name="T24" fmla="*/ 13 w 53"/>
                <a:gd name="T25" fmla="*/ 54 h 65"/>
                <a:gd name="T26" fmla="*/ 19 w 53"/>
                <a:gd name="T27" fmla="*/ 16 h 65"/>
                <a:gd name="T28" fmla="*/ 22 w 53"/>
                <a:gd name="T29" fmla="*/ 13 h 65"/>
                <a:gd name="T30" fmla="*/ 29 w 53"/>
                <a:gd name="T31" fmla="*/ 14 h 65"/>
                <a:gd name="T32" fmla="*/ 48 w 53"/>
                <a:gd name="T33" fmla="*/ 12 h 65"/>
                <a:gd name="T34" fmla="*/ 48 w 53"/>
                <a:gd name="T35" fmla="*/ 11 h 65"/>
                <a:gd name="T36" fmla="*/ 42 w 53"/>
                <a:gd name="T37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65">
                  <a:moveTo>
                    <a:pt x="53" y="6"/>
                  </a:moveTo>
                  <a:cubicBezTo>
                    <a:pt x="52" y="4"/>
                    <a:pt x="51" y="4"/>
                    <a:pt x="50" y="4"/>
                  </a:cubicBezTo>
                  <a:cubicBezTo>
                    <a:pt x="38" y="0"/>
                    <a:pt x="25" y="1"/>
                    <a:pt x="13" y="1"/>
                  </a:cubicBezTo>
                  <a:cubicBezTo>
                    <a:pt x="11" y="1"/>
                    <a:pt x="10" y="2"/>
                    <a:pt x="10" y="3"/>
                  </a:cubicBezTo>
                  <a:cubicBezTo>
                    <a:pt x="6" y="20"/>
                    <a:pt x="3" y="36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4"/>
                    <a:pt x="0" y="58"/>
                    <a:pt x="4" y="59"/>
                  </a:cubicBezTo>
                  <a:cubicBezTo>
                    <a:pt x="17" y="61"/>
                    <a:pt x="30" y="63"/>
                    <a:pt x="44" y="65"/>
                  </a:cubicBezTo>
                  <a:cubicBezTo>
                    <a:pt x="45" y="65"/>
                    <a:pt x="46" y="64"/>
                    <a:pt x="47" y="62"/>
                  </a:cubicBezTo>
                  <a:cubicBezTo>
                    <a:pt x="48" y="44"/>
                    <a:pt x="53" y="25"/>
                    <a:pt x="53" y="7"/>
                  </a:cubicBezTo>
                  <a:cubicBezTo>
                    <a:pt x="53" y="7"/>
                    <a:pt x="53" y="6"/>
                    <a:pt x="53" y="6"/>
                  </a:cubicBezTo>
                  <a:close/>
                  <a:moveTo>
                    <a:pt x="42" y="59"/>
                  </a:moveTo>
                  <a:cubicBezTo>
                    <a:pt x="32" y="57"/>
                    <a:pt x="22" y="55"/>
                    <a:pt x="13" y="54"/>
                  </a:cubicBezTo>
                  <a:cubicBezTo>
                    <a:pt x="16" y="42"/>
                    <a:pt x="20" y="28"/>
                    <a:pt x="19" y="16"/>
                  </a:cubicBezTo>
                  <a:cubicBezTo>
                    <a:pt x="18" y="11"/>
                    <a:pt x="17" y="12"/>
                    <a:pt x="22" y="13"/>
                  </a:cubicBezTo>
                  <a:cubicBezTo>
                    <a:pt x="25" y="13"/>
                    <a:pt x="27" y="14"/>
                    <a:pt x="29" y="14"/>
                  </a:cubicBezTo>
                  <a:cubicBezTo>
                    <a:pt x="36" y="14"/>
                    <a:pt x="42" y="13"/>
                    <a:pt x="48" y="12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5" y="27"/>
                    <a:pt x="44" y="43"/>
                    <a:pt x="42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 noEditPoints="1"/>
            </p:cNvSpPr>
            <p:nvPr/>
          </p:nvSpPr>
          <p:spPr bwMode="auto">
            <a:xfrm>
              <a:off x="6320" y="1012"/>
              <a:ext cx="178" cy="195"/>
            </a:xfrm>
            <a:custGeom>
              <a:avLst/>
              <a:gdLst>
                <a:gd name="T0" fmla="*/ 18 w 209"/>
                <a:gd name="T1" fmla="*/ 131 h 229"/>
                <a:gd name="T2" fmla="*/ 175 w 209"/>
                <a:gd name="T3" fmla="*/ 183 h 229"/>
                <a:gd name="T4" fmla="*/ 205 w 209"/>
                <a:gd name="T5" fmla="*/ 92 h 229"/>
                <a:gd name="T6" fmla="*/ 166 w 209"/>
                <a:gd name="T7" fmla="*/ 21 h 229"/>
                <a:gd name="T8" fmla="*/ 129 w 209"/>
                <a:gd name="T9" fmla="*/ 6 h 229"/>
                <a:gd name="T10" fmla="*/ 18 w 209"/>
                <a:gd name="T11" fmla="*/ 131 h 229"/>
                <a:gd name="T12" fmla="*/ 135 w 209"/>
                <a:gd name="T13" fmla="*/ 22 h 229"/>
                <a:gd name="T14" fmla="*/ 185 w 209"/>
                <a:gd name="T15" fmla="*/ 149 h 229"/>
                <a:gd name="T16" fmla="*/ 135 w 209"/>
                <a:gd name="T17" fmla="*/ 189 h 229"/>
                <a:gd name="T18" fmla="*/ 28 w 209"/>
                <a:gd name="T19" fmla="*/ 112 h 229"/>
                <a:gd name="T20" fmla="*/ 135 w 209"/>
                <a:gd name="T21" fmla="*/ 2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229">
                  <a:moveTo>
                    <a:pt x="18" y="131"/>
                  </a:moveTo>
                  <a:cubicBezTo>
                    <a:pt x="35" y="195"/>
                    <a:pt x="123" y="229"/>
                    <a:pt x="175" y="183"/>
                  </a:cubicBezTo>
                  <a:cubicBezTo>
                    <a:pt x="201" y="161"/>
                    <a:pt x="209" y="125"/>
                    <a:pt x="205" y="92"/>
                  </a:cubicBezTo>
                  <a:cubicBezTo>
                    <a:pt x="202" y="68"/>
                    <a:pt x="204" y="54"/>
                    <a:pt x="166" y="21"/>
                  </a:cubicBezTo>
                  <a:cubicBezTo>
                    <a:pt x="156" y="13"/>
                    <a:pt x="143" y="8"/>
                    <a:pt x="129" y="6"/>
                  </a:cubicBezTo>
                  <a:cubicBezTo>
                    <a:pt x="61" y="0"/>
                    <a:pt x="0" y="64"/>
                    <a:pt x="18" y="131"/>
                  </a:cubicBezTo>
                  <a:close/>
                  <a:moveTo>
                    <a:pt x="135" y="22"/>
                  </a:moveTo>
                  <a:cubicBezTo>
                    <a:pt x="191" y="34"/>
                    <a:pt x="200" y="101"/>
                    <a:pt x="185" y="149"/>
                  </a:cubicBezTo>
                  <a:cubicBezTo>
                    <a:pt x="175" y="169"/>
                    <a:pt x="159" y="184"/>
                    <a:pt x="135" y="189"/>
                  </a:cubicBezTo>
                  <a:cubicBezTo>
                    <a:pt x="84" y="198"/>
                    <a:pt x="33" y="165"/>
                    <a:pt x="28" y="112"/>
                  </a:cubicBezTo>
                  <a:cubicBezTo>
                    <a:pt x="23" y="56"/>
                    <a:pt x="82" y="11"/>
                    <a:pt x="1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3"/>
            <p:cNvSpPr>
              <a:spLocks noEditPoints="1"/>
            </p:cNvSpPr>
            <p:nvPr/>
          </p:nvSpPr>
          <p:spPr bwMode="auto">
            <a:xfrm>
              <a:off x="6535" y="1148"/>
              <a:ext cx="58" cy="64"/>
            </a:xfrm>
            <a:custGeom>
              <a:avLst/>
              <a:gdLst>
                <a:gd name="T0" fmla="*/ 6 w 68"/>
                <a:gd name="T1" fmla="*/ 43 h 74"/>
                <a:gd name="T2" fmla="*/ 57 w 68"/>
                <a:gd name="T3" fmla="*/ 59 h 74"/>
                <a:gd name="T4" fmla="*/ 67 w 68"/>
                <a:gd name="T5" fmla="*/ 30 h 74"/>
                <a:gd name="T6" fmla="*/ 54 w 68"/>
                <a:gd name="T7" fmla="*/ 7 h 74"/>
                <a:gd name="T8" fmla="*/ 42 w 68"/>
                <a:gd name="T9" fmla="*/ 2 h 74"/>
                <a:gd name="T10" fmla="*/ 6 w 68"/>
                <a:gd name="T11" fmla="*/ 43 h 74"/>
                <a:gd name="T12" fmla="*/ 44 w 68"/>
                <a:gd name="T13" fmla="*/ 7 h 74"/>
                <a:gd name="T14" fmla="*/ 60 w 68"/>
                <a:gd name="T15" fmla="*/ 48 h 74"/>
                <a:gd name="T16" fmla="*/ 44 w 68"/>
                <a:gd name="T17" fmla="*/ 61 h 74"/>
                <a:gd name="T18" fmla="*/ 9 w 68"/>
                <a:gd name="T19" fmla="*/ 36 h 74"/>
                <a:gd name="T20" fmla="*/ 44 w 68"/>
                <a:gd name="T21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74">
                  <a:moveTo>
                    <a:pt x="6" y="43"/>
                  </a:moveTo>
                  <a:cubicBezTo>
                    <a:pt x="12" y="63"/>
                    <a:pt x="40" y="74"/>
                    <a:pt x="57" y="59"/>
                  </a:cubicBezTo>
                  <a:cubicBezTo>
                    <a:pt x="65" y="52"/>
                    <a:pt x="68" y="41"/>
                    <a:pt x="67" y="30"/>
                  </a:cubicBezTo>
                  <a:cubicBezTo>
                    <a:pt x="66" y="22"/>
                    <a:pt x="66" y="18"/>
                    <a:pt x="54" y="7"/>
                  </a:cubicBezTo>
                  <a:cubicBezTo>
                    <a:pt x="51" y="4"/>
                    <a:pt x="47" y="3"/>
                    <a:pt x="42" y="2"/>
                  </a:cubicBezTo>
                  <a:cubicBezTo>
                    <a:pt x="20" y="0"/>
                    <a:pt x="0" y="21"/>
                    <a:pt x="6" y="43"/>
                  </a:cubicBezTo>
                  <a:close/>
                  <a:moveTo>
                    <a:pt x="44" y="7"/>
                  </a:moveTo>
                  <a:cubicBezTo>
                    <a:pt x="62" y="11"/>
                    <a:pt x="65" y="33"/>
                    <a:pt x="60" y="48"/>
                  </a:cubicBezTo>
                  <a:cubicBezTo>
                    <a:pt x="57" y="55"/>
                    <a:pt x="52" y="60"/>
                    <a:pt x="44" y="61"/>
                  </a:cubicBezTo>
                  <a:cubicBezTo>
                    <a:pt x="27" y="64"/>
                    <a:pt x="11" y="54"/>
                    <a:pt x="9" y="36"/>
                  </a:cubicBezTo>
                  <a:cubicBezTo>
                    <a:pt x="8" y="18"/>
                    <a:pt x="27" y="4"/>
                    <a:pt x="4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4"/>
            <p:cNvSpPr>
              <a:spLocks noEditPoints="1"/>
            </p:cNvSpPr>
            <p:nvPr/>
          </p:nvSpPr>
          <p:spPr bwMode="auto">
            <a:xfrm>
              <a:off x="6555" y="1160"/>
              <a:ext cx="26" cy="35"/>
            </a:xfrm>
            <a:custGeom>
              <a:avLst/>
              <a:gdLst>
                <a:gd name="T0" fmla="*/ 0 w 31"/>
                <a:gd name="T1" fmla="*/ 20 h 40"/>
                <a:gd name="T2" fmla="*/ 3 w 31"/>
                <a:gd name="T3" fmla="*/ 32 h 40"/>
                <a:gd name="T4" fmla="*/ 27 w 31"/>
                <a:gd name="T5" fmla="*/ 30 h 40"/>
                <a:gd name="T6" fmla="*/ 29 w 31"/>
                <a:gd name="T7" fmla="*/ 12 h 40"/>
                <a:gd name="T8" fmla="*/ 21 w 31"/>
                <a:gd name="T9" fmla="*/ 3 h 40"/>
                <a:gd name="T10" fmla="*/ 2 w 31"/>
                <a:gd name="T11" fmla="*/ 13 h 40"/>
                <a:gd name="T12" fmla="*/ 2 w 31"/>
                <a:gd name="T13" fmla="*/ 15 h 40"/>
                <a:gd name="T14" fmla="*/ 0 w 31"/>
                <a:gd name="T15" fmla="*/ 20 h 40"/>
                <a:gd name="T16" fmla="*/ 0 w 31"/>
                <a:gd name="T17" fmla="*/ 20 h 40"/>
                <a:gd name="T18" fmla="*/ 8 w 31"/>
                <a:gd name="T19" fmla="*/ 25 h 40"/>
                <a:gd name="T20" fmla="*/ 10 w 31"/>
                <a:gd name="T21" fmla="*/ 14 h 40"/>
                <a:gd name="T22" fmla="*/ 11 w 31"/>
                <a:gd name="T23" fmla="*/ 13 h 40"/>
                <a:gd name="T24" fmla="*/ 13 w 31"/>
                <a:gd name="T25" fmla="*/ 12 h 40"/>
                <a:gd name="T26" fmla="*/ 19 w 31"/>
                <a:gd name="T27" fmla="*/ 12 h 40"/>
                <a:gd name="T28" fmla="*/ 22 w 31"/>
                <a:gd name="T29" fmla="*/ 17 h 40"/>
                <a:gd name="T30" fmla="*/ 21 w 31"/>
                <a:gd name="T31" fmla="*/ 23 h 40"/>
                <a:gd name="T32" fmla="*/ 8 w 31"/>
                <a:gd name="T33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0" y="20"/>
                  </a:moveTo>
                  <a:cubicBezTo>
                    <a:pt x="0" y="24"/>
                    <a:pt x="1" y="28"/>
                    <a:pt x="3" y="32"/>
                  </a:cubicBezTo>
                  <a:cubicBezTo>
                    <a:pt x="9" y="40"/>
                    <a:pt x="22" y="39"/>
                    <a:pt x="27" y="30"/>
                  </a:cubicBezTo>
                  <a:cubicBezTo>
                    <a:pt x="30" y="25"/>
                    <a:pt x="31" y="18"/>
                    <a:pt x="29" y="12"/>
                  </a:cubicBezTo>
                  <a:cubicBezTo>
                    <a:pt x="29" y="9"/>
                    <a:pt x="24" y="5"/>
                    <a:pt x="21" y="3"/>
                  </a:cubicBezTo>
                  <a:cubicBezTo>
                    <a:pt x="14" y="0"/>
                    <a:pt x="3" y="5"/>
                    <a:pt x="2" y="13"/>
                  </a:cubicBezTo>
                  <a:cubicBezTo>
                    <a:pt x="2" y="14"/>
                    <a:pt x="2" y="15"/>
                    <a:pt x="2" y="15"/>
                  </a:cubicBezTo>
                  <a:cubicBezTo>
                    <a:pt x="1" y="17"/>
                    <a:pt x="1" y="18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lose/>
                  <a:moveTo>
                    <a:pt x="8" y="25"/>
                  </a:moveTo>
                  <a:cubicBezTo>
                    <a:pt x="8" y="21"/>
                    <a:pt x="7" y="17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2"/>
                    <a:pt x="12" y="12"/>
                    <a:pt x="13" y="12"/>
                  </a:cubicBezTo>
                  <a:cubicBezTo>
                    <a:pt x="15" y="11"/>
                    <a:pt x="17" y="11"/>
                    <a:pt x="19" y="12"/>
                  </a:cubicBezTo>
                  <a:cubicBezTo>
                    <a:pt x="21" y="13"/>
                    <a:pt x="22" y="15"/>
                    <a:pt x="22" y="17"/>
                  </a:cubicBezTo>
                  <a:cubicBezTo>
                    <a:pt x="23" y="19"/>
                    <a:pt x="22" y="21"/>
                    <a:pt x="21" y="23"/>
                  </a:cubicBezTo>
                  <a:cubicBezTo>
                    <a:pt x="18" y="26"/>
                    <a:pt x="12" y="28"/>
                    <a:pt x="8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5"/>
            <p:cNvSpPr/>
            <p:nvPr/>
          </p:nvSpPr>
          <p:spPr bwMode="auto">
            <a:xfrm>
              <a:off x="6417" y="994"/>
              <a:ext cx="13" cy="13"/>
            </a:xfrm>
            <a:custGeom>
              <a:avLst/>
              <a:gdLst>
                <a:gd name="T0" fmla="*/ 9 w 16"/>
                <a:gd name="T1" fmla="*/ 0 h 15"/>
                <a:gd name="T2" fmla="*/ 15 w 16"/>
                <a:gd name="T3" fmla="*/ 8 h 15"/>
                <a:gd name="T4" fmla="*/ 7 w 16"/>
                <a:gd name="T5" fmla="*/ 14 h 15"/>
                <a:gd name="T6" fmla="*/ 1 w 16"/>
                <a:gd name="T7" fmla="*/ 6 h 15"/>
                <a:gd name="T8" fmla="*/ 9 w 1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9" y="0"/>
                  </a:moveTo>
                  <a:cubicBezTo>
                    <a:pt x="13" y="0"/>
                    <a:pt x="16" y="4"/>
                    <a:pt x="15" y="8"/>
                  </a:cubicBezTo>
                  <a:cubicBezTo>
                    <a:pt x="15" y="12"/>
                    <a:pt x="11" y="15"/>
                    <a:pt x="7" y="14"/>
                  </a:cubicBezTo>
                  <a:cubicBezTo>
                    <a:pt x="4" y="14"/>
                    <a:pt x="0" y="10"/>
                    <a:pt x="1" y="6"/>
                  </a:cubicBezTo>
                  <a:cubicBezTo>
                    <a:pt x="2" y="2"/>
                    <a:pt x="5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6"/>
            <p:cNvSpPr/>
            <p:nvPr/>
          </p:nvSpPr>
          <p:spPr bwMode="auto">
            <a:xfrm>
              <a:off x="6369" y="996"/>
              <a:ext cx="20" cy="17"/>
            </a:xfrm>
            <a:custGeom>
              <a:avLst/>
              <a:gdLst>
                <a:gd name="T0" fmla="*/ 13 w 24"/>
                <a:gd name="T1" fmla="*/ 1 h 20"/>
                <a:gd name="T2" fmla="*/ 11 w 24"/>
                <a:gd name="T3" fmla="*/ 18 h 20"/>
                <a:gd name="T4" fmla="*/ 13 w 24"/>
                <a:gd name="T5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0">
                  <a:moveTo>
                    <a:pt x="13" y="1"/>
                  </a:moveTo>
                  <a:cubicBezTo>
                    <a:pt x="24" y="2"/>
                    <a:pt x="22" y="20"/>
                    <a:pt x="11" y="18"/>
                  </a:cubicBezTo>
                  <a:cubicBezTo>
                    <a:pt x="0" y="17"/>
                    <a:pt x="2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7"/>
            <p:cNvSpPr/>
            <p:nvPr/>
          </p:nvSpPr>
          <p:spPr bwMode="auto">
            <a:xfrm>
              <a:off x="6331" y="1021"/>
              <a:ext cx="20" cy="19"/>
            </a:xfrm>
            <a:custGeom>
              <a:avLst/>
              <a:gdLst>
                <a:gd name="T0" fmla="*/ 13 w 23"/>
                <a:gd name="T1" fmla="*/ 0 h 22"/>
                <a:gd name="T2" fmla="*/ 22 w 23"/>
                <a:gd name="T3" fmla="*/ 12 h 22"/>
                <a:gd name="T4" fmla="*/ 10 w 23"/>
                <a:gd name="T5" fmla="*/ 21 h 22"/>
                <a:gd name="T6" fmla="*/ 1 w 23"/>
                <a:gd name="T7" fmla="*/ 10 h 22"/>
                <a:gd name="T8" fmla="*/ 13 w 23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2">
                  <a:moveTo>
                    <a:pt x="13" y="0"/>
                  </a:moveTo>
                  <a:cubicBezTo>
                    <a:pt x="18" y="1"/>
                    <a:pt x="23" y="6"/>
                    <a:pt x="22" y="12"/>
                  </a:cubicBezTo>
                  <a:cubicBezTo>
                    <a:pt x="21" y="18"/>
                    <a:pt x="16" y="22"/>
                    <a:pt x="10" y="21"/>
                  </a:cubicBezTo>
                  <a:cubicBezTo>
                    <a:pt x="5" y="21"/>
                    <a:pt x="0" y="15"/>
                    <a:pt x="1" y="10"/>
                  </a:cubicBezTo>
                  <a:cubicBezTo>
                    <a:pt x="2" y="4"/>
                    <a:pt x="7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48"/>
            <p:cNvSpPr/>
            <p:nvPr/>
          </p:nvSpPr>
          <p:spPr bwMode="auto">
            <a:xfrm>
              <a:off x="6314" y="1058"/>
              <a:ext cx="15" cy="12"/>
            </a:xfrm>
            <a:custGeom>
              <a:avLst/>
              <a:gdLst>
                <a:gd name="T0" fmla="*/ 9 w 17"/>
                <a:gd name="T1" fmla="*/ 1 h 14"/>
                <a:gd name="T2" fmla="*/ 8 w 17"/>
                <a:gd name="T3" fmla="*/ 13 h 14"/>
                <a:gd name="T4" fmla="*/ 9 w 17"/>
                <a:gd name="T5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4">
                  <a:moveTo>
                    <a:pt x="9" y="1"/>
                  </a:moveTo>
                  <a:cubicBezTo>
                    <a:pt x="17" y="2"/>
                    <a:pt x="16" y="14"/>
                    <a:pt x="8" y="13"/>
                  </a:cubicBezTo>
                  <a:cubicBezTo>
                    <a:pt x="0" y="12"/>
                    <a:pt x="2" y="0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49"/>
            <p:cNvSpPr/>
            <p:nvPr/>
          </p:nvSpPr>
          <p:spPr bwMode="auto">
            <a:xfrm>
              <a:off x="6306" y="1096"/>
              <a:ext cx="18" cy="15"/>
            </a:xfrm>
            <a:custGeom>
              <a:avLst/>
              <a:gdLst>
                <a:gd name="T0" fmla="*/ 11 w 21"/>
                <a:gd name="T1" fmla="*/ 1 h 17"/>
                <a:gd name="T2" fmla="*/ 10 w 21"/>
                <a:gd name="T3" fmla="*/ 16 h 17"/>
                <a:gd name="T4" fmla="*/ 11 w 21"/>
                <a:gd name="T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7">
                  <a:moveTo>
                    <a:pt x="11" y="1"/>
                  </a:moveTo>
                  <a:cubicBezTo>
                    <a:pt x="21" y="2"/>
                    <a:pt x="19" y="17"/>
                    <a:pt x="10" y="16"/>
                  </a:cubicBezTo>
                  <a:cubicBezTo>
                    <a:pt x="0" y="15"/>
                    <a:pt x="2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50"/>
            <p:cNvSpPr/>
            <p:nvPr/>
          </p:nvSpPr>
          <p:spPr bwMode="auto">
            <a:xfrm>
              <a:off x="6315" y="1139"/>
              <a:ext cx="11" cy="11"/>
            </a:xfrm>
            <a:custGeom>
              <a:avLst/>
              <a:gdLst>
                <a:gd name="T0" fmla="*/ 1 w 13"/>
                <a:gd name="T1" fmla="*/ 5 h 13"/>
                <a:gd name="T2" fmla="*/ 9 w 13"/>
                <a:gd name="T3" fmla="*/ 2 h 13"/>
                <a:gd name="T4" fmla="*/ 12 w 13"/>
                <a:gd name="T5" fmla="*/ 9 h 13"/>
                <a:gd name="T6" fmla="*/ 5 w 13"/>
                <a:gd name="T7" fmla="*/ 12 h 13"/>
                <a:gd name="T8" fmla="*/ 1 w 13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" y="5"/>
                  </a:moveTo>
                  <a:cubicBezTo>
                    <a:pt x="3" y="2"/>
                    <a:pt x="6" y="0"/>
                    <a:pt x="9" y="2"/>
                  </a:cubicBezTo>
                  <a:cubicBezTo>
                    <a:pt x="12" y="3"/>
                    <a:pt x="13" y="6"/>
                    <a:pt x="12" y="9"/>
                  </a:cubicBezTo>
                  <a:cubicBezTo>
                    <a:pt x="11" y="12"/>
                    <a:pt x="8" y="13"/>
                    <a:pt x="5" y="12"/>
                  </a:cubicBezTo>
                  <a:cubicBezTo>
                    <a:pt x="2" y="11"/>
                    <a:pt x="0" y="8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1"/>
            <p:cNvSpPr/>
            <p:nvPr/>
          </p:nvSpPr>
          <p:spPr bwMode="auto">
            <a:xfrm>
              <a:off x="6327" y="1166"/>
              <a:ext cx="20" cy="16"/>
            </a:xfrm>
            <a:custGeom>
              <a:avLst/>
              <a:gdLst>
                <a:gd name="T0" fmla="*/ 13 w 24"/>
                <a:gd name="T1" fmla="*/ 1 h 19"/>
                <a:gd name="T2" fmla="*/ 11 w 24"/>
                <a:gd name="T3" fmla="*/ 18 h 19"/>
                <a:gd name="T4" fmla="*/ 13 w 24"/>
                <a:gd name="T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13" y="1"/>
                  </a:moveTo>
                  <a:cubicBezTo>
                    <a:pt x="24" y="3"/>
                    <a:pt x="22" y="19"/>
                    <a:pt x="11" y="18"/>
                  </a:cubicBezTo>
                  <a:cubicBezTo>
                    <a:pt x="0" y="17"/>
                    <a:pt x="2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2"/>
            <p:cNvSpPr/>
            <p:nvPr/>
          </p:nvSpPr>
          <p:spPr bwMode="auto">
            <a:xfrm>
              <a:off x="6364" y="1196"/>
              <a:ext cx="13" cy="13"/>
            </a:xfrm>
            <a:custGeom>
              <a:avLst/>
              <a:gdLst>
                <a:gd name="T0" fmla="*/ 9 w 16"/>
                <a:gd name="T1" fmla="*/ 0 h 15"/>
                <a:gd name="T2" fmla="*/ 15 w 16"/>
                <a:gd name="T3" fmla="*/ 8 h 15"/>
                <a:gd name="T4" fmla="*/ 7 w 16"/>
                <a:gd name="T5" fmla="*/ 14 h 15"/>
                <a:gd name="T6" fmla="*/ 1 w 16"/>
                <a:gd name="T7" fmla="*/ 6 h 15"/>
                <a:gd name="T8" fmla="*/ 9 w 1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9" y="0"/>
                  </a:moveTo>
                  <a:cubicBezTo>
                    <a:pt x="12" y="0"/>
                    <a:pt x="16" y="4"/>
                    <a:pt x="15" y="8"/>
                  </a:cubicBezTo>
                  <a:cubicBezTo>
                    <a:pt x="14" y="12"/>
                    <a:pt x="11" y="15"/>
                    <a:pt x="7" y="14"/>
                  </a:cubicBezTo>
                  <a:cubicBezTo>
                    <a:pt x="3" y="14"/>
                    <a:pt x="0" y="10"/>
                    <a:pt x="1" y="6"/>
                  </a:cubicBezTo>
                  <a:cubicBezTo>
                    <a:pt x="1" y="2"/>
                    <a:pt x="5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53"/>
            <p:cNvSpPr/>
            <p:nvPr/>
          </p:nvSpPr>
          <p:spPr bwMode="auto">
            <a:xfrm>
              <a:off x="6410" y="1206"/>
              <a:ext cx="12" cy="10"/>
            </a:xfrm>
            <a:custGeom>
              <a:avLst/>
              <a:gdLst>
                <a:gd name="T0" fmla="*/ 8 w 14"/>
                <a:gd name="T1" fmla="*/ 1 h 12"/>
                <a:gd name="T2" fmla="*/ 6 w 14"/>
                <a:gd name="T3" fmla="*/ 11 h 12"/>
                <a:gd name="T4" fmla="*/ 8 w 14"/>
                <a:gd name="T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2">
                  <a:moveTo>
                    <a:pt x="8" y="1"/>
                  </a:moveTo>
                  <a:cubicBezTo>
                    <a:pt x="14" y="2"/>
                    <a:pt x="13" y="12"/>
                    <a:pt x="6" y="11"/>
                  </a:cubicBezTo>
                  <a:cubicBezTo>
                    <a:pt x="0" y="11"/>
                    <a:pt x="1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54"/>
            <p:cNvSpPr/>
            <p:nvPr/>
          </p:nvSpPr>
          <p:spPr bwMode="auto">
            <a:xfrm>
              <a:off x="6449" y="1193"/>
              <a:ext cx="14" cy="11"/>
            </a:xfrm>
            <a:custGeom>
              <a:avLst/>
              <a:gdLst>
                <a:gd name="T0" fmla="*/ 9 w 16"/>
                <a:gd name="T1" fmla="*/ 1 h 13"/>
                <a:gd name="T2" fmla="*/ 8 w 16"/>
                <a:gd name="T3" fmla="*/ 13 h 13"/>
                <a:gd name="T4" fmla="*/ 9 w 16"/>
                <a:gd name="T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3">
                  <a:moveTo>
                    <a:pt x="9" y="1"/>
                  </a:moveTo>
                  <a:cubicBezTo>
                    <a:pt x="16" y="2"/>
                    <a:pt x="15" y="13"/>
                    <a:pt x="8" y="13"/>
                  </a:cubicBezTo>
                  <a:cubicBezTo>
                    <a:pt x="0" y="12"/>
                    <a:pt x="1" y="0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55"/>
            <p:cNvSpPr/>
            <p:nvPr/>
          </p:nvSpPr>
          <p:spPr bwMode="auto">
            <a:xfrm>
              <a:off x="6479" y="1172"/>
              <a:ext cx="13" cy="12"/>
            </a:xfrm>
            <a:custGeom>
              <a:avLst/>
              <a:gdLst>
                <a:gd name="T0" fmla="*/ 8 w 16"/>
                <a:gd name="T1" fmla="*/ 1 h 13"/>
                <a:gd name="T2" fmla="*/ 7 w 16"/>
                <a:gd name="T3" fmla="*/ 12 h 13"/>
                <a:gd name="T4" fmla="*/ 8 w 16"/>
                <a:gd name="T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3">
                  <a:moveTo>
                    <a:pt x="8" y="1"/>
                  </a:moveTo>
                  <a:cubicBezTo>
                    <a:pt x="16" y="2"/>
                    <a:pt x="15" y="13"/>
                    <a:pt x="7" y="12"/>
                  </a:cubicBezTo>
                  <a:cubicBezTo>
                    <a:pt x="0" y="12"/>
                    <a:pt x="1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56"/>
            <p:cNvSpPr/>
            <p:nvPr/>
          </p:nvSpPr>
          <p:spPr bwMode="auto">
            <a:xfrm>
              <a:off x="6497" y="1142"/>
              <a:ext cx="12" cy="11"/>
            </a:xfrm>
            <a:custGeom>
              <a:avLst/>
              <a:gdLst>
                <a:gd name="T0" fmla="*/ 8 w 15"/>
                <a:gd name="T1" fmla="*/ 1 h 13"/>
                <a:gd name="T2" fmla="*/ 7 w 15"/>
                <a:gd name="T3" fmla="*/ 12 h 13"/>
                <a:gd name="T4" fmla="*/ 8 w 15"/>
                <a:gd name="T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3">
                  <a:moveTo>
                    <a:pt x="8" y="1"/>
                  </a:moveTo>
                  <a:cubicBezTo>
                    <a:pt x="15" y="1"/>
                    <a:pt x="14" y="13"/>
                    <a:pt x="7" y="12"/>
                  </a:cubicBezTo>
                  <a:cubicBezTo>
                    <a:pt x="0" y="11"/>
                    <a:pt x="1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57"/>
            <p:cNvSpPr/>
            <p:nvPr/>
          </p:nvSpPr>
          <p:spPr bwMode="auto">
            <a:xfrm>
              <a:off x="6504" y="1104"/>
              <a:ext cx="16" cy="12"/>
            </a:xfrm>
            <a:custGeom>
              <a:avLst/>
              <a:gdLst>
                <a:gd name="T0" fmla="*/ 10 w 18"/>
                <a:gd name="T1" fmla="*/ 1 h 14"/>
                <a:gd name="T2" fmla="*/ 9 w 18"/>
                <a:gd name="T3" fmla="*/ 14 h 14"/>
                <a:gd name="T4" fmla="*/ 10 w 18"/>
                <a:gd name="T5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10" y="1"/>
                  </a:moveTo>
                  <a:cubicBezTo>
                    <a:pt x="18" y="1"/>
                    <a:pt x="17" y="14"/>
                    <a:pt x="9" y="14"/>
                  </a:cubicBezTo>
                  <a:cubicBezTo>
                    <a:pt x="0" y="13"/>
                    <a:pt x="2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58"/>
            <p:cNvSpPr/>
            <p:nvPr/>
          </p:nvSpPr>
          <p:spPr bwMode="auto">
            <a:xfrm>
              <a:off x="6500" y="1058"/>
              <a:ext cx="14" cy="11"/>
            </a:xfrm>
            <a:custGeom>
              <a:avLst/>
              <a:gdLst>
                <a:gd name="T0" fmla="*/ 8 w 16"/>
                <a:gd name="T1" fmla="*/ 1 h 13"/>
                <a:gd name="T2" fmla="*/ 7 w 16"/>
                <a:gd name="T3" fmla="*/ 12 h 13"/>
                <a:gd name="T4" fmla="*/ 8 w 16"/>
                <a:gd name="T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3">
                  <a:moveTo>
                    <a:pt x="8" y="1"/>
                  </a:moveTo>
                  <a:cubicBezTo>
                    <a:pt x="16" y="1"/>
                    <a:pt x="15" y="13"/>
                    <a:pt x="7" y="12"/>
                  </a:cubicBezTo>
                  <a:cubicBezTo>
                    <a:pt x="0" y="11"/>
                    <a:pt x="1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59"/>
            <p:cNvSpPr/>
            <p:nvPr/>
          </p:nvSpPr>
          <p:spPr bwMode="auto">
            <a:xfrm>
              <a:off x="6468" y="1017"/>
              <a:ext cx="16" cy="14"/>
            </a:xfrm>
            <a:custGeom>
              <a:avLst/>
              <a:gdLst>
                <a:gd name="T0" fmla="*/ 10 w 19"/>
                <a:gd name="T1" fmla="*/ 1 h 16"/>
                <a:gd name="T2" fmla="*/ 9 w 19"/>
                <a:gd name="T3" fmla="*/ 15 h 16"/>
                <a:gd name="T4" fmla="*/ 10 w 19"/>
                <a:gd name="T5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6">
                  <a:moveTo>
                    <a:pt x="10" y="1"/>
                  </a:moveTo>
                  <a:cubicBezTo>
                    <a:pt x="19" y="2"/>
                    <a:pt x="18" y="16"/>
                    <a:pt x="9" y="15"/>
                  </a:cubicBezTo>
                  <a:cubicBezTo>
                    <a:pt x="0" y="14"/>
                    <a:pt x="1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6" name="Freeform 63"/>
          <p:cNvSpPr>
            <a:spLocks noEditPoints="1"/>
          </p:cNvSpPr>
          <p:nvPr/>
        </p:nvSpPr>
        <p:spPr bwMode="auto">
          <a:xfrm>
            <a:off x="2152652" y="3843334"/>
            <a:ext cx="677863" cy="530224"/>
          </a:xfrm>
          <a:custGeom>
            <a:avLst/>
            <a:gdLst>
              <a:gd name="T0" fmla="*/ 140 w 269"/>
              <a:gd name="T1" fmla="*/ 1 h 210"/>
              <a:gd name="T2" fmla="*/ 129 w 269"/>
              <a:gd name="T3" fmla="*/ 11 h 210"/>
              <a:gd name="T4" fmla="*/ 17 w 269"/>
              <a:gd name="T5" fmla="*/ 98 h 210"/>
              <a:gd name="T6" fmla="*/ 9 w 269"/>
              <a:gd name="T7" fmla="*/ 106 h 210"/>
              <a:gd name="T8" fmla="*/ 2 w 269"/>
              <a:gd name="T9" fmla="*/ 148 h 210"/>
              <a:gd name="T10" fmla="*/ 52 w 269"/>
              <a:gd name="T11" fmla="*/ 208 h 210"/>
              <a:gd name="T12" fmla="*/ 136 w 269"/>
              <a:gd name="T13" fmla="*/ 163 h 210"/>
              <a:gd name="T14" fmla="*/ 174 w 269"/>
              <a:gd name="T15" fmla="*/ 186 h 210"/>
              <a:gd name="T16" fmla="*/ 183 w 269"/>
              <a:gd name="T17" fmla="*/ 189 h 210"/>
              <a:gd name="T18" fmla="*/ 266 w 269"/>
              <a:gd name="T19" fmla="*/ 53 h 210"/>
              <a:gd name="T20" fmla="*/ 12 w 269"/>
              <a:gd name="T21" fmla="*/ 143 h 210"/>
              <a:gd name="T22" fmla="*/ 27 w 269"/>
              <a:gd name="T23" fmla="*/ 161 h 210"/>
              <a:gd name="T24" fmla="*/ 48 w 269"/>
              <a:gd name="T25" fmla="*/ 191 h 210"/>
              <a:gd name="T26" fmla="*/ 17 w 269"/>
              <a:gd name="T27" fmla="*/ 127 h 210"/>
              <a:gd name="T28" fmla="*/ 38 w 269"/>
              <a:gd name="T29" fmla="*/ 141 h 210"/>
              <a:gd name="T30" fmla="*/ 48 w 269"/>
              <a:gd name="T31" fmla="*/ 191 h 210"/>
              <a:gd name="T32" fmla="*/ 44 w 269"/>
              <a:gd name="T33" fmla="*/ 148 h 210"/>
              <a:gd name="T34" fmla="*/ 58 w 269"/>
              <a:gd name="T35" fmla="*/ 164 h 210"/>
              <a:gd name="T36" fmla="*/ 59 w 269"/>
              <a:gd name="T37" fmla="*/ 193 h 210"/>
              <a:gd name="T38" fmla="*/ 74 w 269"/>
              <a:gd name="T39" fmla="*/ 162 h 210"/>
              <a:gd name="T40" fmla="*/ 71 w 269"/>
              <a:gd name="T41" fmla="*/ 186 h 210"/>
              <a:gd name="T42" fmla="*/ 76 w 269"/>
              <a:gd name="T43" fmla="*/ 183 h 210"/>
              <a:gd name="T44" fmla="*/ 110 w 269"/>
              <a:gd name="T45" fmla="*/ 143 h 210"/>
              <a:gd name="T46" fmla="*/ 76 w 269"/>
              <a:gd name="T47" fmla="*/ 183 h 210"/>
              <a:gd name="T48" fmla="*/ 100 w 269"/>
              <a:gd name="T49" fmla="*/ 170 h 210"/>
              <a:gd name="T50" fmla="*/ 138 w 269"/>
              <a:gd name="T51" fmla="*/ 128 h 210"/>
              <a:gd name="T52" fmla="*/ 117 w 269"/>
              <a:gd name="T53" fmla="*/ 161 h 210"/>
              <a:gd name="T54" fmla="*/ 142 w 269"/>
              <a:gd name="T55" fmla="*/ 126 h 210"/>
              <a:gd name="T56" fmla="*/ 145 w 269"/>
              <a:gd name="T57" fmla="*/ 145 h 210"/>
              <a:gd name="T58" fmla="*/ 151 w 269"/>
              <a:gd name="T59" fmla="*/ 140 h 210"/>
              <a:gd name="T60" fmla="*/ 151 w 269"/>
              <a:gd name="T61" fmla="*/ 140 h 210"/>
              <a:gd name="T62" fmla="*/ 161 w 269"/>
              <a:gd name="T63" fmla="*/ 142 h 210"/>
              <a:gd name="T64" fmla="*/ 179 w 269"/>
              <a:gd name="T65" fmla="*/ 160 h 210"/>
              <a:gd name="T66" fmla="*/ 162 w 269"/>
              <a:gd name="T67" fmla="*/ 143 h 210"/>
              <a:gd name="T68" fmla="*/ 175 w 269"/>
              <a:gd name="T69" fmla="*/ 116 h 210"/>
              <a:gd name="T70" fmla="*/ 175 w 269"/>
              <a:gd name="T71" fmla="*/ 114 h 210"/>
              <a:gd name="T72" fmla="*/ 181 w 269"/>
              <a:gd name="T73" fmla="*/ 154 h 210"/>
              <a:gd name="T74" fmla="*/ 194 w 269"/>
              <a:gd name="T75" fmla="*/ 149 h 210"/>
              <a:gd name="T76" fmla="*/ 236 w 269"/>
              <a:gd name="T77" fmla="*/ 95 h 210"/>
              <a:gd name="T78" fmla="*/ 195 w 269"/>
              <a:gd name="T79" fmla="*/ 128 h 210"/>
              <a:gd name="T80" fmla="*/ 183 w 269"/>
              <a:gd name="T81" fmla="*/ 98 h 210"/>
              <a:gd name="T82" fmla="*/ 90 w 269"/>
              <a:gd name="T83" fmla="*/ 138 h 210"/>
              <a:gd name="T84" fmla="*/ 54 w 269"/>
              <a:gd name="T85" fmla="*/ 139 h 210"/>
              <a:gd name="T86" fmla="*/ 156 w 269"/>
              <a:gd name="T87" fmla="*/ 58 h 210"/>
              <a:gd name="T88" fmla="*/ 148 w 269"/>
              <a:gd name="T89" fmla="*/ 17 h 210"/>
              <a:gd name="T90" fmla="*/ 195 w 269"/>
              <a:gd name="T91" fmla="*/ 12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69" h="210">
                <a:moveTo>
                  <a:pt x="262" y="43"/>
                </a:moveTo>
                <a:cubicBezTo>
                  <a:pt x="222" y="28"/>
                  <a:pt x="181" y="14"/>
                  <a:pt x="140" y="1"/>
                </a:cubicBezTo>
                <a:cubicBezTo>
                  <a:pt x="138" y="0"/>
                  <a:pt x="136" y="0"/>
                  <a:pt x="135" y="1"/>
                </a:cubicBezTo>
                <a:cubicBezTo>
                  <a:pt x="130" y="2"/>
                  <a:pt x="127" y="7"/>
                  <a:pt x="129" y="11"/>
                </a:cubicBezTo>
                <a:cubicBezTo>
                  <a:pt x="136" y="23"/>
                  <a:pt x="141" y="34"/>
                  <a:pt x="145" y="47"/>
                </a:cubicBezTo>
                <a:cubicBezTo>
                  <a:pt x="100" y="57"/>
                  <a:pt x="63" y="90"/>
                  <a:pt x="17" y="98"/>
                </a:cubicBezTo>
                <a:cubicBezTo>
                  <a:pt x="15" y="98"/>
                  <a:pt x="14" y="99"/>
                  <a:pt x="13" y="101"/>
                </a:cubicBezTo>
                <a:cubicBezTo>
                  <a:pt x="11" y="101"/>
                  <a:pt x="9" y="103"/>
                  <a:pt x="9" y="106"/>
                </a:cubicBezTo>
                <a:cubicBezTo>
                  <a:pt x="8" y="118"/>
                  <a:pt x="6" y="130"/>
                  <a:pt x="1" y="141"/>
                </a:cubicBezTo>
                <a:cubicBezTo>
                  <a:pt x="0" y="144"/>
                  <a:pt x="0" y="146"/>
                  <a:pt x="2" y="148"/>
                </a:cubicBezTo>
                <a:cubicBezTo>
                  <a:pt x="19" y="165"/>
                  <a:pt x="33" y="185"/>
                  <a:pt x="44" y="206"/>
                </a:cubicBezTo>
                <a:cubicBezTo>
                  <a:pt x="46" y="210"/>
                  <a:pt x="50" y="210"/>
                  <a:pt x="52" y="208"/>
                </a:cubicBezTo>
                <a:cubicBezTo>
                  <a:pt x="53" y="208"/>
                  <a:pt x="54" y="208"/>
                  <a:pt x="55" y="207"/>
                </a:cubicBezTo>
                <a:cubicBezTo>
                  <a:pt x="82" y="192"/>
                  <a:pt x="109" y="178"/>
                  <a:pt x="136" y="163"/>
                </a:cubicBezTo>
                <a:cubicBezTo>
                  <a:pt x="143" y="159"/>
                  <a:pt x="149" y="155"/>
                  <a:pt x="154" y="150"/>
                </a:cubicBezTo>
                <a:cubicBezTo>
                  <a:pt x="160" y="162"/>
                  <a:pt x="167" y="174"/>
                  <a:pt x="174" y="186"/>
                </a:cubicBezTo>
                <a:cubicBezTo>
                  <a:pt x="174" y="186"/>
                  <a:pt x="174" y="187"/>
                  <a:pt x="175" y="187"/>
                </a:cubicBezTo>
                <a:cubicBezTo>
                  <a:pt x="176" y="190"/>
                  <a:pt x="180" y="192"/>
                  <a:pt x="183" y="189"/>
                </a:cubicBezTo>
                <a:cubicBezTo>
                  <a:pt x="215" y="148"/>
                  <a:pt x="248" y="107"/>
                  <a:pt x="263" y="57"/>
                </a:cubicBezTo>
                <a:cubicBezTo>
                  <a:pt x="266" y="53"/>
                  <a:pt x="266" y="53"/>
                  <a:pt x="266" y="53"/>
                </a:cubicBezTo>
                <a:cubicBezTo>
                  <a:pt x="269" y="49"/>
                  <a:pt x="266" y="44"/>
                  <a:pt x="262" y="43"/>
                </a:cubicBezTo>
                <a:close/>
                <a:moveTo>
                  <a:pt x="12" y="143"/>
                </a:moveTo>
                <a:cubicBezTo>
                  <a:pt x="13" y="139"/>
                  <a:pt x="15" y="135"/>
                  <a:pt x="16" y="131"/>
                </a:cubicBezTo>
                <a:cubicBezTo>
                  <a:pt x="19" y="141"/>
                  <a:pt x="23" y="151"/>
                  <a:pt x="27" y="161"/>
                </a:cubicBezTo>
                <a:cubicBezTo>
                  <a:pt x="22" y="155"/>
                  <a:pt x="17" y="149"/>
                  <a:pt x="12" y="143"/>
                </a:cubicBezTo>
                <a:close/>
                <a:moveTo>
                  <a:pt x="48" y="191"/>
                </a:moveTo>
                <a:cubicBezTo>
                  <a:pt x="43" y="183"/>
                  <a:pt x="38" y="176"/>
                  <a:pt x="33" y="168"/>
                </a:cubicBezTo>
                <a:cubicBezTo>
                  <a:pt x="28" y="154"/>
                  <a:pt x="22" y="141"/>
                  <a:pt x="17" y="127"/>
                </a:cubicBezTo>
                <a:cubicBezTo>
                  <a:pt x="18" y="123"/>
                  <a:pt x="18" y="119"/>
                  <a:pt x="19" y="115"/>
                </a:cubicBezTo>
                <a:cubicBezTo>
                  <a:pt x="25" y="124"/>
                  <a:pt x="32" y="132"/>
                  <a:pt x="38" y="141"/>
                </a:cubicBezTo>
                <a:cubicBezTo>
                  <a:pt x="43" y="153"/>
                  <a:pt x="48" y="166"/>
                  <a:pt x="53" y="178"/>
                </a:cubicBezTo>
                <a:cubicBezTo>
                  <a:pt x="51" y="182"/>
                  <a:pt x="49" y="187"/>
                  <a:pt x="48" y="191"/>
                </a:cubicBezTo>
                <a:close/>
                <a:moveTo>
                  <a:pt x="54" y="174"/>
                </a:moveTo>
                <a:cubicBezTo>
                  <a:pt x="51" y="166"/>
                  <a:pt x="47" y="157"/>
                  <a:pt x="44" y="148"/>
                </a:cubicBezTo>
                <a:cubicBezTo>
                  <a:pt x="46" y="150"/>
                  <a:pt x="47" y="152"/>
                  <a:pt x="49" y="154"/>
                </a:cubicBezTo>
                <a:cubicBezTo>
                  <a:pt x="52" y="159"/>
                  <a:pt x="55" y="162"/>
                  <a:pt x="58" y="164"/>
                </a:cubicBezTo>
                <a:cubicBezTo>
                  <a:pt x="57" y="167"/>
                  <a:pt x="55" y="171"/>
                  <a:pt x="54" y="174"/>
                </a:cubicBezTo>
                <a:close/>
                <a:moveTo>
                  <a:pt x="59" y="193"/>
                </a:moveTo>
                <a:cubicBezTo>
                  <a:pt x="62" y="183"/>
                  <a:pt x="66" y="174"/>
                  <a:pt x="69" y="164"/>
                </a:cubicBezTo>
                <a:cubicBezTo>
                  <a:pt x="71" y="163"/>
                  <a:pt x="72" y="163"/>
                  <a:pt x="74" y="162"/>
                </a:cubicBezTo>
                <a:cubicBezTo>
                  <a:pt x="79" y="159"/>
                  <a:pt x="84" y="157"/>
                  <a:pt x="89" y="154"/>
                </a:cubicBezTo>
                <a:cubicBezTo>
                  <a:pt x="71" y="186"/>
                  <a:pt x="71" y="186"/>
                  <a:pt x="71" y="186"/>
                </a:cubicBezTo>
                <a:cubicBezTo>
                  <a:pt x="67" y="188"/>
                  <a:pt x="63" y="191"/>
                  <a:pt x="59" y="193"/>
                </a:cubicBezTo>
                <a:close/>
                <a:moveTo>
                  <a:pt x="76" y="183"/>
                </a:moveTo>
                <a:cubicBezTo>
                  <a:pt x="82" y="173"/>
                  <a:pt x="88" y="162"/>
                  <a:pt x="93" y="152"/>
                </a:cubicBezTo>
                <a:cubicBezTo>
                  <a:pt x="99" y="149"/>
                  <a:pt x="104" y="146"/>
                  <a:pt x="110" y="143"/>
                </a:cubicBezTo>
                <a:cubicBezTo>
                  <a:pt x="106" y="153"/>
                  <a:pt x="101" y="163"/>
                  <a:pt x="96" y="173"/>
                </a:cubicBezTo>
                <a:cubicBezTo>
                  <a:pt x="89" y="176"/>
                  <a:pt x="83" y="180"/>
                  <a:pt x="76" y="183"/>
                </a:cubicBezTo>
                <a:close/>
                <a:moveTo>
                  <a:pt x="117" y="161"/>
                </a:moveTo>
                <a:cubicBezTo>
                  <a:pt x="100" y="170"/>
                  <a:pt x="100" y="170"/>
                  <a:pt x="100" y="170"/>
                </a:cubicBezTo>
                <a:cubicBezTo>
                  <a:pt x="105" y="161"/>
                  <a:pt x="110" y="151"/>
                  <a:pt x="113" y="141"/>
                </a:cubicBezTo>
                <a:cubicBezTo>
                  <a:pt x="122" y="137"/>
                  <a:pt x="130" y="133"/>
                  <a:pt x="138" y="128"/>
                </a:cubicBezTo>
                <a:cubicBezTo>
                  <a:pt x="132" y="139"/>
                  <a:pt x="126" y="149"/>
                  <a:pt x="120" y="159"/>
                </a:cubicBezTo>
                <a:cubicBezTo>
                  <a:pt x="119" y="160"/>
                  <a:pt x="118" y="160"/>
                  <a:pt x="117" y="161"/>
                </a:cubicBezTo>
                <a:close/>
                <a:moveTo>
                  <a:pt x="125" y="157"/>
                </a:moveTo>
                <a:cubicBezTo>
                  <a:pt x="131" y="147"/>
                  <a:pt x="136" y="136"/>
                  <a:pt x="142" y="126"/>
                </a:cubicBezTo>
                <a:cubicBezTo>
                  <a:pt x="148" y="123"/>
                  <a:pt x="154" y="120"/>
                  <a:pt x="160" y="116"/>
                </a:cubicBezTo>
                <a:cubicBezTo>
                  <a:pt x="155" y="126"/>
                  <a:pt x="150" y="136"/>
                  <a:pt x="145" y="145"/>
                </a:cubicBezTo>
                <a:cubicBezTo>
                  <a:pt x="139" y="150"/>
                  <a:pt x="132" y="153"/>
                  <a:pt x="125" y="157"/>
                </a:cubicBezTo>
                <a:close/>
                <a:moveTo>
                  <a:pt x="151" y="140"/>
                </a:moveTo>
                <a:cubicBezTo>
                  <a:pt x="162" y="119"/>
                  <a:pt x="162" y="119"/>
                  <a:pt x="162" y="119"/>
                </a:cubicBezTo>
                <a:cubicBezTo>
                  <a:pt x="160" y="126"/>
                  <a:pt x="156" y="134"/>
                  <a:pt x="151" y="140"/>
                </a:cubicBezTo>
                <a:close/>
                <a:moveTo>
                  <a:pt x="162" y="143"/>
                </a:moveTo>
                <a:cubicBezTo>
                  <a:pt x="162" y="143"/>
                  <a:pt x="162" y="142"/>
                  <a:pt x="161" y="142"/>
                </a:cubicBezTo>
                <a:cubicBezTo>
                  <a:pt x="166" y="135"/>
                  <a:pt x="170" y="128"/>
                  <a:pt x="173" y="119"/>
                </a:cubicBezTo>
                <a:cubicBezTo>
                  <a:pt x="175" y="133"/>
                  <a:pt x="177" y="146"/>
                  <a:pt x="179" y="160"/>
                </a:cubicBezTo>
                <a:cubicBezTo>
                  <a:pt x="178" y="163"/>
                  <a:pt x="177" y="166"/>
                  <a:pt x="176" y="168"/>
                </a:cubicBezTo>
                <a:cubicBezTo>
                  <a:pt x="172" y="160"/>
                  <a:pt x="167" y="152"/>
                  <a:pt x="162" y="143"/>
                </a:cubicBezTo>
                <a:close/>
                <a:moveTo>
                  <a:pt x="181" y="154"/>
                </a:moveTo>
                <a:cubicBezTo>
                  <a:pt x="175" y="116"/>
                  <a:pt x="175" y="116"/>
                  <a:pt x="175" y="116"/>
                </a:cubicBezTo>
                <a:cubicBezTo>
                  <a:pt x="175" y="116"/>
                  <a:pt x="175" y="115"/>
                  <a:pt x="174" y="115"/>
                </a:cubicBezTo>
                <a:cubicBezTo>
                  <a:pt x="174" y="115"/>
                  <a:pt x="175" y="114"/>
                  <a:pt x="175" y="114"/>
                </a:cubicBezTo>
                <a:cubicBezTo>
                  <a:pt x="185" y="141"/>
                  <a:pt x="185" y="141"/>
                  <a:pt x="185" y="141"/>
                </a:cubicBezTo>
                <a:cubicBezTo>
                  <a:pt x="184" y="145"/>
                  <a:pt x="182" y="149"/>
                  <a:pt x="181" y="154"/>
                </a:cubicBezTo>
                <a:close/>
                <a:moveTo>
                  <a:pt x="189" y="164"/>
                </a:moveTo>
                <a:cubicBezTo>
                  <a:pt x="190" y="159"/>
                  <a:pt x="192" y="154"/>
                  <a:pt x="194" y="149"/>
                </a:cubicBezTo>
                <a:cubicBezTo>
                  <a:pt x="196" y="148"/>
                  <a:pt x="197" y="147"/>
                  <a:pt x="199" y="146"/>
                </a:cubicBezTo>
                <a:cubicBezTo>
                  <a:pt x="236" y="95"/>
                  <a:pt x="236" y="95"/>
                  <a:pt x="236" y="95"/>
                </a:cubicBezTo>
                <a:cubicBezTo>
                  <a:pt x="223" y="119"/>
                  <a:pt x="206" y="142"/>
                  <a:pt x="189" y="164"/>
                </a:cubicBezTo>
                <a:close/>
                <a:moveTo>
                  <a:pt x="195" y="128"/>
                </a:moveTo>
                <a:cubicBezTo>
                  <a:pt x="191" y="119"/>
                  <a:pt x="188" y="110"/>
                  <a:pt x="184" y="101"/>
                </a:cubicBezTo>
                <a:cubicBezTo>
                  <a:pt x="184" y="100"/>
                  <a:pt x="183" y="99"/>
                  <a:pt x="183" y="98"/>
                </a:cubicBezTo>
                <a:cubicBezTo>
                  <a:pt x="181" y="95"/>
                  <a:pt x="177" y="92"/>
                  <a:pt x="173" y="94"/>
                </a:cubicBezTo>
                <a:cubicBezTo>
                  <a:pt x="145" y="109"/>
                  <a:pt x="118" y="124"/>
                  <a:pt x="90" y="138"/>
                </a:cubicBezTo>
                <a:cubicBezTo>
                  <a:pt x="84" y="141"/>
                  <a:pt x="78" y="145"/>
                  <a:pt x="72" y="148"/>
                </a:cubicBezTo>
                <a:cubicBezTo>
                  <a:pt x="62" y="152"/>
                  <a:pt x="60" y="147"/>
                  <a:pt x="54" y="139"/>
                </a:cubicBezTo>
                <a:cubicBezTo>
                  <a:pt x="46" y="129"/>
                  <a:pt x="38" y="119"/>
                  <a:pt x="31" y="109"/>
                </a:cubicBezTo>
                <a:cubicBezTo>
                  <a:pt x="74" y="97"/>
                  <a:pt x="111" y="66"/>
                  <a:pt x="156" y="58"/>
                </a:cubicBezTo>
                <a:cubicBezTo>
                  <a:pt x="159" y="57"/>
                  <a:pt x="161" y="53"/>
                  <a:pt x="160" y="50"/>
                </a:cubicBezTo>
                <a:cubicBezTo>
                  <a:pt x="157" y="39"/>
                  <a:pt x="153" y="28"/>
                  <a:pt x="148" y="17"/>
                </a:cubicBezTo>
                <a:cubicBezTo>
                  <a:pt x="182" y="29"/>
                  <a:pt x="216" y="40"/>
                  <a:pt x="250" y="53"/>
                </a:cubicBezTo>
                <a:cubicBezTo>
                  <a:pt x="231" y="78"/>
                  <a:pt x="213" y="103"/>
                  <a:pt x="195" y="128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6" name="组合 115"/>
          <p:cNvGrpSpPr/>
          <p:nvPr/>
        </p:nvGrpSpPr>
        <p:grpSpPr>
          <a:xfrm>
            <a:off x="2355834" y="712228"/>
            <a:ext cx="1798777" cy="1084810"/>
            <a:chOff x="2175926" y="561427"/>
            <a:chExt cx="2163762" cy="1304925"/>
          </a:xfrm>
          <a:solidFill>
            <a:srgbClr val="1F4E79"/>
          </a:solidFill>
        </p:grpSpPr>
        <p:sp>
          <p:nvSpPr>
            <p:cNvPr id="117" name="Freeform 17"/>
            <p:cNvSpPr>
              <a:spLocks noEditPoints="1"/>
            </p:cNvSpPr>
            <p:nvPr/>
          </p:nvSpPr>
          <p:spPr bwMode="auto">
            <a:xfrm>
              <a:off x="2175926" y="561427"/>
              <a:ext cx="1873250" cy="1304925"/>
            </a:xfrm>
            <a:custGeom>
              <a:avLst/>
              <a:gdLst>
                <a:gd name="T0" fmla="*/ 457 w 497"/>
                <a:gd name="T1" fmla="*/ 169 h 345"/>
                <a:gd name="T2" fmla="*/ 376 w 497"/>
                <a:gd name="T3" fmla="*/ 169 h 345"/>
                <a:gd name="T4" fmla="*/ 358 w 497"/>
                <a:gd name="T5" fmla="*/ 131 h 345"/>
                <a:gd name="T6" fmla="*/ 282 w 497"/>
                <a:gd name="T7" fmla="*/ 123 h 345"/>
                <a:gd name="T8" fmla="*/ 190 w 497"/>
                <a:gd name="T9" fmla="*/ 20 h 345"/>
                <a:gd name="T10" fmla="*/ 141 w 497"/>
                <a:gd name="T11" fmla="*/ 78 h 345"/>
                <a:gd name="T12" fmla="*/ 143 w 497"/>
                <a:gd name="T13" fmla="*/ 130 h 345"/>
                <a:gd name="T14" fmla="*/ 71 w 497"/>
                <a:gd name="T15" fmla="*/ 152 h 345"/>
                <a:gd name="T16" fmla="*/ 64 w 497"/>
                <a:gd name="T17" fmla="*/ 228 h 345"/>
                <a:gd name="T18" fmla="*/ 4 w 497"/>
                <a:gd name="T19" fmla="*/ 290 h 345"/>
                <a:gd name="T20" fmla="*/ 10 w 497"/>
                <a:gd name="T21" fmla="*/ 331 h 345"/>
                <a:gd name="T22" fmla="*/ 63 w 497"/>
                <a:gd name="T23" fmla="*/ 341 h 345"/>
                <a:gd name="T24" fmla="*/ 362 w 497"/>
                <a:gd name="T25" fmla="*/ 291 h 345"/>
                <a:gd name="T26" fmla="*/ 367 w 497"/>
                <a:gd name="T27" fmla="*/ 289 h 345"/>
                <a:gd name="T28" fmla="*/ 439 w 497"/>
                <a:gd name="T29" fmla="*/ 282 h 345"/>
                <a:gd name="T30" fmla="*/ 493 w 497"/>
                <a:gd name="T31" fmla="*/ 234 h 345"/>
                <a:gd name="T32" fmla="*/ 457 w 497"/>
                <a:gd name="T33" fmla="*/ 169 h 345"/>
                <a:gd name="T34" fmla="*/ 473 w 497"/>
                <a:gd name="T35" fmla="*/ 246 h 345"/>
                <a:gd name="T36" fmla="*/ 406 w 497"/>
                <a:gd name="T37" fmla="*/ 272 h 345"/>
                <a:gd name="T38" fmla="*/ 325 w 497"/>
                <a:gd name="T39" fmla="*/ 271 h 345"/>
                <a:gd name="T40" fmla="*/ 318 w 497"/>
                <a:gd name="T41" fmla="*/ 276 h 345"/>
                <a:gd name="T42" fmla="*/ 152 w 497"/>
                <a:gd name="T43" fmla="*/ 311 h 345"/>
                <a:gd name="T44" fmla="*/ 41 w 497"/>
                <a:gd name="T45" fmla="*/ 327 h 345"/>
                <a:gd name="T46" fmla="*/ 23 w 497"/>
                <a:gd name="T47" fmla="*/ 279 h 345"/>
                <a:gd name="T48" fmla="*/ 76 w 497"/>
                <a:gd name="T49" fmla="*/ 247 h 345"/>
                <a:gd name="T50" fmla="*/ 81 w 497"/>
                <a:gd name="T51" fmla="*/ 248 h 345"/>
                <a:gd name="T52" fmla="*/ 92 w 497"/>
                <a:gd name="T53" fmla="*/ 256 h 345"/>
                <a:gd name="T54" fmla="*/ 101 w 497"/>
                <a:gd name="T55" fmla="*/ 243 h 345"/>
                <a:gd name="T56" fmla="*/ 76 w 497"/>
                <a:gd name="T57" fmla="*/ 170 h 345"/>
                <a:gd name="T58" fmla="*/ 151 w 497"/>
                <a:gd name="T59" fmla="*/ 159 h 345"/>
                <a:gd name="T60" fmla="*/ 155 w 497"/>
                <a:gd name="T61" fmla="*/ 163 h 345"/>
                <a:gd name="T62" fmla="*/ 165 w 497"/>
                <a:gd name="T63" fmla="*/ 186 h 345"/>
                <a:gd name="T64" fmla="*/ 178 w 497"/>
                <a:gd name="T65" fmla="*/ 179 h 345"/>
                <a:gd name="T66" fmla="*/ 190 w 497"/>
                <a:gd name="T67" fmla="*/ 36 h 345"/>
                <a:gd name="T68" fmla="*/ 254 w 497"/>
                <a:gd name="T69" fmla="*/ 69 h 345"/>
                <a:gd name="T70" fmla="*/ 267 w 497"/>
                <a:gd name="T71" fmla="*/ 153 h 345"/>
                <a:gd name="T72" fmla="*/ 282 w 497"/>
                <a:gd name="T73" fmla="*/ 155 h 345"/>
                <a:gd name="T74" fmla="*/ 283 w 497"/>
                <a:gd name="T75" fmla="*/ 140 h 345"/>
                <a:gd name="T76" fmla="*/ 283 w 497"/>
                <a:gd name="T77" fmla="*/ 140 h 345"/>
                <a:gd name="T78" fmla="*/ 349 w 497"/>
                <a:gd name="T79" fmla="*/ 144 h 345"/>
                <a:gd name="T80" fmla="*/ 349 w 497"/>
                <a:gd name="T81" fmla="*/ 208 h 345"/>
                <a:gd name="T82" fmla="*/ 362 w 497"/>
                <a:gd name="T83" fmla="*/ 217 h 345"/>
                <a:gd name="T84" fmla="*/ 375 w 497"/>
                <a:gd name="T85" fmla="*/ 186 h 345"/>
                <a:gd name="T86" fmla="*/ 454 w 497"/>
                <a:gd name="T87" fmla="*/ 184 h 345"/>
                <a:gd name="T88" fmla="*/ 473 w 497"/>
                <a:gd name="T89" fmla="*/ 24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345">
                  <a:moveTo>
                    <a:pt x="457" y="169"/>
                  </a:moveTo>
                  <a:cubicBezTo>
                    <a:pt x="431" y="155"/>
                    <a:pt x="402" y="158"/>
                    <a:pt x="376" y="169"/>
                  </a:cubicBezTo>
                  <a:cubicBezTo>
                    <a:pt x="374" y="155"/>
                    <a:pt x="368" y="141"/>
                    <a:pt x="358" y="131"/>
                  </a:cubicBezTo>
                  <a:cubicBezTo>
                    <a:pt x="337" y="111"/>
                    <a:pt x="306" y="109"/>
                    <a:pt x="282" y="123"/>
                  </a:cubicBezTo>
                  <a:cubicBezTo>
                    <a:pt x="276" y="70"/>
                    <a:pt x="250" y="0"/>
                    <a:pt x="190" y="20"/>
                  </a:cubicBezTo>
                  <a:cubicBezTo>
                    <a:pt x="165" y="28"/>
                    <a:pt x="146" y="53"/>
                    <a:pt x="141" y="78"/>
                  </a:cubicBezTo>
                  <a:cubicBezTo>
                    <a:pt x="137" y="96"/>
                    <a:pt x="139" y="113"/>
                    <a:pt x="143" y="130"/>
                  </a:cubicBezTo>
                  <a:cubicBezTo>
                    <a:pt x="120" y="120"/>
                    <a:pt x="86" y="133"/>
                    <a:pt x="71" y="152"/>
                  </a:cubicBezTo>
                  <a:cubicBezTo>
                    <a:pt x="52" y="174"/>
                    <a:pt x="51" y="204"/>
                    <a:pt x="64" y="228"/>
                  </a:cubicBezTo>
                  <a:cubicBezTo>
                    <a:pt x="33" y="225"/>
                    <a:pt x="10" y="261"/>
                    <a:pt x="4" y="290"/>
                  </a:cubicBezTo>
                  <a:cubicBezTo>
                    <a:pt x="1" y="304"/>
                    <a:pt x="0" y="320"/>
                    <a:pt x="10" y="331"/>
                  </a:cubicBezTo>
                  <a:cubicBezTo>
                    <a:pt x="23" y="345"/>
                    <a:pt x="46" y="342"/>
                    <a:pt x="63" y="341"/>
                  </a:cubicBezTo>
                  <a:cubicBezTo>
                    <a:pt x="164" y="335"/>
                    <a:pt x="259" y="284"/>
                    <a:pt x="362" y="291"/>
                  </a:cubicBezTo>
                  <a:cubicBezTo>
                    <a:pt x="364" y="291"/>
                    <a:pt x="366" y="290"/>
                    <a:pt x="367" y="289"/>
                  </a:cubicBezTo>
                  <a:cubicBezTo>
                    <a:pt x="391" y="290"/>
                    <a:pt x="416" y="287"/>
                    <a:pt x="439" y="282"/>
                  </a:cubicBezTo>
                  <a:cubicBezTo>
                    <a:pt x="466" y="276"/>
                    <a:pt x="488" y="263"/>
                    <a:pt x="493" y="234"/>
                  </a:cubicBezTo>
                  <a:cubicBezTo>
                    <a:pt x="497" y="207"/>
                    <a:pt x="481" y="182"/>
                    <a:pt x="457" y="169"/>
                  </a:cubicBezTo>
                  <a:close/>
                  <a:moveTo>
                    <a:pt x="473" y="246"/>
                  </a:moveTo>
                  <a:cubicBezTo>
                    <a:pt x="460" y="268"/>
                    <a:pt x="428" y="270"/>
                    <a:pt x="406" y="272"/>
                  </a:cubicBezTo>
                  <a:cubicBezTo>
                    <a:pt x="379" y="276"/>
                    <a:pt x="352" y="275"/>
                    <a:pt x="325" y="271"/>
                  </a:cubicBezTo>
                  <a:cubicBezTo>
                    <a:pt x="321" y="271"/>
                    <a:pt x="319" y="273"/>
                    <a:pt x="318" y="276"/>
                  </a:cubicBezTo>
                  <a:cubicBezTo>
                    <a:pt x="262" y="280"/>
                    <a:pt x="207" y="298"/>
                    <a:pt x="152" y="311"/>
                  </a:cubicBezTo>
                  <a:cubicBezTo>
                    <a:pt x="116" y="320"/>
                    <a:pt x="78" y="328"/>
                    <a:pt x="41" y="327"/>
                  </a:cubicBezTo>
                  <a:cubicBezTo>
                    <a:pt x="12" y="326"/>
                    <a:pt x="15" y="300"/>
                    <a:pt x="23" y="279"/>
                  </a:cubicBezTo>
                  <a:cubicBezTo>
                    <a:pt x="31" y="257"/>
                    <a:pt x="51" y="234"/>
                    <a:pt x="76" y="247"/>
                  </a:cubicBezTo>
                  <a:cubicBezTo>
                    <a:pt x="78" y="248"/>
                    <a:pt x="79" y="248"/>
                    <a:pt x="81" y="248"/>
                  </a:cubicBezTo>
                  <a:cubicBezTo>
                    <a:pt x="84" y="251"/>
                    <a:pt x="88" y="254"/>
                    <a:pt x="92" y="256"/>
                  </a:cubicBezTo>
                  <a:cubicBezTo>
                    <a:pt x="101" y="260"/>
                    <a:pt x="109" y="248"/>
                    <a:pt x="101" y="243"/>
                  </a:cubicBezTo>
                  <a:cubicBezTo>
                    <a:pt x="75" y="229"/>
                    <a:pt x="61" y="197"/>
                    <a:pt x="76" y="170"/>
                  </a:cubicBezTo>
                  <a:cubicBezTo>
                    <a:pt x="89" y="147"/>
                    <a:pt x="139" y="123"/>
                    <a:pt x="151" y="159"/>
                  </a:cubicBezTo>
                  <a:cubicBezTo>
                    <a:pt x="152" y="161"/>
                    <a:pt x="153" y="162"/>
                    <a:pt x="155" y="163"/>
                  </a:cubicBezTo>
                  <a:cubicBezTo>
                    <a:pt x="158" y="171"/>
                    <a:pt x="161" y="178"/>
                    <a:pt x="165" y="186"/>
                  </a:cubicBezTo>
                  <a:cubicBezTo>
                    <a:pt x="168" y="195"/>
                    <a:pt x="182" y="188"/>
                    <a:pt x="178" y="179"/>
                  </a:cubicBezTo>
                  <a:cubicBezTo>
                    <a:pt x="159" y="136"/>
                    <a:pt x="132" y="62"/>
                    <a:pt x="190" y="36"/>
                  </a:cubicBezTo>
                  <a:cubicBezTo>
                    <a:pt x="218" y="23"/>
                    <a:pt x="242" y="46"/>
                    <a:pt x="254" y="69"/>
                  </a:cubicBezTo>
                  <a:cubicBezTo>
                    <a:pt x="266" y="95"/>
                    <a:pt x="270" y="125"/>
                    <a:pt x="267" y="153"/>
                  </a:cubicBezTo>
                  <a:cubicBezTo>
                    <a:pt x="266" y="163"/>
                    <a:pt x="281" y="164"/>
                    <a:pt x="282" y="155"/>
                  </a:cubicBezTo>
                  <a:cubicBezTo>
                    <a:pt x="282" y="150"/>
                    <a:pt x="283" y="145"/>
                    <a:pt x="283" y="140"/>
                  </a:cubicBezTo>
                  <a:cubicBezTo>
                    <a:pt x="283" y="140"/>
                    <a:pt x="283" y="140"/>
                    <a:pt x="283" y="140"/>
                  </a:cubicBezTo>
                  <a:cubicBezTo>
                    <a:pt x="302" y="125"/>
                    <a:pt x="332" y="125"/>
                    <a:pt x="349" y="144"/>
                  </a:cubicBezTo>
                  <a:cubicBezTo>
                    <a:pt x="366" y="162"/>
                    <a:pt x="364" y="190"/>
                    <a:pt x="349" y="208"/>
                  </a:cubicBezTo>
                  <a:cubicBezTo>
                    <a:pt x="343" y="216"/>
                    <a:pt x="356" y="224"/>
                    <a:pt x="362" y="217"/>
                  </a:cubicBezTo>
                  <a:cubicBezTo>
                    <a:pt x="369" y="208"/>
                    <a:pt x="373" y="197"/>
                    <a:pt x="375" y="186"/>
                  </a:cubicBezTo>
                  <a:cubicBezTo>
                    <a:pt x="400" y="174"/>
                    <a:pt x="429" y="169"/>
                    <a:pt x="454" y="184"/>
                  </a:cubicBezTo>
                  <a:cubicBezTo>
                    <a:pt x="474" y="197"/>
                    <a:pt x="486" y="224"/>
                    <a:pt x="473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8"/>
            <p:cNvSpPr/>
            <p:nvPr/>
          </p:nvSpPr>
          <p:spPr bwMode="auto">
            <a:xfrm>
              <a:off x="2239426" y="853527"/>
              <a:ext cx="298450" cy="290513"/>
            </a:xfrm>
            <a:custGeom>
              <a:avLst/>
              <a:gdLst>
                <a:gd name="T0" fmla="*/ 73 w 79"/>
                <a:gd name="T1" fmla="*/ 0 h 77"/>
                <a:gd name="T2" fmla="*/ 0 w 79"/>
                <a:gd name="T3" fmla="*/ 72 h 77"/>
                <a:gd name="T4" fmla="*/ 8 w 79"/>
                <a:gd name="T5" fmla="*/ 72 h 77"/>
                <a:gd name="T6" fmla="*/ 75 w 79"/>
                <a:gd name="T7" fmla="*/ 8 h 77"/>
                <a:gd name="T8" fmla="*/ 73 w 79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7">
                  <a:moveTo>
                    <a:pt x="73" y="0"/>
                  </a:moveTo>
                  <a:cubicBezTo>
                    <a:pt x="35" y="3"/>
                    <a:pt x="4" y="34"/>
                    <a:pt x="0" y="72"/>
                  </a:cubicBezTo>
                  <a:cubicBezTo>
                    <a:pt x="0" y="77"/>
                    <a:pt x="7" y="77"/>
                    <a:pt x="8" y="72"/>
                  </a:cubicBezTo>
                  <a:cubicBezTo>
                    <a:pt x="12" y="38"/>
                    <a:pt x="40" y="11"/>
                    <a:pt x="75" y="8"/>
                  </a:cubicBezTo>
                  <a:cubicBezTo>
                    <a:pt x="79" y="7"/>
                    <a:pt x="78" y="0"/>
                    <a:pt x="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9"/>
            <p:cNvSpPr/>
            <p:nvPr/>
          </p:nvSpPr>
          <p:spPr bwMode="auto">
            <a:xfrm>
              <a:off x="2209263" y="823365"/>
              <a:ext cx="173037" cy="196850"/>
            </a:xfrm>
            <a:custGeom>
              <a:avLst/>
              <a:gdLst>
                <a:gd name="T0" fmla="*/ 39 w 46"/>
                <a:gd name="T1" fmla="*/ 2 h 52"/>
                <a:gd name="T2" fmla="*/ 1 w 46"/>
                <a:gd name="T3" fmla="*/ 44 h 52"/>
                <a:gd name="T4" fmla="*/ 8 w 46"/>
                <a:gd name="T5" fmla="*/ 47 h 52"/>
                <a:gd name="T6" fmla="*/ 42 w 46"/>
                <a:gd name="T7" fmla="*/ 8 h 52"/>
                <a:gd name="T8" fmla="*/ 39 w 46"/>
                <a:gd name="T9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2">
                  <a:moveTo>
                    <a:pt x="39" y="2"/>
                  </a:moveTo>
                  <a:cubicBezTo>
                    <a:pt x="20" y="9"/>
                    <a:pt x="6" y="25"/>
                    <a:pt x="1" y="44"/>
                  </a:cubicBezTo>
                  <a:cubicBezTo>
                    <a:pt x="0" y="49"/>
                    <a:pt x="7" y="52"/>
                    <a:pt x="8" y="47"/>
                  </a:cubicBezTo>
                  <a:cubicBezTo>
                    <a:pt x="13" y="29"/>
                    <a:pt x="25" y="15"/>
                    <a:pt x="42" y="8"/>
                  </a:cubicBezTo>
                  <a:cubicBezTo>
                    <a:pt x="46" y="7"/>
                    <a:pt x="43" y="0"/>
                    <a:pt x="3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20"/>
            <p:cNvSpPr/>
            <p:nvPr/>
          </p:nvSpPr>
          <p:spPr bwMode="auto">
            <a:xfrm>
              <a:off x="4049176" y="1291677"/>
              <a:ext cx="192087" cy="409575"/>
            </a:xfrm>
            <a:custGeom>
              <a:avLst/>
              <a:gdLst>
                <a:gd name="T0" fmla="*/ 31 w 51"/>
                <a:gd name="T1" fmla="*/ 4 h 108"/>
                <a:gd name="T2" fmla="*/ 24 w 51"/>
                <a:gd name="T3" fmla="*/ 8 h 108"/>
                <a:gd name="T4" fmla="*/ 4 w 51"/>
                <a:gd name="T5" fmla="*/ 99 h 108"/>
                <a:gd name="T6" fmla="*/ 9 w 51"/>
                <a:gd name="T7" fmla="*/ 105 h 108"/>
                <a:gd name="T8" fmla="*/ 31 w 51"/>
                <a:gd name="T9" fmla="*/ 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08">
                  <a:moveTo>
                    <a:pt x="31" y="4"/>
                  </a:moveTo>
                  <a:cubicBezTo>
                    <a:pt x="29" y="0"/>
                    <a:pt x="22" y="4"/>
                    <a:pt x="24" y="8"/>
                  </a:cubicBezTo>
                  <a:cubicBezTo>
                    <a:pt x="42" y="39"/>
                    <a:pt x="34" y="79"/>
                    <a:pt x="4" y="99"/>
                  </a:cubicBezTo>
                  <a:cubicBezTo>
                    <a:pt x="0" y="102"/>
                    <a:pt x="5" y="108"/>
                    <a:pt x="9" y="105"/>
                  </a:cubicBezTo>
                  <a:cubicBezTo>
                    <a:pt x="41" y="82"/>
                    <a:pt x="51" y="38"/>
                    <a:pt x="3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21"/>
            <p:cNvSpPr/>
            <p:nvPr/>
          </p:nvSpPr>
          <p:spPr bwMode="auto">
            <a:xfrm>
              <a:off x="4263488" y="1450427"/>
              <a:ext cx="76200" cy="201613"/>
            </a:xfrm>
            <a:custGeom>
              <a:avLst/>
              <a:gdLst>
                <a:gd name="T0" fmla="*/ 12 w 20"/>
                <a:gd name="T1" fmla="*/ 5 h 53"/>
                <a:gd name="T2" fmla="*/ 1 w 20"/>
                <a:gd name="T3" fmla="*/ 46 h 53"/>
                <a:gd name="T4" fmla="*/ 8 w 20"/>
                <a:gd name="T5" fmla="*/ 48 h 53"/>
                <a:gd name="T6" fmla="*/ 19 w 20"/>
                <a:gd name="T7" fmla="*/ 8 h 53"/>
                <a:gd name="T8" fmla="*/ 12 w 20"/>
                <a:gd name="T9" fmla="*/ 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53">
                  <a:moveTo>
                    <a:pt x="12" y="5"/>
                  </a:moveTo>
                  <a:cubicBezTo>
                    <a:pt x="8" y="19"/>
                    <a:pt x="5" y="32"/>
                    <a:pt x="1" y="46"/>
                  </a:cubicBezTo>
                  <a:cubicBezTo>
                    <a:pt x="0" y="50"/>
                    <a:pt x="7" y="53"/>
                    <a:pt x="8" y="48"/>
                  </a:cubicBezTo>
                  <a:cubicBezTo>
                    <a:pt x="12" y="35"/>
                    <a:pt x="15" y="21"/>
                    <a:pt x="19" y="8"/>
                  </a:cubicBezTo>
                  <a:cubicBezTo>
                    <a:pt x="20" y="3"/>
                    <a:pt x="13" y="0"/>
                    <a:pt x="1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5" name="Freeform 76"/>
          <p:cNvSpPr>
            <a:spLocks noEditPoints="1"/>
          </p:cNvSpPr>
          <p:nvPr/>
        </p:nvSpPr>
        <p:spPr bwMode="auto">
          <a:xfrm>
            <a:off x="10293353" y="4979677"/>
            <a:ext cx="585788" cy="433388"/>
          </a:xfrm>
          <a:custGeom>
            <a:avLst/>
            <a:gdLst>
              <a:gd name="T0" fmla="*/ 480 w 490"/>
              <a:gd name="T1" fmla="*/ 11 h 361"/>
              <a:gd name="T2" fmla="*/ 478 w 490"/>
              <a:gd name="T3" fmla="*/ 11 h 361"/>
              <a:gd name="T4" fmla="*/ 469 w 490"/>
              <a:gd name="T5" fmla="*/ 11 h 361"/>
              <a:gd name="T6" fmla="*/ 23 w 490"/>
              <a:gd name="T7" fmla="*/ 0 h 361"/>
              <a:gd name="T8" fmla="*/ 14 w 490"/>
              <a:gd name="T9" fmla="*/ 12 h 361"/>
              <a:gd name="T10" fmla="*/ 14 w 490"/>
              <a:gd name="T11" fmla="*/ 13 h 361"/>
              <a:gd name="T12" fmla="*/ 2 w 490"/>
              <a:gd name="T13" fmla="*/ 318 h 361"/>
              <a:gd name="T14" fmla="*/ 1 w 490"/>
              <a:gd name="T15" fmla="*/ 325 h 361"/>
              <a:gd name="T16" fmla="*/ 1 w 490"/>
              <a:gd name="T17" fmla="*/ 327 h 361"/>
              <a:gd name="T18" fmla="*/ 3 w 490"/>
              <a:gd name="T19" fmla="*/ 331 h 361"/>
              <a:gd name="T20" fmla="*/ 53 w 490"/>
              <a:gd name="T21" fmla="*/ 358 h 361"/>
              <a:gd name="T22" fmla="*/ 184 w 490"/>
              <a:gd name="T23" fmla="*/ 355 h 361"/>
              <a:gd name="T24" fmla="*/ 455 w 490"/>
              <a:gd name="T25" fmla="*/ 333 h 361"/>
              <a:gd name="T26" fmla="*/ 459 w 490"/>
              <a:gd name="T27" fmla="*/ 332 h 361"/>
              <a:gd name="T28" fmla="*/ 476 w 490"/>
              <a:gd name="T29" fmla="*/ 325 h 361"/>
              <a:gd name="T30" fmla="*/ 490 w 490"/>
              <a:gd name="T31" fmla="*/ 21 h 361"/>
              <a:gd name="T32" fmla="*/ 480 w 490"/>
              <a:gd name="T33" fmla="*/ 11 h 361"/>
              <a:gd name="T34" fmla="*/ 451 w 490"/>
              <a:gd name="T35" fmla="*/ 31 h 361"/>
              <a:gd name="T36" fmla="*/ 372 w 490"/>
              <a:gd name="T37" fmla="*/ 107 h 361"/>
              <a:gd name="T38" fmla="*/ 316 w 490"/>
              <a:gd name="T39" fmla="*/ 151 h 361"/>
              <a:gd name="T40" fmla="*/ 251 w 490"/>
              <a:gd name="T41" fmla="*/ 186 h 361"/>
              <a:gd name="T42" fmla="*/ 224 w 490"/>
              <a:gd name="T43" fmla="*/ 166 h 361"/>
              <a:gd name="T44" fmla="*/ 197 w 490"/>
              <a:gd name="T45" fmla="*/ 147 h 361"/>
              <a:gd name="T46" fmla="*/ 139 w 490"/>
              <a:gd name="T47" fmla="*/ 100 h 361"/>
              <a:gd name="T48" fmla="*/ 50 w 490"/>
              <a:gd name="T49" fmla="*/ 21 h 361"/>
              <a:gd name="T50" fmla="*/ 451 w 490"/>
              <a:gd name="T51" fmla="*/ 31 h 361"/>
              <a:gd name="T52" fmla="*/ 33 w 490"/>
              <a:gd name="T53" fmla="*/ 33 h 361"/>
              <a:gd name="T54" fmla="*/ 139 w 490"/>
              <a:gd name="T55" fmla="*/ 126 h 361"/>
              <a:gd name="T56" fmla="*/ 199 w 490"/>
              <a:gd name="T57" fmla="*/ 173 h 361"/>
              <a:gd name="T58" fmla="*/ 222 w 490"/>
              <a:gd name="T59" fmla="*/ 190 h 361"/>
              <a:gd name="T60" fmla="*/ 22 w 490"/>
              <a:gd name="T61" fmla="*/ 316 h 361"/>
              <a:gd name="T62" fmla="*/ 33 w 490"/>
              <a:gd name="T63" fmla="*/ 33 h 361"/>
              <a:gd name="T64" fmla="*/ 109 w 490"/>
              <a:gd name="T65" fmla="*/ 337 h 361"/>
              <a:gd name="T66" fmla="*/ 32 w 490"/>
              <a:gd name="T67" fmla="*/ 334 h 361"/>
              <a:gd name="T68" fmla="*/ 240 w 490"/>
              <a:gd name="T69" fmla="*/ 202 h 361"/>
              <a:gd name="T70" fmla="*/ 258 w 490"/>
              <a:gd name="T71" fmla="*/ 209 h 361"/>
              <a:gd name="T72" fmla="*/ 299 w 490"/>
              <a:gd name="T73" fmla="*/ 190 h 361"/>
              <a:gd name="T74" fmla="*/ 441 w 490"/>
              <a:gd name="T75" fmla="*/ 315 h 361"/>
              <a:gd name="T76" fmla="*/ 224 w 490"/>
              <a:gd name="T77" fmla="*/ 333 h 361"/>
              <a:gd name="T78" fmla="*/ 109 w 490"/>
              <a:gd name="T79" fmla="*/ 337 h 361"/>
              <a:gd name="T80" fmla="*/ 457 w 490"/>
              <a:gd name="T81" fmla="*/ 302 h 361"/>
              <a:gd name="T82" fmla="*/ 315 w 490"/>
              <a:gd name="T83" fmla="*/ 177 h 361"/>
              <a:gd name="T84" fmla="*/ 370 w 490"/>
              <a:gd name="T85" fmla="*/ 135 h 361"/>
              <a:gd name="T86" fmla="*/ 469 w 490"/>
              <a:gd name="T87" fmla="*/ 41 h 361"/>
              <a:gd name="T88" fmla="*/ 457 w 490"/>
              <a:gd name="T89" fmla="*/ 302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90" h="361">
                <a:moveTo>
                  <a:pt x="480" y="11"/>
                </a:moveTo>
                <a:cubicBezTo>
                  <a:pt x="478" y="11"/>
                  <a:pt x="478" y="11"/>
                  <a:pt x="478" y="11"/>
                </a:cubicBezTo>
                <a:cubicBezTo>
                  <a:pt x="476" y="9"/>
                  <a:pt x="472" y="9"/>
                  <a:pt x="469" y="11"/>
                </a:cubicBezTo>
                <a:cubicBezTo>
                  <a:pt x="320" y="8"/>
                  <a:pt x="172" y="4"/>
                  <a:pt x="23" y="0"/>
                </a:cubicBezTo>
                <a:cubicBezTo>
                  <a:pt x="16" y="0"/>
                  <a:pt x="13" y="7"/>
                  <a:pt x="14" y="12"/>
                </a:cubicBezTo>
                <a:cubicBezTo>
                  <a:pt x="14" y="13"/>
                  <a:pt x="14" y="13"/>
                  <a:pt x="14" y="13"/>
                </a:cubicBezTo>
                <a:cubicBezTo>
                  <a:pt x="13" y="115"/>
                  <a:pt x="9" y="216"/>
                  <a:pt x="2" y="318"/>
                </a:cubicBezTo>
                <a:cubicBezTo>
                  <a:pt x="1" y="320"/>
                  <a:pt x="0" y="322"/>
                  <a:pt x="1" y="325"/>
                </a:cubicBezTo>
                <a:cubicBezTo>
                  <a:pt x="1" y="326"/>
                  <a:pt x="1" y="326"/>
                  <a:pt x="1" y="327"/>
                </a:cubicBezTo>
                <a:cubicBezTo>
                  <a:pt x="1" y="329"/>
                  <a:pt x="2" y="330"/>
                  <a:pt x="3" y="331"/>
                </a:cubicBezTo>
                <a:cubicBezTo>
                  <a:pt x="11" y="350"/>
                  <a:pt x="33" y="357"/>
                  <a:pt x="53" y="358"/>
                </a:cubicBezTo>
                <a:cubicBezTo>
                  <a:pt x="96" y="361"/>
                  <a:pt x="141" y="356"/>
                  <a:pt x="184" y="355"/>
                </a:cubicBezTo>
                <a:cubicBezTo>
                  <a:pt x="275" y="350"/>
                  <a:pt x="365" y="343"/>
                  <a:pt x="455" y="333"/>
                </a:cubicBezTo>
                <a:cubicBezTo>
                  <a:pt x="456" y="333"/>
                  <a:pt x="458" y="333"/>
                  <a:pt x="459" y="332"/>
                </a:cubicBezTo>
                <a:cubicBezTo>
                  <a:pt x="464" y="337"/>
                  <a:pt x="475" y="334"/>
                  <a:pt x="476" y="325"/>
                </a:cubicBezTo>
                <a:cubicBezTo>
                  <a:pt x="480" y="224"/>
                  <a:pt x="485" y="123"/>
                  <a:pt x="490" y="21"/>
                </a:cubicBezTo>
                <a:cubicBezTo>
                  <a:pt x="490" y="16"/>
                  <a:pt x="485" y="11"/>
                  <a:pt x="480" y="11"/>
                </a:cubicBezTo>
                <a:close/>
                <a:moveTo>
                  <a:pt x="451" y="31"/>
                </a:moveTo>
                <a:cubicBezTo>
                  <a:pt x="426" y="57"/>
                  <a:pt x="400" y="83"/>
                  <a:pt x="372" y="107"/>
                </a:cubicBezTo>
                <a:cubicBezTo>
                  <a:pt x="354" y="122"/>
                  <a:pt x="335" y="137"/>
                  <a:pt x="316" y="151"/>
                </a:cubicBezTo>
                <a:cubicBezTo>
                  <a:pt x="302" y="162"/>
                  <a:pt x="271" y="193"/>
                  <a:pt x="251" y="186"/>
                </a:cubicBezTo>
                <a:cubicBezTo>
                  <a:pt x="242" y="182"/>
                  <a:pt x="232" y="172"/>
                  <a:pt x="224" y="166"/>
                </a:cubicBezTo>
                <a:cubicBezTo>
                  <a:pt x="215" y="160"/>
                  <a:pt x="206" y="153"/>
                  <a:pt x="197" y="147"/>
                </a:cubicBezTo>
                <a:cubicBezTo>
                  <a:pt x="177" y="132"/>
                  <a:pt x="158" y="116"/>
                  <a:pt x="139" y="100"/>
                </a:cubicBezTo>
                <a:cubicBezTo>
                  <a:pt x="108" y="75"/>
                  <a:pt x="79" y="49"/>
                  <a:pt x="50" y="21"/>
                </a:cubicBezTo>
                <a:cubicBezTo>
                  <a:pt x="184" y="24"/>
                  <a:pt x="317" y="27"/>
                  <a:pt x="451" y="31"/>
                </a:cubicBezTo>
                <a:close/>
                <a:moveTo>
                  <a:pt x="33" y="33"/>
                </a:moveTo>
                <a:cubicBezTo>
                  <a:pt x="67" y="65"/>
                  <a:pt x="102" y="97"/>
                  <a:pt x="139" y="126"/>
                </a:cubicBezTo>
                <a:cubicBezTo>
                  <a:pt x="159" y="142"/>
                  <a:pt x="179" y="158"/>
                  <a:pt x="199" y="173"/>
                </a:cubicBezTo>
                <a:cubicBezTo>
                  <a:pt x="207" y="179"/>
                  <a:pt x="215" y="184"/>
                  <a:pt x="222" y="190"/>
                </a:cubicBezTo>
                <a:cubicBezTo>
                  <a:pt x="156" y="232"/>
                  <a:pt x="89" y="274"/>
                  <a:pt x="22" y="316"/>
                </a:cubicBezTo>
                <a:cubicBezTo>
                  <a:pt x="29" y="222"/>
                  <a:pt x="33" y="127"/>
                  <a:pt x="33" y="33"/>
                </a:cubicBezTo>
                <a:close/>
                <a:moveTo>
                  <a:pt x="109" y="337"/>
                </a:moveTo>
                <a:cubicBezTo>
                  <a:pt x="93" y="338"/>
                  <a:pt x="52" y="344"/>
                  <a:pt x="32" y="334"/>
                </a:cubicBezTo>
                <a:cubicBezTo>
                  <a:pt x="101" y="290"/>
                  <a:pt x="171" y="246"/>
                  <a:pt x="240" y="202"/>
                </a:cubicBezTo>
                <a:cubicBezTo>
                  <a:pt x="245" y="206"/>
                  <a:pt x="251" y="209"/>
                  <a:pt x="258" y="209"/>
                </a:cubicBezTo>
                <a:cubicBezTo>
                  <a:pt x="271" y="210"/>
                  <a:pt x="286" y="199"/>
                  <a:pt x="299" y="190"/>
                </a:cubicBezTo>
                <a:cubicBezTo>
                  <a:pt x="347" y="230"/>
                  <a:pt x="395" y="272"/>
                  <a:pt x="441" y="315"/>
                </a:cubicBezTo>
                <a:cubicBezTo>
                  <a:pt x="369" y="323"/>
                  <a:pt x="296" y="329"/>
                  <a:pt x="224" y="333"/>
                </a:cubicBezTo>
                <a:cubicBezTo>
                  <a:pt x="186" y="335"/>
                  <a:pt x="148" y="336"/>
                  <a:pt x="109" y="337"/>
                </a:cubicBezTo>
                <a:close/>
                <a:moveTo>
                  <a:pt x="457" y="302"/>
                </a:moveTo>
                <a:cubicBezTo>
                  <a:pt x="411" y="259"/>
                  <a:pt x="363" y="217"/>
                  <a:pt x="315" y="177"/>
                </a:cubicBezTo>
                <a:cubicBezTo>
                  <a:pt x="334" y="164"/>
                  <a:pt x="352" y="149"/>
                  <a:pt x="370" y="135"/>
                </a:cubicBezTo>
                <a:cubicBezTo>
                  <a:pt x="405" y="106"/>
                  <a:pt x="438" y="74"/>
                  <a:pt x="469" y="41"/>
                </a:cubicBezTo>
                <a:cubicBezTo>
                  <a:pt x="465" y="128"/>
                  <a:pt x="461" y="215"/>
                  <a:pt x="457" y="302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Freeform 8"/>
          <p:cNvSpPr>
            <a:spLocks noEditPoints="1"/>
          </p:cNvSpPr>
          <p:nvPr/>
        </p:nvSpPr>
        <p:spPr bwMode="auto">
          <a:xfrm>
            <a:off x="7822282" y="1020214"/>
            <a:ext cx="354886" cy="404870"/>
          </a:xfrm>
          <a:custGeom>
            <a:avLst/>
            <a:gdLst>
              <a:gd name="T0" fmla="*/ 20 w 28"/>
              <a:gd name="T1" fmla="*/ 11 h 32"/>
              <a:gd name="T2" fmla="*/ 28 w 28"/>
              <a:gd name="T3" fmla="*/ 12 h 32"/>
              <a:gd name="T4" fmla="*/ 20 w 28"/>
              <a:gd name="T5" fmla="*/ 20 h 32"/>
              <a:gd name="T6" fmla="*/ 20 w 28"/>
              <a:gd name="T7" fmla="*/ 32 h 32"/>
              <a:gd name="T8" fmla="*/ 13 w 28"/>
              <a:gd name="T9" fmla="*/ 25 h 32"/>
              <a:gd name="T10" fmla="*/ 3 w 28"/>
              <a:gd name="T11" fmla="*/ 31 h 32"/>
              <a:gd name="T12" fmla="*/ 3 w 28"/>
              <a:gd name="T13" fmla="*/ 31 h 32"/>
              <a:gd name="T14" fmla="*/ 8 w 28"/>
              <a:gd name="T15" fmla="*/ 18 h 32"/>
              <a:gd name="T16" fmla="*/ 4 w 28"/>
              <a:gd name="T17" fmla="*/ 13 h 32"/>
              <a:gd name="T18" fmla="*/ 0 w 28"/>
              <a:gd name="T19" fmla="*/ 8 h 32"/>
              <a:gd name="T20" fmla="*/ 12 w 28"/>
              <a:gd name="T21" fmla="*/ 10 h 32"/>
              <a:gd name="T22" fmla="*/ 16 w 28"/>
              <a:gd name="T23" fmla="*/ 0 h 32"/>
              <a:gd name="T24" fmla="*/ 20 w 28"/>
              <a:gd name="T25" fmla="*/ 11 h 32"/>
              <a:gd name="T26" fmla="*/ 14 w 28"/>
              <a:gd name="T27" fmla="*/ 10 h 32"/>
              <a:gd name="T28" fmla="*/ 18 w 28"/>
              <a:gd name="T29" fmla="*/ 11 h 32"/>
              <a:gd name="T30" fmla="*/ 16 w 28"/>
              <a:gd name="T31" fmla="*/ 5 h 32"/>
              <a:gd name="T32" fmla="*/ 14 w 28"/>
              <a:gd name="T33" fmla="*/ 10 h 32"/>
              <a:gd name="T34" fmla="*/ 9 w 28"/>
              <a:gd name="T35" fmla="*/ 16 h 32"/>
              <a:gd name="T36" fmla="*/ 11 w 28"/>
              <a:gd name="T37" fmla="*/ 12 h 32"/>
              <a:gd name="T38" fmla="*/ 5 w 28"/>
              <a:gd name="T39" fmla="*/ 11 h 32"/>
              <a:gd name="T40" fmla="*/ 9 w 28"/>
              <a:gd name="T41" fmla="*/ 16 h 32"/>
              <a:gd name="T42" fmla="*/ 10 w 28"/>
              <a:gd name="T43" fmla="*/ 18 h 32"/>
              <a:gd name="T44" fmla="*/ 14 w 28"/>
              <a:gd name="T45" fmla="*/ 22 h 32"/>
              <a:gd name="T46" fmla="*/ 18 w 28"/>
              <a:gd name="T47" fmla="*/ 19 h 32"/>
              <a:gd name="T48" fmla="*/ 18 w 28"/>
              <a:gd name="T49" fmla="*/ 13 h 32"/>
              <a:gd name="T50" fmla="*/ 13 w 28"/>
              <a:gd name="T51" fmla="*/ 12 h 32"/>
              <a:gd name="T52" fmla="*/ 10 w 28"/>
              <a:gd name="T53" fmla="*/ 18 h 32"/>
              <a:gd name="T54" fmla="*/ 20 w 28"/>
              <a:gd name="T55" fmla="*/ 14 h 32"/>
              <a:gd name="T56" fmla="*/ 20 w 28"/>
              <a:gd name="T57" fmla="*/ 17 h 32"/>
              <a:gd name="T58" fmla="*/ 25 w 28"/>
              <a:gd name="T59" fmla="*/ 14 h 32"/>
              <a:gd name="T60" fmla="*/ 20 w 28"/>
              <a:gd name="T61" fmla="*/ 14 h 32"/>
              <a:gd name="T62" fmla="*/ 6 w 28"/>
              <a:gd name="T63" fmla="*/ 27 h 32"/>
              <a:gd name="T64" fmla="*/ 12 w 28"/>
              <a:gd name="T65" fmla="*/ 23 h 32"/>
              <a:gd name="T66" fmla="*/ 9 w 28"/>
              <a:gd name="T67" fmla="*/ 20 h 32"/>
              <a:gd name="T68" fmla="*/ 6 w 28"/>
              <a:gd name="T69" fmla="*/ 27 h 32"/>
              <a:gd name="T70" fmla="*/ 15 w 28"/>
              <a:gd name="T71" fmla="*/ 24 h 32"/>
              <a:gd name="T72" fmla="*/ 19 w 28"/>
              <a:gd name="T73" fmla="*/ 27 h 32"/>
              <a:gd name="T74" fmla="*/ 18 w 28"/>
              <a:gd name="T75" fmla="*/ 22 h 32"/>
              <a:gd name="T76" fmla="*/ 15 w 28"/>
              <a:gd name="T77" fmla="*/ 24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8" h="32">
                <a:moveTo>
                  <a:pt x="20" y="11"/>
                </a:moveTo>
                <a:cubicBezTo>
                  <a:pt x="23" y="12"/>
                  <a:pt x="26" y="11"/>
                  <a:pt x="28" y="12"/>
                </a:cubicBezTo>
                <a:cubicBezTo>
                  <a:pt x="28" y="16"/>
                  <a:pt x="23" y="17"/>
                  <a:pt x="20" y="20"/>
                </a:cubicBezTo>
                <a:cubicBezTo>
                  <a:pt x="20" y="25"/>
                  <a:pt x="21" y="27"/>
                  <a:pt x="20" y="32"/>
                </a:cubicBezTo>
                <a:cubicBezTo>
                  <a:pt x="16" y="31"/>
                  <a:pt x="16" y="27"/>
                  <a:pt x="13" y="25"/>
                </a:cubicBezTo>
                <a:cubicBezTo>
                  <a:pt x="10" y="27"/>
                  <a:pt x="7" y="29"/>
                  <a:pt x="3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27"/>
                  <a:pt x="6" y="22"/>
                  <a:pt x="8" y="18"/>
                </a:cubicBezTo>
                <a:cubicBezTo>
                  <a:pt x="6" y="16"/>
                  <a:pt x="5" y="15"/>
                  <a:pt x="4" y="13"/>
                </a:cubicBezTo>
                <a:cubicBezTo>
                  <a:pt x="3" y="12"/>
                  <a:pt x="0" y="10"/>
                  <a:pt x="0" y="8"/>
                </a:cubicBezTo>
                <a:cubicBezTo>
                  <a:pt x="3" y="7"/>
                  <a:pt x="8" y="10"/>
                  <a:pt x="12" y="10"/>
                </a:cubicBezTo>
                <a:cubicBezTo>
                  <a:pt x="14" y="7"/>
                  <a:pt x="14" y="3"/>
                  <a:pt x="16" y="0"/>
                </a:cubicBezTo>
                <a:cubicBezTo>
                  <a:pt x="19" y="2"/>
                  <a:pt x="19" y="7"/>
                  <a:pt x="20" y="11"/>
                </a:cubicBezTo>
                <a:close/>
                <a:moveTo>
                  <a:pt x="14" y="10"/>
                </a:moveTo>
                <a:cubicBezTo>
                  <a:pt x="16" y="11"/>
                  <a:pt x="17" y="11"/>
                  <a:pt x="18" y="11"/>
                </a:cubicBezTo>
                <a:cubicBezTo>
                  <a:pt x="17" y="9"/>
                  <a:pt x="18" y="6"/>
                  <a:pt x="16" y="5"/>
                </a:cubicBezTo>
                <a:cubicBezTo>
                  <a:pt x="16" y="7"/>
                  <a:pt x="15" y="8"/>
                  <a:pt x="14" y="10"/>
                </a:cubicBezTo>
                <a:close/>
                <a:moveTo>
                  <a:pt x="9" y="16"/>
                </a:moveTo>
                <a:cubicBezTo>
                  <a:pt x="9" y="14"/>
                  <a:pt x="10" y="13"/>
                  <a:pt x="11" y="12"/>
                </a:cubicBezTo>
                <a:cubicBezTo>
                  <a:pt x="9" y="12"/>
                  <a:pt x="7" y="10"/>
                  <a:pt x="5" y="11"/>
                </a:cubicBezTo>
                <a:cubicBezTo>
                  <a:pt x="6" y="12"/>
                  <a:pt x="7" y="15"/>
                  <a:pt x="9" y="16"/>
                </a:cubicBezTo>
                <a:close/>
                <a:moveTo>
                  <a:pt x="10" y="18"/>
                </a:moveTo>
                <a:cubicBezTo>
                  <a:pt x="12" y="19"/>
                  <a:pt x="13" y="21"/>
                  <a:pt x="14" y="22"/>
                </a:cubicBezTo>
                <a:cubicBezTo>
                  <a:pt x="16" y="21"/>
                  <a:pt x="16" y="20"/>
                  <a:pt x="18" y="19"/>
                </a:cubicBezTo>
                <a:cubicBezTo>
                  <a:pt x="18" y="17"/>
                  <a:pt x="18" y="15"/>
                  <a:pt x="18" y="13"/>
                </a:cubicBezTo>
                <a:cubicBezTo>
                  <a:pt x="16" y="13"/>
                  <a:pt x="14" y="13"/>
                  <a:pt x="13" y="12"/>
                </a:cubicBezTo>
                <a:cubicBezTo>
                  <a:pt x="13" y="14"/>
                  <a:pt x="11" y="16"/>
                  <a:pt x="10" y="18"/>
                </a:cubicBezTo>
                <a:close/>
                <a:moveTo>
                  <a:pt x="20" y="14"/>
                </a:moveTo>
                <a:cubicBezTo>
                  <a:pt x="20" y="15"/>
                  <a:pt x="20" y="16"/>
                  <a:pt x="20" y="17"/>
                </a:cubicBezTo>
                <a:cubicBezTo>
                  <a:pt x="22" y="17"/>
                  <a:pt x="24" y="16"/>
                  <a:pt x="25" y="14"/>
                </a:cubicBezTo>
                <a:cubicBezTo>
                  <a:pt x="23" y="14"/>
                  <a:pt x="21" y="13"/>
                  <a:pt x="20" y="14"/>
                </a:cubicBezTo>
                <a:close/>
                <a:moveTo>
                  <a:pt x="6" y="27"/>
                </a:moveTo>
                <a:cubicBezTo>
                  <a:pt x="8" y="26"/>
                  <a:pt x="10" y="24"/>
                  <a:pt x="12" y="23"/>
                </a:cubicBezTo>
                <a:cubicBezTo>
                  <a:pt x="11" y="22"/>
                  <a:pt x="10" y="21"/>
                  <a:pt x="9" y="20"/>
                </a:cubicBezTo>
                <a:cubicBezTo>
                  <a:pt x="8" y="22"/>
                  <a:pt x="7" y="24"/>
                  <a:pt x="6" y="27"/>
                </a:cubicBezTo>
                <a:close/>
                <a:moveTo>
                  <a:pt x="15" y="24"/>
                </a:moveTo>
                <a:cubicBezTo>
                  <a:pt x="16" y="25"/>
                  <a:pt x="18" y="28"/>
                  <a:pt x="19" y="27"/>
                </a:cubicBezTo>
                <a:cubicBezTo>
                  <a:pt x="18" y="26"/>
                  <a:pt x="19" y="22"/>
                  <a:pt x="18" y="22"/>
                </a:cubicBezTo>
                <a:cubicBezTo>
                  <a:pt x="17" y="23"/>
                  <a:pt x="15" y="23"/>
                  <a:pt x="15" y="24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3959860" y="346710"/>
            <a:ext cx="42722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1F4E79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  <a:sym typeface="+mn-ea"/>
              </a:rPr>
              <a:t>Problem solving with data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algn="ctr"/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04" name="任意多边形 103"/>
          <p:cNvSpPr/>
          <p:nvPr/>
        </p:nvSpPr>
        <p:spPr>
          <a:xfrm>
            <a:off x="3776160" y="276479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sp>
        <p:nvSpPr>
          <p:cNvPr id="105" name="任意多边形 104"/>
          <p:cNvSpPr/>
          <p:nvPr/>
        </p:nvSpPr>
        <p:spPr>
          <a:xfrm flipH="1">
            <a:off x="8058449" y="276479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445" y="2219960"/>
            <a:ext cx="3721735" cy="2813685"/>
          </a:xfrm>
          <a:prstGeom prst="rect">
            <a:avLst/>
          </a:prstGeom>
        </p:spPr>
      </p:pic>
      <p:sp>
        <p:nvSpPr>
          <p:cNvPr id="46" name="圆角矩形 45"/>
          <p:cNvSpPr/>
          <p:nvPr/>
        </p:nvSpPr>
        <p:spPr>
          <a:xfrm>
            <a:off x="1204278" y="1914860"/>
            <a:ext cx="293511" cy="304800"/>
          </a:xfrm>
          <a:prstGeom prst="roundRect">
            <a:avLst/>
          </a:prstGeom>
          <a:solidFill>
            <a:srgbClr val="1F4E7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612900" y="1517650"/>
            <a:ext cx="43541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zh-CN" altLang="en-US" sz="2400" dirty="0">
                <a:solidFill>
                  <a:srgbClr val="1F4E79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</a:br>
            <a:r>
              <a:rPr lang="en-US" altLang="zh-CN" sz="2400" dirty="0">
                <a:solidFill>
                  <a:srgbClr val="1F4E79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What does default mean?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612900" y="2347595"/>
            <a:ext cx="4670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Default is the failure to repay a debt, including interest or principal, on a loan.</a:t>
            </a:r>
          </a:p>
        </p:txBody>
      </p:sp>
      <p:sp>
        <p:nvSpPr>
          <p:cNvPr id="6" name="圆角矩形 45"/>
          <p:cNvSpPr/>
          <p:nvPr/>
        </p:nvSpPr>
        <p:spPr>
          <a:xfrm>
            <a:off x="1204278" y="3280110"/>
            <a:ext cx="293511" cy="304800"/>
          </a:xfrm>
          <a:prstGeom prst="roundRect">
            <a:avLst/>
          </a:prstGeom>
          <a:solidFill>
            <a:srgbClr val="1F4E7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48"/>
          <p:cNvSpPr txBox="1"/>
          <p:nvPr/>
        </p:nvSpPr>
        <p:spPr>
          <a:xfrm>
            <a:off x="1612900" y="2854325"/>
            <a:ext cx="59766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zh-CN" altLang="en-US" sz="2400" dirty="0">
                <a:solidFill>
                  <a:srgbClr val="1F4E79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</a:br>
            <a:r>
              <a:rPr lang="en-US" altLang="zh-CN" sz="2400" dirty="0">
                <a:solidFill>
                  <a:srgbClr val="1F4E79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What do we want to do?</a:t>
            </a:r>
          </a:p>
        </p:txBody>
      </p:sp>
      <p:sp>
        <p:nvSpPr>
          <p:cNvPr id="8" name="文本框 68"/>
          <p:cNvSpPr txBox="1"/>
          <p:nvPr/>
        </p:nvSpPr>
        <p:spPr>
          <a:xfrm>
            <a:off x="1612900" y="3766820"/>
            <a:ext cx="5194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Use visualization models to discover feature relationships, and use machine learning models to make loan classification predictions </a:t>
            </a:r>
          </a:p>
        </p:txBody>
      </p:sp>
      <p:sp>
        <p:nvSpPr>
          <p:cNvPr id="9" name="圆角矩形 45"/>
          <p:cNvSpPr/>
          <p:nvPr/>
        </p:nvSpPr>
        <p:spPr>
          <a:xfrm>
            <a:off x="1204278" y="4948890"/>
            <a:ext cx="293511" cy="304800"/>
          </a:xfrm>
          <a:prstGeom prst="roundRect">
            <a:avLst/>
          </a:prstGeom>
          <a:solidFill>
            <a:srgbClr val="1F4E7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48"/>
          <p:cNvSpPr txBox="1"/>
          <p:nvPr/>
        </p:nvSpPr>
        <p:spPr>
          <a:xfrm>
            <a:off x="1497965" y="4497705"/>
            <a:ext cx="59766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zh-CN" altLang="en-US" sz="2400" dirty="0">
                <a:solidFill>
                  <a:srgbClr val="1F4E79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</a:br>
            <a:r>
              <a:rPr lang="en-US" altLang="zh-CN" sz="2400" dirty="0">
                <a:solidFill>
                  <a:srgbClr val="1F4E79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Why making predictions is important?</a:t>
            </a:r>
          </a:p>
        </p:txBody>
      </p:sp>
      <p:sp>
        <p:nvSpPr>
          <p:cNvPr id="11" name="文本框 68"/>
          <p:cNvSpPr txBox="1"/>
          <p:nvPr/>
        </p:nvSpPr>
        <p:spPr>
          <a:xfrm>
            <a:off x="1612900" y="5432425"/>
            <a:ext cx="5194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As inclusive financing develops, the types and numbers of target customers are increasing.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It influence every aspect of our lives.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3959860" y="346710"/>
            <a:ext cx="42722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1F4E79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  <a:sym typeface="+mn-ea"/>
              </a:rPr>
              <a:t>Problem solving with data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algn="ctr"/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04" name="任意多边形 103"/>
          <p:cNvSpPr/>
          <p:nvPr/>
        </p:nvSpPr>
        <p:spPr>
          <a:xfrm>
            <a:off x="3776160" y="276479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sp>
        <p:nvSpPr>
          <p:cNvPr id="105" name="任意多边形 104"/>
          <p:cNvSpPr/>
          <p:nvPr/>
        </p:nvSpPr>
        <p:spPr>
          <a:xfrm flipH="1">
            <a:off x="8058449" y="276479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grpSp>
        <p:nvGrpSpPr>
          <p:cNvPr id="161" name="Group 4"/>
          <p:cNvGrpSpPr>
            <a:grpSpLocks noChangeAspect="1"/>
          </p:cNvGrpSpPr>
          <p:nvPr/>
        </p:nvGrpSpPr>
        <p:grpSpPr bwMode="auto">
          <a:xfrm>
            <a:off x="410026" y="5828528"/>
            <a:ext cx="672008" cy="658401"/>
            <a:chOff x="923" y="2960"/>
            <a:chExt cx="642" cy="629"/>
          </a:xfrm>
          <a:solidFill>
            <a:srgbClr val="1F4E79"/>
          </a:solidFill>
        </p:grpSpPr>
        <p:sp>
          <p:nvSpPr>
            <p:cNvPr id="162" name="Freeform 5"/>
            <p:cNvSpPr>
              <a:spLocks noEditPoints="1"/>
            </p:cNvSpPr>
            <p:nvPr/>
          </p:nvSpPr>
          <p:spPr bwMode="auto">
            <a:xfrm>
              <a:off x="1022" y="3044"/>
              <a:ext cx="457" cy="500"/>
            </a:xfrm>
            <a:custGeom>
              <a:avLst/>
              <a:gdLst>
                <a:gd name="T0" fmla="*/ 247 w 293"/>
                <a:gd name="T1" fmla="*/ 165 h 320"/>
                <a:gd name="T2" fmla="*/ 288 w 293"/>
                <a:gd name="T3" fmla="*/ 128 h 320"/>
                <a:gd name="T4" fmla="*/ 281 w 293"/>
                <a:gd name="T5" fmla="*/ 114 h 320"/>
                <a:gd name="T6" fmla="*/ 198 w 293"/>
                <a:gd name="T7" fmla="*/ 105 h 320"/>
                <a:gd name="T8" fmla="*/ 141 w 293"/>
                <a:gd name="T9" fmla="*/ 13 h 320"/>
                <a:gd name="T10" fmla="*/ 125 w 293"/>
                <a:gd name="T11" fmla="*/ 10 h 320"/>
                <a:gd name="T12" fmla="*/ 96 w 293"/>
                <a:gd name="T13" fmla="*/ 124 h 320"/>
                <a:gd name="T14" fmla="*/ 10 w 293"/>
                <a:gd name="T15" fmla="*/ 123 h 320"/>
                <a:gd name="T16" fmla="*/ 5 w 293"/>
                <a:gd name="T17" fmla="*/ 137 h 320"/>
                <a:gd name="T18" fmla="*/ 80 w 293"/>
                <a:gd name="T19" fmla="*/ 196 h 320"/>
                <a:gd name="T20" fmla="*/ 64 w 293"/>
                <a:gd name="T21" fmla="*/ 267 h 320"/>
                <a:gd name="T22" fmla="*/ 78 w 293"/>
                <a:gd name="T23" fmla="*/ 317 h 320"/>
                <a:gd name="T24" fmla="*/ 122 w 293"/>
                <a:gd name="T25" fmla="*/ 280 h 320"/>
                <a:gd name="T26" fmla="*/ 166 w 293"/>
                <a:gd name="T27" fmla="*/ 217 h 320"/>
                <a:gd name="T28" fmla="*/ 235 w 293"/>
                <a:gd name="T29" fmla="*/ 289 h 320"/>
                <a:gd name="T30" fmla="*/ 249 w 293"/>
                <a:gd name="T31" fmla="*/ 284 h 320"/>
                <a:gd name="T32" fmla="*/ 231 w 293"/>
                <a:gd name="T33" fmla="*/ 193 h 320"/>
                <a:gd name="T34" fmla="*/ 229 w 293"/>
                <a:gd name="T35" fmla="*/ 182 h 320"/>
                <a:gd name="T36" fmla="*/ 235 w 293"/>
                <a:gd name="T37" fmla="*/ 174 h 320"/>
                <a:gd name="T38" fmla="*/ 247 w 293"/>
                <a:gd name="T39" fmla="*/ 165 h 320"/>
                <a:gd name="T40" fmla="*/ 221 w 293"/>
                <a:gd name="T41" fmla="*/ 163 h 320"/>
                <a:gd name="T42" fmla="*/ 211 w 293"/>
                <a:gd name="T43" fmla="*/ 175 h 320"/>
                <a:gd name="T44" fmla="*/ 212 w 293"/>
                <a:gd name="T45" fmla="*/ 182 h 320"/>
                <a:gd name="T46" fmla="*/ 212 w 293"/>
                <a:gd name="T47" fmla="*/ 188 h 320"/>
                <a:gd name="T48" fmla="*/ 226 w 293"/>
                <a:gd name="T49" fmla="*/ 232 h 320"/>
                <a:gd name="T50" fmla="*/ 234 w 293"/>
                <a:gd name="T51" fmla="*/ 264 h 320"/>
                <a:gd name="T52" fmla="*/ 176 w 293"/>
                <a:gd name="T53" fmla="*/ 204 h 320"/>
                <a:gd name="T54" fmla="*/ 166 w 293"/>
                <a:gd name="T55" fmla="*/ 203 h 320"/>
                <a:gd name="T56" fmla="*/ 154 w 293"/>
                <a:gd name="T57" fmla="*/ 206 h 320"/>
                <a:gd name="T58" fmla="*/ 123 w 293"/>
                <a:gd name="T59" fmla="*/ 252 h 320"/>
                <a:gd name="T60" fmla="*/ 91 w 293"/>
                <a:gd name="T61" fmla="*/ 291 h 320"/>
                <a:gd name="T62" fmla="*/ 80 w 293"/>
                <a:gd name="T63" fmla="*/ 297 h 320"/>
                <a:gd name="T64" fmla="*/ 80 w 293"/>
                <a:gd name="T65" fmla="*/ 290 h 320"/>
                <a:gd name="T66" fmla="*/ 82 w 293"/>
                <a:gd name="T67" fmla="*/ 254 h 320"/>
                <a:gd name="T68" fmla="*/ 97 w 293"/>
                <a:gd name="T69" fmla="*/ 196 h 320"/>
                <a:gd name="T70" fmla="*/ 94 w 293"/>
                <a:gd name="T71" fmla="*/ 185 h 320"/>
                <a:gd name="T72" fmla="*/ 29 w 293"/>
                <a:gd name="T73" fmla="*/ 138 h 320"/>
                <a:gd name="T74" fmla="*/ 100 w 293"/>
                <a:gd name="T75" fmla="*/ 140 h 320"/>
                <a:gd name="T76" fmla="*/ 107 w 293"/>
                <a:gd name="T77" fmla="*/ 137 h 320"/>
                <a:gd name="T78" fmla="*/ 111 w 293"/>
                <a:gd name="T79" fmla="*/ 132 h 320"/>
                <a:gd name="T80" fmla="*/ 136 w 293"/>
                <a:gd name="T81" fmla="*/ 33 h 320"/>
                <a:gd name="T82" fmla="*/ 185 w 293"/>
                <a:gd name="T83" fmla="*/ 115 h 320"/>
                <a:gd name="T84" fmla="*/ 191 w 293"/>
                <a:gd name="T85" fmla="*/ 119 h 320"/>
                <a:gd name="T86" fmla="*/ 194 w 293"/>
                <a:gd name="T87" fmla="*/ 121 h 320"/>
                <a:gd name="T88" fmla="*/ 263 w 293"/>
                <a:gd name="T89" fmla="*/ 129 h 320"/>
                <a:gd name="T90" fmla="*/ 221 w 293"/>
                <a:gd name="T91" fmla="*/ 16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3" h="320">
                  <a:moveTo>
                    <a:pt x="247" y="165"/>
                  </a:moveTo>
                  <a:cubicBezTo>
                    <a:pt x="261" y="154"/>
                    <a:pt x="275" y="141"/>
                    <a:pt x="288" y="128"/>
                  </a:cubicBezTo>
                  <a:cubicBezTo>
                    <a:pt x="293" y="122"/>
                    <a:pt x="288" y="114"/>
                    <a:pt x="281" y="114"/>
                  </a:cubicBezTo>
                  <a:cubicBezTo>
                    <a:pt x="253" y="113"/>
                    <a:pt x="226" y="110"/>
                    <a:pt x="198" y="105"/>
                  </a:cubicBezTo>
                  <a:cubicBezTo>
                    <a:pt x="182" y="72"/>
                    <a:pt x="163" y="42"/>
                    <a:pt x="141" y="13"/>
                  </a:cubicBezTo>
                  <a:cubicBezTo>
                    <a:pt x="143" y="3"/>
                    <a:pt x="128" y="0"/>
                    <a:pt x="125" y="10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67" y="122"/>
                    <a:pt x="39" y="121"/>
                    <a:pt x="10" y="123"/>
                  </a:cubicBezTo>
                  <a:cubicBezTo>
                    <a:pt x="2" y="123"/>
                    <a:pt x="0" y="132"/>
                    <a:pt x="5" y="137"/>
                  </a:cubicBezTo>
                  <a:cubicBezTo>
                    <a:pt x="27" y="160"/>
                    <a:pt x="52" y="180"/>
                    <a:pt x="80" y="196"/>
                  </a:cubicBezTo>
                  <a:cubicBezTo>
                    <a:pt x="72" y="219"/>
                    <a:pt x="66" y="243"/>
                    <a:pt x="64" y="267"/>
                  </a:cubicBezTo>
                  <a:cubicBezTo>
                    <a:pt x="63" y="281"/>
                    <a:pt x="57" y="314"/>
                    <a:pt x="78" y="317"/>
                  </a:cubicBezTo>
                  <a:cubicBezTo>
                    <a:pt x="96" y="320"/>
                    <a:pt x="113" y="292"/>
                    <a:pt x="122" y="280"/>
                  </a:cubicBezTo>
                  <a:cubicBezTo>
                    <a:pt x="138" y="260"/>
                    <a:pt x="153" y="239"/>
                    <a:pt x="166" y="217"/>
                  </a:cubicBezTo>
                  <a:cubicBezTo>
                    <a:pt x="189" y="241"/>
                    <a:pt x="212" y="265"/>
                    <a:pt x="235" y="289"/>
                  </a:cubicBezTo>
                  <a:cubicBezTo>
                    <a:pt x="240" y="293"/>
                    <a:pt x="247" y="290"/>
                    <a:pt x="249" y="284"/>
                  </a:cubicBezTo>
                  <a:cubicBezTo>
                    <a:pt x="256" y="255"/>
                    <a:pt x="241" y="222"/>
                    <a:pt x="231" y="193"/>
                  </a:cubicBezTo>
                  <a:cubicBezTo>
                    <a:pt x="231" y="189"/>
                    <a:pt x="229" y="187"/>
                    <a:pt x="229" y="182"/>
                  </a:cubicBezTo>
                  <a:cubicBezTo>
                    <a:pt x="229" y="177"/>
                    <a:pt x="230" y="178"/>
                    <a:pt x="235" y="174"/>
                  </a:cubicBezTo>
                  <a:cubicBezTo>
                    <a:pt x="239" y="171"/>
                    <a:pt x="243" y="168"/>
                    <a:pt x="247" y="165"/>
                  </a:cubicBezTo>
                  <a:close/>
                  <a:moveTo>
                    <a:pt x="221" y="163"/>
                  </a:moveTo>
                  <a:cubicBezTo>
                    <a:pt x="217" y="166"/>
                    <a:pt x="212" y="169"/>
                    <a:pt x="211" y="175"/>
                  </a:cubicBezTo>
                  <a:cubicBezTo>
                    <a:pt x="210" y="178"/>
                    <a:pt x="211" y="180"/>
                    <a:pt x="212" y="182"/>
                  </a:cubicBezTo>
                  <a:cubicBezTo>
                    <a:pt x="211" y="184"/>
                    <a:pt x="211" y="186"/>
                    <a:pt x="212" y="188"/>
                  </a:cubicBezTo>
                  <a:cubicBezTo>
                    <a:pt x="216" y="203"/>
                    <a:pt x="221" y="218"/>
                    <a:pt x="226" y="232"/>
                  </a:cubicBezTo>
                  <a:cubicBezTo>
                    <a:pt x="229" y="243"/>
                    <a:pt x="233" y="253"/>
                    <a:pt x="234" y="264"/>
                  </a:cubicBezTo>
                  <a:cubicBezTo>
                    <a:pt x="215" y="244"/>
                    <a:pt x="195" y="224"/>
                    <a:pt x="176" y="204"/>
                  </a:cubicBezTo>
                  <a:cubicBezTo>
                    <a:pt x="173" y="200"/>
                    <a:pt x="169" y="201"/>
                    <a:pt x="166" y="203"/>
                  </a:cubicBezTo>
                  <a:cubicBezTo>
                    <a:pt x="162" y="201"/>
                    <a:pt x="157" y="201"/>
                    <a:pt x="154" y="206"/>
                  </a:cubicBezTo>
                  <a:cubicBezTo>
                    <a:pt x="145" y="222"/>
                    <a:pt x="134" y="237"/>
                    <a:pt x="123" y="252"/>
                  </a:cubicBezTo>
                  <a:cubicBezTo>
                    <a:pt x="114" y="265"/>
                    <a:pt x="103" y="281"/>
                    <a:pt x="91" y="291"/>
                  </a:cubicBezTo>
                  <a:cubicBezTo>
                    <a:pt x="89" y="296"/>
                    <a:pt x="85" y="298"/>
                    <a:pt x="80" y="297"/>
                  </a:cubicBezTo>
                  <a:cubicBezTo>
                    <a:pt x="80" y="290"/>
                    <a:pt x="80" y="290"/>
                    <a:pt x="80" y="290"/>
                  </a:cubicBezTo>
                  <a:cubicBezTo>
                    <a:pt x="77" y="280"/>
                    <a:pt x="81" y="263"/>
                    <a:pt x="82" y="254"/>
                  </a:cubicBezTo>
                  <a:cubicBezTo>
                    <a:pt x="85" y="234"/>
                    <a:pt x="90" y="215"/>
                    <a:pt x="97" y="196"/>
                  </a:cubicBezTo>
                  <a:cubicBezTo>
                    <a:pt x="99" y="192"/>
                    <a:pt x="98" y="188"/>
                    <a:pt x="94" y="185"/>
                  </a:cubicBezTo>
                  <a:cubicBezTo>
                    <a:pt x="70" y="172"/>
                    <a:pt x="49" y="157"/>
                    <a:pt x="29" y="138"/>
                  </a:cubicBezTo>
                  <a:cubicBezTo>
                    <a:pt x="53" y="138"/>
                    <a:pt x="77" y="138"/>
                    <a:pt x="100" y="140"/>
                  </a:cubicBezTo>
                  <a:cubicBezTo>
                    <a:pt x="103" y="140"/>
                    <a:pt x="105" y="139"/>
                    <a:pt x="107" y="137"/>
                  </a:cubicBezTo>
                  <a:cubicBezTo>
                    <a:pt x="109" y="136"/>
                    <a:pt x="110" y="135"/>
                    <a:pt x="111" y="13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55" y="59"/>
                    <a:pt x="171" y="86"/>
                    <a:pt x="185" y="115"/>
                  </a:cubicBezTo>
                  <a:cubicBezTo>
                    <a:pt x="186" y="118"/>
                    <a:pt x="188" y="119"/>
                    <a:pt x="191" y="119"/>
                  </a:cubicBezTo>
                  <a:cubicBezTo>
                    <a:pt x="192" y="120"/>
                    <a:pt x="193" y="120"/>
                    <a:pt x="194" y="121"/>
                  </a:cubicBezTo>
                  <a:cubicBezTo>
                    <a:pt x="217" y="125"/>
                    <a:pt x="240" y="128"/>
                    <a:pt x="263" y="129"/>
                  </a:cubicBezTo>
                  <a:cubicBezTo>
                    <a:pt x="250" y="142"/>
                    <a:pt x="236" y="153"/>
                    <a:pt x="221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6"/>
            <p:cNvSpPr/>
            <p:nvPr/>
          </p:nvSpPr>
          <p:spPr bwMode="auto">
            <a:xfrm>
              <a:off x="1362" y="2975"/>
              <a:ext cx="161" cy="150"/>
            </a:xfrm>
            <a:custGeom>
              <a:avLst/>
              <a:gdLst>
                <a:gd name="T0" fmla="*/ 101 w 103"/>
                <a:gd name="T1" fmla="*/ 89 h 96"/>
                <a:gd name="T2" fmla="*/ 7 w 103"/>
                <a:gd name="T3" fmla="*/ 2 h 96"/>
                <a:gd name="T4" fmla="*/ 5 w 103"/>
                <a:gd name="T5" fmla="*/ 10 h 96"/>
                <a:gd name="T6" fmla="*/ 93 w 103"/>
                <a:gd name="T7" fmla="*/ 91 h 96"/>
                <a:gd name="T8" fmla="*/ 101 w 103"/>
                <a:gd name="T9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96">
                  <a:moveTo>
                    <a:pt x="101" y="89"/>
                  </a:moveTo>
                  <a:cubicBezTo>
                    <a:pt x="82" y="48"/>
                    <a:pt x="50" y="17"/>
                    <a:pt x="7" y="2"/>
                  </a:cubicBezTo>
                  <a:cubicBezTo>
                    <a:pt x="2" y="0"/>
                    <a:pt x="0" y="8"/>
                    <a:pt x="5" y="10"/>
                  </a:cubicBezTo>
                  <a:cubicBezTo>
                    <a:pt x="45" y="24"/>
                    <a:pt x="76" y="53"/>
                    <a:pt x="93" y="91"/>
                  </a:cubicBezTo>
                  <a:cubicBezTo>
                    <a:pt x="95" y="96"/>
                    <a:pt x="103" y="94"/>
                    <a:pt x="101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7"/>
            <p:cNvSpPr/>
            <p:nvPr/>
          </p:nvSpPr>
          <p:spPr bwMode="auto">
            <a:xfrm>
              <a:off x="1465" y="2960"/>
              <a:ext cx="100" cy="108"/>
            </a:xfrm>
            <a:custGeom>
              <a:avLst/>
              <a:gdLst>
                <a:gd name="T0" fmla="*/ 62 w 64"/>
                <a:gd name="T1" fmla="*/ 60 h 69"/>
                <a:gd name="T2" fmla="*/ 8 w 64"/>
                <a:gd name="T3" fmla="*/ 3 h 69"/>
                <a:gd name="T4" fmla="*/ 5 w 64"/>
                <a:gd name="T5" fmla="*/ 10 h 69"/>
                <a:gd name="T6" fmla="*/ 55 w 64"/>
                <a:gd name="T7" fmla="*/ 64 h 69"/>
                <a:gd name="T8" fmla="*/ 62 w 64"/>
                <a:gd name="T9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9">
                  <a:moveTo>
                    <a:pt x="62" y="60"/>
                  </a:moveTo>
                  <a:cubicBezTo>
                    <a:pt x="49" y="36"/>
                    <a:pt x="31" y="17"/>
                    <a:pt x="8" y="3"/>
                  </a:cubicBezTo>
                  <a:cubicBezTo>
                    <a:pt x="4" y="0"/>
                    <a:pt x="0" y="7"/>
                    <a:pt x="5" y="10"/>
                  </a:cubicBezTo>
                  <a:cubicBezTo>
                    <a:pt x="26" y="23"/>
                    <a:pt x="43" y="42"/>
                    <a:pt x="55" y="64"/>
                  </a:cubicBezTo>
                  <a:cubicBezTo>
                    <a:pt x="57" y="69"/>
                    <a:pt x="64" y="65"/>
                    <a:pt x="6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8"/>
            <p:cNvSpPr/>
            <p:nvPr/>
          </p:nvSpPr>
          <p:spPr bwMode="auto">
            <a:xfrm>
              <a:off x="961" y="3361"/>
              <a:ext cx="109" cy="228"/>
            </a:xfrm>
            <a:custGeom>
              <a:avLst/>
              <a:gdLst>
                <a:gd name="T0" fmla="*/ 67 w 70"/>
                <a:gd name="T1" fmla="*/ 137 h 146"/>
                <a:gd name="T2" fmla="*/ 12 w 70"/>
                <a:gd name="T3" fmla="*/ 5 h 146"/>
                <a:gd name="T4" fmla="*/ 4 w 70"/>
                <a:gd name="T5" fmla="*/ 6 h 146"/>
                <a:gd name="T6" fmla="*/ 60 w 70"/>
                <a:gd name="T7" fmla="*/ 142 h 146"/>
                <a:gd name="T8" fmla="*/ 67 w 70"/>
                <a:gd name="T9" fmla="*/ 13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46">
                  <a:moveTo>
                    <a:pt x="67" y="137"/>
                  </a:moveTo>
                  <a:cubicBezTo>
                    <a:pt x="38" y="98"/>
                    <a:pt x="8" y="56"/>
                    <a:pt x="12" y="5"/>
                  </a:cubicBezTo>
                  <a:cubicBezTo>
                    <a:pt x="13" y="0"/>
                    <a:pt x="5" y="1"/>
                    <a:pt x="4" y="6"/>
                  </a:cubicBezTo>
                  <a:cubicBezTo>
                    <a:pt x="0" y="58"/>
                    <a:pt x="30" y="102"/>
                    <a:pt x="60" y="142"/>
                  </a:cubicBezTo>
                  <a:cubicBezTo>
                    <a:pt x="63" y="146"/>
                    <a:pt x="70" y="142"/>
                    <a:pt x="67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9"/>
            <p:cNvSpPr/>
            <p:nvPr/>
          </p:nvSpPr>
          <p:spPr bwMode="auto">
            <a:xfrm>
              <a:off x="923" y="3422"/>
              <a:ext cx="74" cy="134"/>
            </a:xfrm>
            <a:custGeom>
              <a:avLst/>
              <a:gdLst>
                <a:gd name="T0" fmla="*/ 43 w 47"/>
                <a:gd name="T1" fmla="*/ 77 h 86"/>
                <a:gd name="T2" fmla="*/ 9 w 47"/>
                <a:gd name="T3" fmla="*/ 5 h 86"/>
                <a:gd name="T4" fmla="*/ 1 w 47"/>
                <a:gd name="T5" fmla="*/ 5 h 86"/>
                <a:gd name="T6" fmla="*/ 38 w 47"/>
                <a:gd name="T7" fmla="*/ 83 h 86"/>
                <a:gd name="T8" fmla="*/ 43 w 4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6">
                  <a:moveTo>
                    <a:pt x="43" y="77"/>
                  </a:moveTo>
                  <a:cubicBezTo>
                    <a:pt x="25" y="56"/>
                    <a:pt x="13" y="32"/>
                    <a:pt x="9" y="5"/>
                  </a:cubicBezTo>
                  <a:cubicBezTo>
                    <a:pt x="8" y="0"/>
                    <a:pt x="0" y="0"/>
                    <a:pt x="1" y="5"/>
                  </a:cubicBezTo>
                  <a:cubicBezTo>
                    <a:pt x="5" y="34"/>
                    <a:pt x="18" y="60"/>
                    <a:pt x="38" y="83"/>
                  </a:cubicBezTo>
                  <a:cubicBezTo>
                    <a:pt x="41" y="86"/>
                    <a:pt x="47" y="80"/>
                    <a:pt x="43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10813492" y="1333451"/>
            <a:ext cx="467126" cy="600375"/>
            <a:chOff x="5700260" y="545431"/>
            <a:chExt cx="3443982" cy="4908418"/>
          </a:xfrm>
        </p:grpSpPr>
        <p:sp>
          <p:nvSpPr>
            <p:cNvPr id="168" name="任意多边形 167"/>
            <p:cNvSpPr/>
            <p:nvPr/>
          </p:nvSpPr>
          <p:spPr>
            <a:xfrm>
              <a:off x="5700260" y="545431"/>
              <a:ext cx="3443982" cy="3930315"/>
            </a:xfrm>
            <a:custGeom>
              <a:avLst/>
              <a:gdLst>
                <a:gd name="connsiteX0" fmla="*/ 1718596 w 4355818"/>
                <a:gd name="connsiteY0" fmla="*/ 4909115 h 4957241"/>
                <a:gd name="connsiteX1" fmla="*/ 2090 w 4355818"/>
                <a:gd name="connsiteY1" fmla="*/ 2262168 h 4957241"/>
                <a:gd name="connsiteX2" fmla="*/ 2023396 w 4355818"/>
                <a:gd name="connsiteY2" fmla="*/ 231 h 4957241"/>
                <a:gd name="connsiteX3" fmla="*/ 4349501 w 4355818"/>
                <a:gd name="connsiteY3" fmla="*/ 2390505 h 4957241"/>
                <a:gd name="connsiteX4" fmla="*/ 2681122 w 4355818"/>
                <a:gd name="connsiteY4" fmla="*/ 4957241 h 4957241"/>
                <a:gd name="connsiteX5" fmla="*/ 1702554 w 4355818"/>
                <a:gd name="connsiteY5" fmla="*/ 4957241 h 4957241"/>
                <a:gd name="connsiteX6" fmla="*/ 1718596 w 4355818"/>
                <a:gd name="connsiteY6" fmla="*/ 4909115 h 4957241"/>
                <a:gd name="connsiteX0-1" fmla="*/ 1718596 w 4355818"/>
                <a:gd name="connsiteY0-2" fmla="*/ 4909721 h 4957847"/>
                <a:gd name="connsiteX1-3" fmla="*/ 2090 w 4355818"/>
                <a:gd name="connsiteY1-4" fmla="*/ 2262774 h 4957847"/>
                <a:gd name="connsiteX2-5" fmla="*/ 2023396 w 4355818"/>
                <a:gd name="connsiteY2-6" fmla="*/ 837 h 4957847"/>
                <a:gd name="connsiteX3-7" fmla="*/ 4349501 w 4355818"/>
                <a:gd name="connsiteY3-8" fmla="*/ 2391111 h 4957847"/>
                <a:gd name="connsiteX4-9" fmla="*/ 2681122 w 4355818"/>
                <a:gd name="connsiteY4-10" fmla="*/ 4957847 h 4957847"/>
                <a:gd name="connsiteX5-11" fmla="*/ 1702554 w 4355818"/>
                <a:gd name="connsiteY5-12" fmla="*/ 4957847 h 4957847"/>
                <a:gd name="connsiteX6-13" fmla="*/ 1718596 w 4355818"/>
                <a:gd name="connsiteY6-14" fmla="*/ 4909721 h 4957847"/>
                <a:gd name="connsiteX0-15" fmla="*/ 1718596 w 4355818"/>
                <a:gd name="connsiteY0-16" fmla="*/ 4910440 h 4958566"/>
                <a:gd name="connsiteX1-17" fmla="*/ 2090 w 4355818"/>
                <a:gd name="connsiteY1-18" fmla="*/ 2263493 h 4958566"/>
                <a:gd name="connsiteX2-19" fmla="*/ 2023396 w 4355818"/>
                <a:gd name="connsiteY2-20" fmla="*/ 1556 h 4958566"/>
                <a:gd name="connsiteX3-21" fmla="*/ 4349501 w 4355818"/>
                <a:gd name="connsiteY3-22" fmla="*/ 2391830 h 4958566"/>
                <a:gd name="connsiteX4-23" fmla="*/ 2681122 w 4355818"/>
                <a:gd name="connsiteY4-24" fmla="*/ 4958566 h 4958566"/>
                <a:gd name="connsiteX5-25" fmla="*/ 1702554 w 4355818"/>
                <a:gd name="connsiteY5-26" fmla="*/ 4958566 h 4958566"/>
                <a:gd name="connsiteX6-27" fmla="*/ 1718596 w 4355818"/>
                <a:gd name="connsiteY6-28" fmla="*/ 4910440 h 4958566"/>
                <a:gd name="connsiteX0-29" fmla="*/ 1721741 w 4355933"/>
                <a:gd name="connsiteY0-30" fmla="*/ 4926470 h 4974596"/>
                <a:gd name="connsiteX1-31" fmla="*/ 5235 w 4355933"/>
                <a:gd name="connsiteY1-32" fmla="*/ 2279523 h 4974596"/>
                <a:gd name="connsiteX2-33" fmla="*/ 2219046 w 4355933"/>
                <a:gd name="connsiteY2-34" fmla="*/ 1544 h 4974596"/>
                <a:gd name="connsiteX3-35" fmla="*/ 4352646 w 4355933"/>
                <a:gd name="connsiteY3-36" fmla="*/ 2407860 h 4974596"/>
                <a:gd name="connsiteX4-37" fmla="*/ 2684267 w 4355933"/>
                <a:gd name="connsiteY4-38" fmla="*/ 4974596 h 4974596"/>
                <a:gd name="connsiteX5-39" fmla="*/ 1705699 w 4355933"/>
                <a:gd name="connsiteY5-40" fmla="*/ 4974596 h 4974596"/>
                <a:gd name="connsiteX6-41" fmla="*/ 1721741 w 4355933"/>
                <a:gd name="connsiteY6-42" fmla="*/ 4926470 h 4974596"/>
                <a:gd name="connsiteX0-43" fmla="*/ 1720842 w 4355710"/>
                <a:gd name="connsiteY0-44" fmla="*/ 4926470 h 4974596"/>
                <a:gd name="connsiteX1-45" fmla="*/ 4336 w 4355710"/>
                <a:gd name="connsiteY1-46" fmla="*/ 2279523 h 4974596"/>
                <a:gd name="connsiteX2-47" fmla="*/ 2170021 w 4355710"/>
                <a:gd name="connsiteY2-48" fmla="*/ 1544 h 4974596"/>
                <a:gd name="connsiteX3-49" fmla="*/ 4351747 w 4355710"/>
                <a:gd name="connsiteY3-50" fmla="*/ 2407860 h 4974596"/>
                <a:gd name="connsiteX4-51" fmla="*/ 2683368 w 4355710"/>
                <a:gd name="connsiteY4-52" fmla="*/ 4974596 h 4974596"/>
                <a:gd name="connsiteX5-53" fmla="*/ 1704800 w 4355710"/>
                <a:gd name="connsiteY5-54" fmla="*/ 4974596 h 4974596"/>
                <a:gd name="connsiteX6-55" fmla="*/ 1720842 w 4355710"/>
                <a:gd name="connsiteY6-56" fmla="*/ 4926470 h 4974596"/>
                <a:gd name="connsiteX0-57" fmla="*/ 1720842 w 4352664"/>
                <a:gd name="connsiteY0-58" fmla="*/ 4926484 h 4974610"/>
                <a:gd name="connsiteX1-59" fmla="*/ 4336 w 4352664"/>
                <a:gd name="connsiteY1-60" fmla="*/ 2279537 h 4974610"/>
                <a:gd name="connsiteX2-61" fmla="*/ 2170021 w 4352664"/>
                <a:gd name="connsiteY2-62" fmla="*/ 1558 h 4974610"/>
                <a:gd name="connsiteX3-63" fmla="*/ 4351747 w 4352664"/>
                <a:gd name="connsiteY3-64" fmla="*/ 2407874 h 4974610"/>
                <a:gd name="connsiteX4-65" fmla="*/ 2683368 w 4352664"/>
                <a:gd name="connsiteY4-66" fmla="*/ 4974610 h 4974610"/>
                <a:gd name="connsiteX5-67" fmla="*/ 1704800 w 4352664"/>
                <a:gd name="connsiteY5-68" fmla="*/ 4974610 h 4974610"/>
                <a:gd name="connsiteX6-69" fmla="*/ 1720842 w 4352664"/>
                <a:gd name="connsiteY6-70" fmla="*/ 4926484 h 4974610"/>
                <a:gd name="connsiteX0-71" fmla="*/ 1727235 w 4359057"/>
                <a:gd name="connsiteY0-72" fmla="*/ 4926484 h 4974610"/>
                <a:gd name="connsiteX1-73" fmla="*/ 10729 w 4359057"/>
                <a:gd name="connsiteY1-74" fmla="*/ 2279537 h 4974610"/>
                <a:gd name="connsiteX2-75" fmla="*/ 2176414 w 4359057"/>
                <a:gd name="connsiteY2-76" fmla="*/ 1558 h 4974610"/>
                <a:gd name="connsiteX3-77" fmla="*/ 4358140 w 4359057"/>
                <a:gd name="connsiteY3-78" fmla="*/ 2407874 h 4974610"/>
                <a:gd name="connsiteX4-79" fmla="*/ 2689761 w 4359057"/>
                <a:gd name="connsiteY4-80" fmla="*/ 4974610 h 4974610"/>
                <a:gd name="connsiteX5-81" fmla="*/ 1711193 w 4359057"/>
                <a:gd name="connsiteY5-82" fmla="*/ 4974610 h 4974610"/>
                <a:gd name="connsiteX6-83" fmla="*/ 1727235 w 4359057"/>
                <a:gd name="connsiteY6-84" fmla="*/ 4926484 h 49746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4359057" h="4974610">
                  <a:moveTo>
                    <a:pt x="1727235" y="4926484"/>
                  </a:moveTo>
                  <a:cubicBezTo>
                    <a:pt x="843582" y="4012084"/>
                    <a:pt x="112329" y="3148484"/>
                    <a:pt x="10729" y="2279537"/>
                  </a:cubicBezTo>
                  <a:cubicBezTo>
                    <a:pt x="-90871" y="1410590"/>
                    <a:pt x="521403" y="60380"/>
                    <a:pt x="2176414" y="1558"/>
                  </a:cubicBezTo>
                  <a:cubicBezTo>
                    <a:pt x="3831425" y="-57264"/>
                    <a:pt x="4384876" y="1562990"/>
                    <a:pt x="4358140" y="2407874"/>
                  </a:cubicBezTo>
                  <a:cubicBezTo>
                    <a:pt x="4331404" y="3252758"/>
                    <a:pt x="3120224" y="4536126"/>
                    <a:pt x="2689761" y="4974610"/>
                  </a:cubicBezTo>
                  <a:lnTo>
                    <a:pt x="1711193" y="4974610"/>
                  </a:lnTo>
                  <a:lnTo>
                    <a:pt x="1727235" y="4926484"/>
                  </a:lnTo>
                  <a:close/>
                </a:path>
              </a:pathLst>
            </a:custGeom>
            <a:noFill/>
            <a:ln w="19050" cap="rnd">
              <a:solidFill>
                <a:schemeClr val="accent1">
                  <a:lumMod val="50000"/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9" name="组合 168"/>
            <p:cNvGrpSpPr/>
            <p:nvPr/>
          </p:nvGrpSpPr>
          <p:grpSpPr>
            <a:xfrm>
              <a:off x="7010895" y="4475746"/>
              <a:ext cx="913905" cy="978103"/>
              <a:chOff x="5869765" y="4949067"/>
              <a:chExt cx="1450294" cy="1552171"/>
            </a:xfrm>
          </p:grpSpPr>
          <p:sp>
            <p:nvSpPr>
              <p:cNvPr id="173" name="椭圆 31"/>
              <p:cNvSpPr/>
              <p:nvPr/>
            </p:nvSpPr>
            <p:spPr>
              <a:xfrm>
                <a:off x="5869765" y="5582113"/>
                <a:ext cx="1450294" cy="919125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  <a:gd name="connsiteX0-333" fmla="*/ 128078 w 660438"/>
                  <a:gd name="connsiteY0-334" fmla="*/ 64927 h 653852"/>
                  <a:gd name="connsiteX1-335" fmla="*/ 410712 w 660438"/>
                  <a:gd name="connsiteY1-336" fmla="*/ 15051 h 653852"/>
                  <a:gd name="connsiteX2-337" fmla="*/ 659670 w 660438"/>
                  <a:gd name="connsiteY2-338" fmla="*/ 337329 h 653852"/>
                  <a:gd name="connsiteX3-339" fmla="*/ 331423 w 660438"/>
                  <a:gd name="connsiteY3-340" fmla="*/ 653852 h 653852"/>
                  <a:gd name="connsiteX4-341" fmla="*/ 3176 w 660438"/>
                  <a:gd name="connsiteY4-342" fmla="*/ 337329 h 653852"/>
                  <a:gd name="connsiteX5-343" fmla="*/ 62645 w 660438"/>
                  <a:gd name="connsiteY5-344" fmla="*/ 134413 h 653852"/>
                  <a:gd name="connsiteX6-345" fmla="*/ 128078 w 660438"/>
                  <a:gd name="connsiteY6-346" fmla="*/ 64927 h 653852"/>
                  <a:gd name="connsiteX0-347" fmla="*/ 252136 w 660153"/>
                  <a:gd name="connsiteY0-348" fmla="*/ 22792 h 698557"/>
                  <a:gd name="connsiteX1-349" fmla="*/ 410712 w 660153"/>
                  <a:gd name="connsiteY1-350" fmla="*/ 59756 h 698557"/>
                  <a:gd name="connsiteX2-351" fmla="*/ 659670 w 660153"/>
                  <a:gd name="connsiteY2-352" fmla="*/ 382034 h 698557"/>
                  <a:gd name="connsiteX3-353" fmla="*/ 331423 w 660153"/>
                  <a:gd name="connsiteY3-354" fmla="*/ 698557 h 698557"/>
                  <a:gd name="connsiteX4-355" fmla="*/ 3176 w 660153"/>
                  <a:gd name="connsiteY4-356" fmla="*/ 382034 h 698557"/>
                  <a:gd name="connsiteX5-357" fmla="*/ 62645 w 660153"/>
                  <a:gd name="connsiteY5-358" fmla="*/ 179118 h 698557"/>
                  <a:gd name="connsiteX6-359" fmla="*/ 252136 w 660153"/>
                  <a:gd name="connsiteY6-360" fmla="*/ 22792 h 698557"/>
                  <a:gd name="connsiteX0-361" fmla="*/ 62645 w 660153"/>
                  <a:gd name="connsiteY0-362" fmla="*/ 119362 h 638801"/>
                  <a:gd name="connsiteX1-363" fmla="*/ 410712 w 660153"/>
                  <a:gd name="connsiteY1-364" fmla="*/ 0 h 638801"/>
                  <a:gd name="connsiteX2-365" fmla="*/ 659670 w 660153"/>
                  <a:gd name="connsiteY2-366" fmla="*/ 322278 h 638801"/>
                  <a:gd name="connsiteX3-367" fmla="*/ 331423 w 660153"/>
                  <a:gd name="connsiteY3-368" fmla="*/ 638801 h 638801"/>
                  <a:gd name="connsiteX4-369" fmla="*/ 3176 w 660153"/>
                  <a:gd name="connsiteY4-370" fmla="*/ 322278 h 638801"/>
                  <a:gd name="connsiteX5-371" fmla="*/ 62645 w 660153"/>
                  <a:gd name="connsiteY5-372" fmla="*/ 119362 h 638801"/>
                  <a:gd name="connsiteX0-373" fmla="*/ 62645 w 684431"/>
                  <a:gd name="connsiteY0-374" fmla="*/ 57333 h 576772"/>
                  <a:gd name="connsiteX1-375" fmla="*/ 615409 w 684431"/>
                  <a:gd name="connsiteY1-376" fmla="*/ 0 h 576772"/>
                  <a:gd name="connsiteX2-377" fmla="*/ 659670 w 684431"/>
                  <a:gd name="connsiteY2-378" fmla="*/ 260249 h 576772"/>
                  <a:gd name="connsiteX3-379" fmla="*/ 331423 w 684431"/>
                  <a:gd name="connsiteY3-380" fmla="*/ 576772 h 576772"/>
                  <a:gd name="connsiteX4-381" fmla="*/ 3176 w 684431"/>
                  <a:gd name="connsiteY4-382" fmla="*/ 260249 h 576772"/>
                  <a:gd name="connsiteX5-383" fmla="*/ 62645 w 684431"/>
                  <a:gd name="connsiteY5-384" fmla="*/ 57333 h 576772"/>
                  <a:gd name="connsiteX0-385" fmla="*/ 62645 w 697568"/>
                  <a:gd name="connsiteY0-386" fmla="*/ 80203 h 611576"/>
                  <a:gd name="connsiteX1-387" fmla="*/ 615409 w 697568"/>
                  <a:gd name="connsiteY1-388" fmla="*/ 22870 h 611576"/>
                  <a:gd name="connsiteX2-389" fmla="*/ 665873 w 697568"/>
                  <a:gd name="connsiteY2-390" fmla="*/ 494018 h 611576"/>
                  <a:gd name="connsiteX3-391" fmla="*/ 331423 w 697568"/>
                  <a:gd name="connsiteY3-392" fmla="*/ 599642 h 611576"/>
                  <a:gd name="connsiteX4-393" fmla="*/ 3176 w 697568"/>
                  <a:gd name="connsiteY4-394" fmla="*/ 283119 h 611576"/>
                  <a:gd name="connsiteX5-395" fmla="*/ 62645 w 697568"/>
                  <a:gd name="connsiteY5-396" fmla="*/ 80203 h 611576"/>
                  <a:gd name="connsiteX0-397" fmla="*/ 62645 w 721268"/>
                  <a:gd name="connsiteY0-398" fmla="*/ 80203 h 500519"/>
                  <a:gd name="connsiteX1-399" fmla="*/ 615409 w 721268"/>
                  <a:gd name="connsiteY1-400" fmla="*/ 22870 h 500519"/>
                  <a:gd name="connsiteX2-401" fmla="*/ 665873 w 721268"/>
                  <a:gd name="connsiteY2-402" fmla="*/ 494018 h 500519"/>
                  <a:gd name="connsiteX3-403" fmla="*/ 3176 w 721268"/>
                  <a:gd name="connsiteY3-404" fmla="*/ 283119 h 500519"/>
                  <a:gd name="connsiteX4-405" fmla="*/ 62645 w 721268"/>
                  <a:gd name="connsiteY4-406" fmla="*/ 80203 h 500519"/>
                  <a:gd name="connsiteX0-407" fmla="*/ 26672 w 681225"/>
                  <a:gd name="connsiteY0-408" fmla="*/ 80203 h 543014"/>
                  <a:gd name="connsiteX1-409" fmla="*/ 579436 w 681225"/>
                  <a:gd name="connsiteY1-410" fmla="*/ 22870 h 543014"/>
                  <a:gd name="connsiteX2-411" fmla="*/ 629900 w 681225"/>
                  <a:gd name="connsiteY2-412" fmla="*/ 494018 h 543014"/>
                  <a:gd name="connsiteX3-413" fmla="*/ 23029 w 681225"/>
                  <a:gd name="connsiteY3-414" fmla="*/ 481613 h 543014"/>
                  <a:gd name="connsiteX4-415" fmla="*/ 26672 w 681225"/>
                  <a:gd name="connsiteY4-416" fmla="*/ 80203 h 543014"/>
                  <a:gd name="connsiteX0-417" fmla="*/ 26672 w 681225"/>
                  <a:gd name="connsiteY0-418" fmla="*/ 89749 h 552560"/>
                  <a:gd name="connsiteX1-419" fmla="*/ 579436 w 681225"/>
                  <a:gd name="connsiteY1-420" fmla="*/ 32416 h 552560"/>
                  <a:gd name="connsiteX2-421" fmla="*/ 629900 w 681225"/>
                  <a:gd name="connsiteY2-422" fmla="*/ 503564 h 552560"/>
                  <a:gd name="connsiteX3-423" fmla="*/ 23029 w 681225"/>
                  <a:gd name="connsiteY3-424" fmla="*/ 491159 h 552560"/>
                  <a:gd name="connsiteX4-425" fmla="*/ 26672 w 681225"/>
                  <a:gd name="connsiteY4-426" fmla="*/ 89749 h 552560"/>
                  <a:gd name="connsiteX0-427" fmla="*/ 29374 w 683927"/>
                  <a:gd name="connsiteY0-428" fmla="*/ 94156 h 556967"/>
                  <a:gd name="connsiteX1-429" fmla="*/ 582138 w 683927"/>
                  <a:gd name="connsiteY1-430" fmla="*/ 36823 h 556967"/>
                  <a:gd name="connsiteX2-431" fmla="*/ 632602 w 683927"/>
                  <a:gd name="connsiteY2-432" fmla="*/ 507971 h 556967"/>
                  <a:gd name="connsiteX3-433" fmla="*/ 25731 w 683927"/>
                  <a:gd name="connsiteY3-434" fmla="*/ 495566 h 556967"/>
                  <a:gd name="connsiteX4-435" fmla="*/ 29374 w 683927"/>
                  <a:gd name="connsiteY4-436" fmla="*/ 94156 h 556967"/>
                  <a:gd name="connsiteX0-437" fmla="*/ 46803 w 712301"/>
                  <a:gd name="connsiteY0-438" fmla="*/ 71704 h 532822"/>
                  <a:gd name="connsiteX1-439" fmla="*/ 624379 w 712301"/>
                  <a:gd name="connsiteY1-440" fmla="*/ 39182 h 532822"/>
                  <a:gd name="connsiteX2-441" fmla="*/ 650031 w 712301"/>
                  <a:gd name="connsiteY2-442" fmla="*/ 485519 h 532822"/>
                  <a:gd name="connsiteX3-443" fmla="*/ 43160 w 712301"/>
                  <a:gd name="connsiteY3-444" fmla="*/ 473114 h 532822"/>
                  <a:gd name="connsiteX4-445" fmla="*/ 46803 w 712301"/>
                  <a:gd name="connsiteY4-446" fmla="*/ 71704 h 532822"/>
                  <a:gd name="connsiteX0-447" fmla="*/ 46803 w 697972"/>
                  <a:gd name="connsiteY0-448" fmla="*/ 58429 h 519547"/>
                  <a:gd name="connsiteX1-449" fmla="*/ 624379 w 697972"/>
                  <a:gd name="connsiteY1-450" fmla="*/ 25907 h 519547"/>
                  <a:gd name="connsiteX2-451" fmla="*/ 650031 w 697972"/>
                  <a:gd name="connsiteY2-452" fmla="*/ 472244 h 519547"/>
                  <a:gd name="connsiteX3-453" fmla="*/ 43160 w 697972"/>
                  <a:gd name="connsiteY3-454" fmla="*/ 459839 h 519547"/>
                  <a:gd name="connsiteX4-455" fmla="*/ 46803 w 697972"/>
                  <a:gd name="connsiteY4-456" fmla="*/ 58429 h 519547"/>
                  <a:gd name="connsiteX0-457" fmla="*/ 46803 w 697972"/>
                  <a:gd name="connsiteY0-458" fmla="*/ 58429 h 538344"/>
                  <a:gd name="connsiteX1-459" fmla="*/ 624379 w 697972"/>
                  <a:gd name="connsiteY1-460" fmla="*/ 25907 h 538344"/>
                  <a:gd name="connsiteX2-461" fmla="*/ 650031 w 697972"/>
                  <a:gd name="connsiteY2-462" fmla="*/ 472244 h 538344"/>
                  <a:gd name="connsiteX3-463" fmla="*/ 43160 w 697972"/>
                  <a:gd name="connsiteY3-464" fmla="*/ 459839 h 538344"/>
                  <a:gd name="connsiteX4-465" fmla="*/ 46803 w 697972"/>
                  <a:gd name="connsiteY4-466" fmla="*/ 58429 h 538344"/>
                  <a:gd name="connsiteX0-467" fmla="*/ 53628 w 704797"/>
                  <a:gd name="connsiteY0-468" fmla="*/ 58429 h 522084"/>
                  <a:gd name="connsiteX1-469" fmla="*/ 631204 w 704797"/>
                  <a:gd name="connsiteY1-470" fmla="*/ 25907 h 522084"/>
                  <a:gd name="connsiteX2-471" fmla="*/ 656856 w 704797"/>
                  <a:gd name="connsiteY2-472" fmla="*/ 472244 h 522084"/>
                  <a:gd name="connsiteX3-473" fmla="*/ 49985 w 704797"/>
                  <a:gd name="connsiteY3-474" fmla="*/ 459839 h 522084"/>
                  <a:gd name="connsiteX4-475" fmla="*/ 53628 w 704797"/>
                  <a:gd name="connsiteY4-476" fmla="*/ 58429 h 522084"/>
                  <a:gd name="connsiteX0-477" fmla="*/ 53628 w 695352"/>
                  <a:gd name="connsiteY0-478" fmla="*/ 44808 h 508463"/>
                  <a:gd name="connsiteX1-479" fmla="*/ 631204 w 695352"/>
                  <a:gd name="connsiteY1-480" fmla="*/ 12286 h 508463"/>
                  <a:gd name="connsiteX2-481" fmla="*/ 656856 w 695352"/>
                  <a:gd name="connsiteY2-482" fmla="*/ 458623 h 508463"/>
                  <a:gd name="connsiteX3-483" fmla="*/ 49985 w 695352"/>
                  <a:gd name="connsiteY3-484" fmla="*/ 446218 h 508463"/>
                  <a:gd name="connsiteX4-485" fmla="*/ 53628 w 695352"/>
                  <a:gd name="connsiteY4-486" fmla="*/ 44808 h 508463"/>
                  <a:gd name="connsiteX0-487" fmla="*/ 27233 w 668957"/>
                  <a:gd name="connsiteY0-488" fmla="*/ 33309 h 496964"/>
                  <a:gd name="connsiteX1-489" fmla="*/ 604809 w 668957"/>
                  <a:gd name="connsiteY1-490" fmla="*/ 787 h 496964"/>
                  <a:gd name="connsiteX2-491" fmla="*/ 630461 w 668957"/>
                  <a:gd name="connsiteY2-492" fmla="*/ 447124 h 496964"/>
                  <a:gd name="connsiteX3-493" fmla="*/ 23590 w 668957"/>
                  <a:gd name="connsiteY3-494" fmla="*/ 434719 h 496964"/>
                  <a:gd name="connsiteX4-495" fmla="*/ 27233 w 668957"/>
                  <a:gd name="connsiteY4-496" fmla="*/ 33309 h 496964"/>
                  <a:gd name="connsiteX0-497" fmla="*/ 56383 w 708074"/>
                  <a:gd name="connsiteY0-498" fmla="*/ 44807 h 508462"/>
                  <a:gd name="connsiteX1-499" fmla="*/ 672500 w 708074"/>
                  <a:gd name="connsiteY1-500" fmla="*/ 12285 h 508462"/>
                  <a:gd name="connsiteX2-501" fmla="*/ 659611 w 708074"/>
                  <a:gd name="connsiteY2-502" fmla="*/ 458622 h 508462"/>
                  <a:gd name="connsiteX3-503" fmla="*/ 52740 w 708074"/>
                  <a:gd name="connsiteY3-504" fmla="*/ 446217 h 508462"/>
                  <a:gd name="connsiteX4-505" fmla="*/ 56383 w 708074"/>
                  <a:gd name="connsiteY4-506" fmla="*/ 44807 h 508462"/>
                  <a:gd name="connsiteX0-507" fmla="*/ 29466 w 681157"/>
                  <a:gd name="connsiteY0-508" fmla="*/ 33309 h 496964"/>
                  <a:gd name="connsiteX1-509" fmla="*/ 645583 w 681157"/>
                  <a:gd name="connsiteY1-510" fmla="*/ 787 h 496964"/>
                  <a:gd name="connsiteX2-511" fmla="*/ 632694 w 681157"/>
                  <a:gd name="connsiteY2-512" fmla="*/ 447124 h 496964"/>
                  <a:gd name="connsiteX3-513" fmla="*/ 25823 w 681157"/>
                  <a:gd name="connsiteY3-514" fmla="*/ 434719 h 496964"/>
                  <a:gd name="connsiteX4-515" fmla="*/ 29466 w 681157"/>
                  <a:gd name="connsiteY4-516" fmla="*/ 33309 h 49696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81157" h="496964">
                    <a:moveTo>
                      <a:pt x="29466" y="33309"/>
                    </a:moveTo>
                    <a:cubicBezTo>
                      <a:pt x="66687" y="6579"/>
                      <a:pt x="638715" y="-2974"/>
                      <a:pt x="645583" y="787"/>
                    </a:cubicBezTo>
                    <a:cubicBezTo>
                      <a:pt x="652451" y="4548"/>
                      <a:pt x="729564" y="374802"/>
                      <a:pt x="632694" y="447124"/>
                    </a:cubicBezTo>
                    <a:cubicBezTo>
                      <a:pt x="535824" y="519446"/>
                      <a:pt x="62180" y="511123"/>
                      <a:pt x="25823" y="434719"/>
                    </a:cubicBezTo>
                    <a:cubicBezTo>
                      <a:pt x="-10534" y="358315"/>
                      <a:pt x="-7755" y="60039"/>
                      <a:pt x="29466" y="33309"/>
                    </a:cubicBezTo>
                    <a:close/>
                  </a:path>
                </a:pathLst>
              </a:custGeom>
              <a:noFill/>
              <a:ln w="19050" cap="rnd">
                <a:solidFill>
                  <a:schemeClr val="accent1">
                    <a:lumMod val="50000"/>
                    <a:alpha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4" name="组合 173"/>
              <p:cNvGrpSpPr/>
              <p:nvPr/>
            </p:nvGrpSpPr>
            <p:grpSpPr>
              <a:xfrm>
                <a:off x="5869765" y="4949067"/>
                <a:ext cx="1440000" cy="728759"/>
                <a:chOff x="5869765" y="4949067"/>
                <a:chExt cx="1440000" cy="728759"/>
              </a:xfrm>
            </p:grpSpPr>
            <p:sp>
              <p:nvSpPr>
                <p:cNvPr id="175" name="任意多边形 174"/>
                <p:cNvSpPr/>
                <p:nvPr/>
              </p:nvSpPr>
              <p:spPr>
                <a:xfrm>
                  <a:off x="5987407" y="4949067"/>
                  <a:ext cx="11723" cy="633046"/>
                </a:xfrm>
                <a:custGeom>
                  <a:avLst/>
                  <a:gdLst>
                    <a:gd name="connsiteX0" fmla="*/ 0 w 11723"/>
                    <a:gd name="connsiteY0" fmla="*/ 633046 h 633046"/>
                    <a:gd name="connsiteX1" fmla="*/ 11723 w 11723"/>
                    <a:gd name="connsiteY1" fmla="*/ 246184 h 633046"/>
                    <a:gd name="connsiteX2" fmla="*/ 0 w 11723"/>
                    <a:gd name="connsiteY2" fmla="*/ 0 h 633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723" h="633046">
                      <a:moveTo>
                        <a:pt x="0" y="633046"/>
                      </a:moveTo>
                      <a:cubicBezTo>
                        <a:pt x="5861" y="492369"/>
                        <a:pt x="11723" y="351692"/>
                        <a:pt x="11723" y="246184"/>
                      </a:cubicBezTo>
                      <a:cubicBezTo>
                        <a:pt x="11723" y="140676"/>
                        <a:pt x="5861" y="70338"/>
                        <a:pt x="0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1">
                      <a:lumMod val="50000"/>
                      <a:alpha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任意多边形 175"/>
                <p:cNvSpPr/>
                <p:nvPr/>
              </p:nvSpPr>
              <p:spPr>
                <a:xfrm>
                  <a:off x="6511686" y="4949067"/>
                  <a:ext cx="11723" cy="633046"/>
                </a:xfrm>
                <a:custGeom>
                  <a:avLst/>
                  <a:gdLst>
                    <a:gd name="connsiteX0" fmla="*/ 0 w 11723"/>
                    <a:gd name="connsiteY0" fmla="*/ 633046 h 633046"/>
                    <a:gd name="connsiteX1" fmla="*/ 11723 w 11723"/>
                    <a:gd name="connsiteY1" fmla="*/ 246184 h 633046"/>
                    <a:gd name="connsiteX2" fmla="*/ 0 w 11723"/>
                    <a:gd name="connsiteY2" fmla="*/ 0 h 633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723" h="633046">
                      <a:moveTo>
                        <a:pt x="0" y="633046"/>
                      </a:moveTo>
                      <a:cubicBezTo>
                        <a:pt x="5861" y="492369"/>
                        <a:pt x="11723" y="351692"/>
                        <a:pt x="11723" y="246184"/>
                      </a:cubicBezTo>
                      <a:cubicBezTo>
                        <a:pt x="11723" y="140676"/>
                        <a:pt x="5861" y="70338"/>
                        <a:pt x="0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1">
                      <a:lumMod val="50000"/>
                      <a:alpha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" name="任意多边形 176"/>
                <p:cNvSpPr/>
                <p:nvPr/>
              </p:nvSpPr>
              <p:spPr>
                <a:xfrm>
                  <a:off x="7189844" y="4949067"/>
                  <a:ext cx="11723" cy="633046"/>
                </a:xfrm>
                <a:custGeom>
                  <a:avLst/>
                  <a:gdLst>
                    <a:gd name="connsiteX0" fmla="*/ 0 w 11723"/>
                    <a:gd name="connsiteY0" fmla="*/ 633046 h 633046"/>
                    <a:gd name="connsiteX1" fmla="*/ 11723 w 11723"/>
                    <a:gd name="connsiteY1" fmla="*/ 246184 h 633046"/>
                    <a:gd name="connsiteX2" fmla="*/ 0 w 11723"/>
                    <a:gd name="connsiteY2" fmla="*/ 0 h 633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723" h="633046">
                      <a:moveTo>
                        <a:pt x="0" y="633046"/>
                      </a:moveTo>
                      <a:cubicBezTo>
                        <a:pt x="5861" y="492369"/>
                        <a:pt x="11723" y="351692"/>
                        <a:pt x="11723" y="246184"/>
                      </a:cubicBezTo>
                      <a:cubicBezTo>
                        <a:pt x="11723" y="140676"/>
                        <a:pt x="5861" y="70338"/>
                        <a:pt x="0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1">
                      <a:lumMod val="50000"/>
                      <a:alpha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椭圆 31"/>
                <p:cNvSpPr/>
                <p:nvPr/>
              </p:nvSpPr>
              <p:spPr>
                <a:xfrm>
                  <a:off x="5869765" y="5486403"/>
                  <a:ext cx="1440000" cy="191423"/>
                </a:xfrm>
                <a:custGeom>
                  <a:avLst/>
                  <a:gdLst>
                    <a:gd name="connsiteX0" fmla="*/ 0 w 656493"/>
                    <a:gd name="connsiteY0" fmla="*/ 316523 h 633046"/>
                    <a:gd name="connsiteX1" fmla="*/ 328247 w 656493"/>
                    <a:gd name="connsiteY1" fmla="*/ 0 h 633046"/>
                    <a:gd name="connsiteX2" fmla="*/ 656494 w 656493"/>
                    <a:gd name="connsiteY2" fmla="*/ 316523 h 633046"/>
                    <a:gd name="connsiteX3" fmla="*/ 328247 w 656493"/>
                    <a:gd name="connsiteY3" fmla="*/ 633046 h 633046"/>
                    <a:gd name="connsiteX4" fmla="*/ 0 w 656493"/>
                    <a:gd name="connsiteY4" fmla="*/ 316523 h 633046"/>
                    <a:gd name="connsiteX0-1" fmla="*/ 328247 w 656494"/>
                    <a:gd name="connsiteY0-2" fmla="*/ 0 h 633046"/>
                    <a:gd name="connsiteX1-3" fmla="*/ 656494 w 656494"/>
                    <a:gd name="connsiteY1-4" fmla="*/ 316523 h 633046"/>
                    <a:gd name="connsiteX2-5" fmla="*/ 328247 w 656494"/>
                    <a:gd name="connsiteY2-6" fmla="*/ 633046 h 633046"/>
                    <a:gd name="connsiteX3-7" fmla="*/ 0 w 656494"/>
                    <a:gd name="connsiteY3-8" fmla="*/ 316523 h 633046"/>
                    <a:gd name="connsiteX4-9" fmla="*/ 419687 w 656494"/>
                    <a:gd name="connsiteY4-10" fmla="*/ 91440 h 633046"/>
                    <a:gd name="connsiteX0-11" fmla="*/ 402964 w 731211"/>
                    <a:gd name="connsiteY0-12" fmla="*/ 0 h 633046"/>
                    <a:gd name="connsiteX1-13" fmla="*/ 731211 w 731211"/>
                    <a:gd name="connsiteY1-14" fmla="*/ 316523 h 633046"/>
                    <a:gd name="connsiteX2-15" fmla="*/ 402964 w 731211"/>
                    <a:gd name="connsiteY2-16" fmla="*/ 633046 h 633046"/>
                    <a:gd name="connsiteX3-17" fmla="*/ 74717 w 731211"/>
                    <a:gd name="connsiteY3-18" fmla="*/ 316523 h 633046"/>
                    <a:gd name="connsiteX4-19" fmla="*/ 161895 w 731211"/>
                    <a:gd name="connsiteY4-20" fmla="*/ 152400 h 633046"/>
                    <a:gd name="connsiteX0-21" fmla="*/ 353700 w 681947"/>
                    <a:gd name="connsiteY0-22" fmla="*/ 0 h 633046"/>
                    <a:gd name="connsiteX1-23" fmla="*/ 681947 w 681947"/>
                    <a:gd name="connsiteY1-24" fmla="*/ 316523 h 633046"/>
                    <a:gd name="connsiteX2-25" fmla="*/ 353700 w 681947"/>
                    <a:gd name="connsiteY2-26" fmla="*/ 633046 h 633046"/>
                    <a:gd name="connsiteX3-27" fmla="*/ 25453 w 681947"/>
                    <a:gd name="connsiteY3-28" fmla="*/ 316523 h 633046"/>
                    <a:gd name="connsiteX4-29" fmla="*/ 112631 w 681947"/>
                    <a:gd name="connsiteY4-30" fmla="*/ 152400 h 633046"/>
                    <a:gd name="connsiteX0-31" fmla="*/ 341249 w 669496"/>
                    <a:gd name="connsiteY0-32" fmla="*/ 0 h 633046"/>
                    <a:gd name="connsiteX1-33" fmla="*/ 669496 w 669496"/>
                    <a:gd name="connsiteY1-34" fmla="*/ 316523 h 633046"/>
                    <a:gd name="connsiteX2-35" fmla="*/ 341249 w 669496"/>
                    <a:gd name="connsiteY2-36" fmla="*/ 633046 h 633046"/>
                    <a:gd name="connsiteX3-37" fmla="*/ 13002 w 669496"/>
                    <a:gd name="connsiteY3-38" fmla="*/ 316523 h 633046"/>
                    <a:gd name="connsiteX4-39" fmla="*/ 100180 w 669496"/>
                    <a:gd name="connsiteY4-40" fmla="*/ 152400 h 633046"/>
                    <a:gd name="connsiteX0-41" fmla="*/ 347951 w 676198"/>
                    <a:gd name="connsiteY0-42" fmla="*/ 0 h 633046"/>
                    <a:gd name="connsiteX1-43" fmla="*/ 676198 w 676198"/>
                    <a:gd name="connsiteY1-44" fmla="*/ 316523 h 633046"/>
                    <a:gd name="connsiteX2-45" fmla="*/ 347951 w 676198"/>
                    <a:gd name="connsiteY2-46" fmla="*/ 633046 h 633046"/>
                    <a:gd name="connsiteX3-47" fmla="*/ 19704 w 676198"/>
                    <a:gd name="connsiteY3-48" fmla="*/ 316523 h 633046"/>
                    <a:gd name="connsiteX4-49" fmla="*/ 79173 w 676198"/>
                    <a:gd name="connsiteY4-50" fmla="*/ 113607 h 633046"/>
                    <a:gd name="connsiteX0-51" fmla="*/ 333371 w 661618"/>
                    <a:gd name="connsiteY0-52" fmla="*/ 0 h 633046"/>
                    <a:gd name="connsiteX1-53" fmla="*/ 661618 w 661618"/>
                    <a:gd name="connsiteY1-54" fmla="*/ 316523 h 633046"/>
                    <a:gd name="connsiteX2-55" fmla="*/ 333371 w 661618"/>
                    <a:gd name="connsiteY2-56" fmla="*/ 633046 h 633046"/>
                    <a:gd name="connsiteX3-57" fmla="*/ 5124 w 661618"/>
                    <a:gd name="connsiteY3-58" fmla="*/ 316523 h 633046"/>
                    <a:gd name="connsiteX4-59" fmla="*/ 64593 w 661618"/>
                    <a:gd name="connsiteY4-60" fmla="*/ 113607 h 633046"/>
                    <a:gd name="connsiteX0-61" fmla="*/ 178200 w 661618"/>
                    <a:gd name="connsiteY0-62" fmla="*/ 0 h 583170"/>
                    <a:gd name="connsiteX1-63" fmla="*/ 661618 w 661618"/>
                    <a:gd name="connsiteY1-64" fmla="*/ 266647 h 583170"/>
                    <a:gd name="connsiteX2-65" fmla="*/ 333371 w 661618"/>
                    <a:gd name="connsiteY2-66" fmla="*/ 583170 h 583170"/>
                    <a:gd name="connsiteX3-67" fmla="*/ 5124 w 661618"/>
                    <a:gd name="connsiteY3-68" fmla="*/ 266647 h 583170"/>
                    <a:gd name="connsiteX4-69" fmla="*/ 64593 w 661618"/>
                    <a:gd name="connsiteY4-70" fmla="*/ 63731 h 583170"/>
                    <a:gd name="connsiteX0-71" fmla="*/ 178200 w 662133"/>
                    <a:gd name="connsiteY0-72" fmla="*/ 66578 h 649748"/>
                    <a:gd name="connsiteX1-73" fmla="*/ 412660 w 662133"/>
                    <a:gd name="connsiteY1-74" fmla="*/ 10947 h 649748"/>
                    <a:gd name="connsiteX2-75" fmla="*/ 661618 w 662133"/>
                    <a:gd name="connsiteY2-76" fmla="*/ 333225 h 649748"/>
                    <a:gd name="connsiteX3-77" fmla="*/ 333371 w 662133"/>
                    <a:gd name="connsiteY3-78" fmla="*/ 649748 h 649748"/>
                    <a:gd name="connsiteX4-79" fmla="*/ 5124 w 662133"/>
                    <a:gd name="connsiteY4-80" fmla="*/ 333225 h 649748"/>
                    <a:gd name="connsiteX5" fmla="*/ 64593 w 662133"/>
                    <a:gd name="connsiteY5" fmla="*/ 130309 h 649748"/>
                    <a:gd name="connsiteX0-81" fmla="*/ 178200 w 662148"/>
                    <a:gd name="connsiteY0-82" fmla="*/ 66578 h 649748"/>
                    <a:gd name="connsiteX1-83" fmla="*/ 412660 w 662148"/>
                    <a:gd name="connsiteY1-84" fmla="*/ 10947 h 649748"/>
                    <a:gd name="connsiteX2-85" fmla="*/ 661618 w 662148"/>
                    <a:gd name="connsiteY2-86" fmla="*/ 333225 h 649748"/>
                    <a:gd name="connsiteX3-87" fmla="*/ 333371 w 662148"/>
                    <a:gd name="connsiteY3-88" fmla="*/ 649748 h 649748"/>
                    <a:gd name="connsiteX4-89" fmla="*/ 5124 w 662148"/>
                    <a:gd name="connsiteY4-90" fmla="*/ 333225 h 649748"/>
                    <a:gd name="connsiteX5-91" fmla="*/ 64593 w 662148"/>
                    <a:gd name="connsiteY5-92" fmla="*/ 130309 h 649748"/>
                    <a:gd name="connsiteX0-93" fmla="*/ 178200 w 662148"/>
                    <a:gd name="connsiteY0-94" fmla="*/ 61032 h 644202"/>
                    <a:gd name="connsiteX1-95" fmla="*/ 412660 w 662148"/>
                    <a:gd name="connsiteY1-96" fmla="*/ 5401 h 644202"/>
                    <a:gd name="connsiteX2-97" fmla="*/ 661618 w 662148"/>
                    <a:gd name="connsiteY2-98" fmla="*/ 327679 h 644202"/>
                    <a:gd name="connsiteX3-99" fmla="*/ 333371 w 662148"/>
                    <a:gd name="connsiteY3-100" fmla="*/ 644202 h 644202"/>
                    <a:gd name="connsiteX4-101" fmla="*/ 5124 w 662148"/>
                    <a:gd name="connsiteY4-102" fmla="*/ 327679 h 644202"/>
                    <a:gd name="connsiteX5-103" fmla="*/ 64593 w 662148"/>
                    <a:gd name="connsiteY5-104" fmla="*/ 124763 h 644202"/>
                    <a:gd name="connsiteX0-105" fmla="*/ 178200 w 662148"/>
                    <a:gd name="connsiteY0-106" fmla="*/ 75865 h 659035"/>
                    <a:gd name="connsiteX1-107" fmla="*/ 168819 w 662148"/>
                    <a:gd name="connsiteY1-108" fmla="*/ 31317 h 659035"/>
                    <a:gd name="connsiteX2-109" fmla="*/ 412660 w 662148"/>
                    <a:gd name="connsiteY2-110" fmla="*/ 20234 h 659035"/>
                    <a:gd name="connsiteX3-111" fmla="*/ 661618 w 662148"/>
                    <a:gd name="connsiteY3-112" fmla="*/ 342512 h 659035"/>
                    <a:gd name="connsiteX4-113" fmla="*/ 333371 w 662148"/>
                    <a:gd name="connsiteY4-114" fmla="*/ 659035 h 659035"/>
                    <a:gd name="connsiteX5-115" fmla="*/ 5124 w 662148"/>
                    <a:gd name="connsiteY5-116" fmla="*/ 342512 h 659035"/>
                    <a:gd name="connsiteX6" fmla="*/ 64593 w 662148"/>
                    <a:gd name="connsiteY6" fmla="*/ 139596 h 659035"/>
                    <a:gd name="connsiteX0-117" fmla="*/ 178200 w 662148"/>
                    <a:gd name="connsiteY0-118" fmla="*/ 68901 h 652071"/>
                    <a:gd name="connsiteX1-119" fmla="*/ 130026 w 662148"/>
                    <a:gd name="connsiteY1-120" fmla="*/ 68688 h 652071"/>
                    <a:gd name="connsiteX2-121" fmla="*/ 412660 w 662148"/>
                    <a:gd name="connsiteY2-122" fmla="*/ 13270 h 652071"/>
                    <a:gd name="connsiteX3-123" fmla="*/ 661618 w 662148"/>
                    <a:gd name="connsiteY3-124" fmla="*/ 335548 h 652071"/>
                    <a:gd name="connsiteX4-125" fmla="*/ 333371 w 662148"/>
                    <a:gd name="connsiteY4-126" fmla="*/ 652071 h 652071"/>
                    <a:gd name="connsiteX5-127" fmla="*/ 5124 w 662148"/>
                    <a:gd name="connsiteY5-128" fmla="*/ 335548 h 652071"/>
                    <a:gd name="connsiteX6-129" fmla="*/ 64593 w 662148"/>
                    <a:gd name="connsiteY6-130" fmla="*/ 132632 h 652071"/>
                    <a:gd name="connsiteX0-131" fmla="*/ 178200 w 662220"/>
                    <a:gd name="connsiteY0-132" fmla="*/ 68901 h 652071"/>
                    <a:gd name="connsiteX1-133" fmla="*/ 130026 w 662220"/>
                    <a:gd name="connsiteY1-134" fmla="*/ 68688 h 652071"/>
                    <a:gd name="connsiteX2-135" fmla="*/ 412660 w 662220"/>
                    <a:gd name="connsiteY2-136" fmla="*/ 13270 h 652071"/>
                    <a:gd name="connsiteX3-137" fmla="*/ 661618 w 662220"/>
                    <a:gd name="connsiteY3-138" fmla="*/ 335548 h 652071"/>
                    <a:gd name="connsiteX4-139" fmla="*/ 333371 w 662220"/>
                    <a:gd name="connsiteY4-140" fmla="*/ 652071 h 652071"/>
                    <a:gd name="connsiteX5-141" fmla="*/ 5124 w 662220"/>
                    <a:gd name="connsiteY5-142" fmla="*/ 335548 h 652071"/>
                    <a:gd name="connsiteX6-143" fmla="*/ 64593 w 662220"/>
                    <a:gd name="connsiteY6-144" fmla="*/ 132632 h 652071"/>
                    <a:gd name="connsiteX0-145" fmla="*/ 178200 w 662220"/>
                    <a:gd name="connsiteY0-146" fmla="*/ 58449 h 641619"/>
                    <a:gd name="connsiteX1-147" fmla="*/ 130026 w 662220"/>
                    <a:gd name="connsiteY1-148" fmla="*/ 58236 h 641619"/>
                    <a:gd name="connsiteX2-149" fmla="*/ 412660 w 662220"/>
                    <a:gd name="connsiteY2-150" fmla="*/ 2818 h 641619"/>
                    <a:gd name="connsiteX3-151" fmla="*/ 661618 w 662220"/>
                    <a:gd name="connsiteY3-152" fmla="*/ 325096 h 641619"/>
                    <a:gd name="connsiteX4-153" fmla="*/ 333371 w 662220"/>
                    <a:gd name="connsiteY4-154" fmla="*/ 641619 h 641619"/>
                    <a:gd name="connsiteX5-155" fmla="*/ 5124 w 662220"/>
                    <a:gd name="connsiteY5-156" fmla="*/ 325096 h 641619"/>
                    <a:gd name="connsiteX6-157" fmla="*/ 64593 w 662220"/>
                    <a:gd name="connsiteY6-158" fmla="*/ 122180 h 641619"/>
                    <a:gd name="connsiteX0-159" fmla="*/ 178200 w 662220"/>
                    <a:gd name="connsiteY0-160" fmla="*/ 58449 h 641619"/>
                    <a:gd name="connsiteX1-161" fmla="*/ 130026 w 662220"/>
                    <a:gd name="connsiteY1-162" fmla="*/ 58236 h 641619"/>
                    <a:gd name="connsiteX2-163" fmla="*/ 412660 w 662220"/>
                    <a:gd name="connsiteY2-164" fmla="*/ 2818 h 641619"/>
                    <a:gd name="connsiteX3-165" fmla="*/ 661618 w 662220"/>
                    <a:gd name="connsiteY3-166" fmla="*/ 325096 h 641619"/>
                    <a:gd name="connsiteX4-167" fmla="*/ 333371 w 662220"/>
                    <a:gd name="connsiteY4-168" fmla="*/ 641619 h 641619"/>
                    <a:gd name="connsiteX5-169" fmla="*/ 5124 w 662220"/>
                    <a:gd name="connsiteY5-170" fmla="*/ 325096 h 641619"/>
                    <a:gd name="connsiteX6-171" fmla="*/ 64593 w 662220"/>
                    <a:gd name="connsiteY6-172" fmla="*/ 122180 h 641619"/>
                    <a:gd name="connsiteX0-173" fmla="*/ 178200 w 662220"/>
                    <a:gd name="connsiteY0-174" fmla="*/ 58449 h 641619"/>
                    <a:gd name="connsiteX1-175" fmla="*/ 130026 w 662220"/>
                    <a:gd name="connsiteY1-176" fmla="*/ 58236 h 641619"/>
                    <a:gd name="connsiteX2-177" fmla="*/ 412660 w 662220"/>
                    <a:gd name="connsiteY2-178" fmla="*/ 2818 h 641619"/>
                    <a:gd name="connsiteX3-179" fmla="*/ 661618 w 662220"/>
                    <a:gd name="connsiteY3-180" fmla="*/ 325096 h 641619"/>
                    <a:gd name="connsiteX4-181" fmla="*/ 333371 w 662220"/>
                    <a:gd name="connsiteY4-182" fmla="*/ 641619 h 641619"/>
                    <a:gd name="connsiteX5-183" fmla="*/ 5124 w 662220"/>
                    <a:gd name="connsiteY5-184" fmla="*/ 325096 h 641619"/>
                    <a:gd name="connsiteX6-185" fmla="*/ 64593 w 662220"/>
                    <a:gd name="connsiteY6-186" fmla="*/ 122180 h 641619"/>
                    <a:gd name="connsiteX0-187" fmla="*/ 178200 w 662220"/>
                    <a:gd name="connsiteY0-188" fmla="*/ 58449 h 641619"/>
                    <a:gd name="connsiteX1-189" fmla="*/ 130026 w 662220"/>
                    <a:gd name="connsiteY1-190" fmla="*/ 58236 h 641619"/>
                    <a:gd name="connsiteX2-191" fmla="*/ 412660 w 662220"/>
                    <a:gd name="connsiteY2-192" fmla="*/ 2818 h 641619"/>
                    <a:gd name="connsiteX3-193" fmla="*/ 661618 w 662220"/>
                    <a:gd name="connsiteY3-194" fmla="*/ 325096 h 641619"/>
                    <a:gd name="connsiteX4-195" fmla="*/ 333371 w 662220"/>
                    <a:gd name="connsiteY4-196" fmla="*/ 641619 h 641619"/>
                    <a:gd name="connsiteX5-197" fmla="*/ 5124 w 662220"/>
                    <a:gd name="connsiteY5-198" fmla="*/ 325096 h 641619"/>
                    <a:gd name="connsiteX6-199" fmla="*/ 64593 w 662220"/>
                    <a:gd name="connsiteY6-200" fmla="*/ 122180 h 641619"/>
                    <a:gd name="connsiteX0-201" fmla="*/ 178200 w 662220"/>
                    <a:gd name="connsiteY0-202" fmla="*/ 58449 h 641619"/>
                    <a:gd name="connsiteX1-203" fmla="*/ 130026 w 662220"/>
                    <a:gd name="connsiteY1-204" fmla="*/ 58236 h 641619"/>
                    <a:gd name="connsiteX2-205" fmla="*/ 412660 w 662220"/>
                    <a:gd name="connsiteY2-206" fmla="*/ 2818 h 641619"/>
                    <a:gd name="connsiteX3-207" fmla="*/ 661618 w 662220"/>
                    <a:gd name="connsiteY3-208" fmla="*/ 325096 h 641619"/>
                    <a:gd name="connsiteX4-209" fmla="*/ 333371 w 662220"/>
                    <a:gd name="connsiteY4-210" fmla="*/ 641619 h 641619"/>
                    <a:gd name="connsiteX5-211" fmla="*/ 5124 w 662220"/>
                    <a:gd name="connsiteY5-212" fmla="*/ 325096 h 641619"/>
                    <a:gd name="connsiteX6-213" fmla="*/ 64593 w 662220"/>
                    <a:gd name="connsiteY6-214" fmla="*/ 122180 h 641619"/>
                    <a:gd name="connsiteX0-215" fmla="*/ 176252 w 660272"/>
                    <a:gd name="connsiteY0-216" fmla="*/ 58449 h 641619"/>
                    <a:gd name="connsiteX1-217" fmla="*/ 128078 w 660272"/>
                    <a:gd name="connsiteY1-218" fmla="*/ 58236 h 641619"/>
                    <a:gd name="connsiteX2-219" fmla="*/ 410712 w 660272"/>
                    <a:gd name="connsiteY2-220" fmla="*/ 2818 h 641619"/>
                    <a:gd name="connsiteX3-221" fmla="*/ 659670 w 660272"/>
                    <a:gd name="connsiteY3-222" fmla="*/ 325096 h 641619"/>
                    <a:gd name="connsiteX4-223" fmla="*/ 331423 w 660272"/>
                    <a:gd name="connsiteY4-224" fmla="*/ 641619 h 641619"/>
                    <a:gd name="connsiteX5-225" fmla="*/ 3176 w 660272"/>
                    <a:gd name="connsiteY5-226" fmla="*/ 325096 h 641619"/>
                    <a:gd name="connsiteX6-227" fmla="*/ 62645 w 660272"/>
                    <a:gd name="connsiteY6-228" fmla="*/ 122180 h 641619"/>
                    <a:gd name="connsiteX0-229" fmla="*/ 253837 w 660272"/>
                    <a:gd name="connsiteY0-230" fmla="*/ 30740 h 641619"/>
                    <a:gd name="connsiteX1-231" fmla="*/ 128078 w 660272"/>
                    <a:gd name="connsiteY1-232" fmla="*/ 58236 h 641619"/>
                    <a:gd name="connsiteX2-233" fmla="*/ 410712 w 660272"/>
                    <a:gd name="connsiteY2-234" fmla="*/ 2818 h 641619"/>
                    <a:gd name="connsiteX3-235" fmla="*/ 659670 w 660272"/>
                    <a:gd name="connsiteY3-236" fmla="*/ 325096 h 641619"/>
                    <a:gd name="connsiteX4-237" fmla="*/ 331423 w 660272"/>
                    <a:gd name="connsiteY4-238" fmla="*/ 641619 h 641619"/>
                    <a:gd name="connsiteX5-239" fmla="*/ 3176 w 660272"/>
                    <a:gd name="connsiteY5-240" fmla="*/ 325096 h 641619"/>
                    <a:gd name="connsiteX6-241" fmla="*/ 62645 w 660272"/>
                    <a:gd name="connsiteY6-242" fmla="*/ 122180 h 641619"/>
                    <a:gd name="connsiteX0-243" fmla="*/ 253837 w 660191"/>
                    <a:gd name="connsiteY0-244" fmla="*/ 41069 h 651948"/>
                    <a:gd name="connsiteX1-245" fmla="*/ 161329 w 660191"/>
                    <a:gd name="connsiteY1-246" fmla="*/ 63023 h 651948"/>
                    <a:gd name="connsiteX2-247" fmla="*/ 410712 w 660191"/>
                    <a:gd name="connsiteY2-248" fmla="*/ 13147 h 651948"/>
                    <a:gd name="connsiteX3-249" fmla="*/ 659670 w 660191"/>
                    <a:gd name="connsiteY3-250" fmla="*/ 335425 h 651948"/>
                    <a:gd name="connsiteX4-251" fmla="*/ 331423 w 660191"/>
                    <a:gd name="connsiteY4-252" fmla="*/ 651948 h 651948"/>
                    <a:gd name="connsiteX5-253" fmla="*/ 3176 w 660191"/>
                    <a:gd name="connsiteY5-254" fmla="*/ 335425 h 651948"/>
                    <a:gd name="connsiteX6-255" fmla="*/ 62645 w 660191"/>
                    <a:gd name="connsiteY6-256" fmla="*/ 132509 h 651948"/>
                    <a:gd name="connsiteX0-257" fmla="*/ 253837 w 660897"/>
                    <a:gd name="connsiteY0-258" fmla="*/ 45475 h 656354"/>
                    <a:gd name="connsiteX1-259" fmla="*/ 161329 w 660897"/>
                    <a:gd name="connsiteY1-260" fmla="*/ 67429 h 656354"/>
                    <a:gd name="connsiteX2-261" fmla="*/ 410712 w 660897"/>
                    <a:gd name="connsiteY2-262" fmla="*/ 17553 h 656354"/>
                    <a:gd name="connsiteX3-263" fmla="*/ 659670 w 660897"/>
                    <a:gd name="connsiteY3-264" fmla="*/ 339831 h 656354"/>
                    <a:gd name="connsiteX4-265" fmla="*/ 331423 w 660897"/>
                    <a:gd name="connsiteY4-266" fmla="*/ 656354 h 656354"/>
                    <a:gd name="connsiteX5-267" fmla="*/ 3176 w 660897"/>
                    <a:gd name="connsiteY5-268" fmla="*/ 339831 h 656354"/>
                    <a:gd name="connsiteX6-269" fmla="*/ 62645 w 660897"/>
                    <a:gd name="connsiteY6-270" fmla="*/ 136915 h 656354"/>
                    <a:gd name="connsiteX0-271" fmla="*/ 253837 w 660406"/>
                    <a:gd name="connsiteY0-272" fmla="*/ 41070 h 651949"/>
                    <a:gd name="connsiteX1-273" fmla="*/ 161329 w 660406"/>
                    <a:gd name="connsiteY1-274" fmla="*/ 63024 h 651949"/>
                    <a:gd name="connsiteX2-275" fmla="*/ 410712 w 660406"/>
                    <a:gd name="connsiteY2-276" fmla="*/ 13148 h 651949"/>
                    <a:gd name="connsiteX3-277" fmla="*/ 659670 w 660406"/>
                    <a:gd name="connsiteY3-278" fmla="*/ 335426 h 651949"/>
                    <a:gd name="connsiteX4-279" fmla="*/ 331423 w 660406"/>
                    <a:gd name="connsiteY4-280" fmla="*/ 651949 h 651949"/>
                    <a:gd name="connsiteX5-281" fmla="*/ 3176 w 660406"/>
                    <a:gd name="connsiteY5-282" fmla="*/ 335426 h 651949"/>
                    <a:gd name="connsiteX6-283" fmla="*/ 62645 w 660406"/>
                    <a:gd name="connsiteY6-284" fmla="*/ 132510 h 651949"/>
                    <a:gd name="connsiteX0-285" fmla="*/ 161329 w 660406"/>
                    <a:gd name="connsiteY0-286" fmla="*/ 63024 h 651949"/>
                    <a:gd name="connsiteX1-287" fmla="*/ 410712 w 660406"/>
                    <a:gd name="connsiteY1-288" fmla="*/ 13148 h 651949"/>
                    <a:gd name="connsiteX2-289" fmla="*/ 659670 w 660406"/>
                    <a:gd name="connsiteY2-290" fmla="*/ 335426 h 651949"/>
                    <a:gd name="connsiteX3-291" fmla="*/ 331423 w 660406"/>
                    <a:gd name="connsiteY3-292" fmla="*/ 651949 h 651949"/>
                    <a:gd name="connsiteX4-293" fmla="*/ 3176 w 660406"/>
                    <a:gd name="connsiteY4-294" fmla="*/ 335426 h 651949"/>
                    <a:gd name="connsiteX5-295" fmla="*/ 62645 w 660406"/>
                    <a:gd name="connsiteY5-296" fmla="*/ 132510 h 651949"/>
                    <a:gd name="connsiteX0-297" fmla="*/ 128078 w 660207"/>
                    <a:gd name="connsiteY0-298" fmla="*/ 63024 h 651949"/>
                    <a:gd name="connsiteX1-299" fmla="*/ 410712 w 660207"/>
                    <a:gd name="connsiteY1-300" fmla="*/ 13148 h 651949"/>
                    <a:gd name="connsiteX2-301" fmla="*/ 659670 w 660207"/>
                    <a:gd name="connsiteY2-302" fmla="*/ 335426 h 651949"/>
                    <a:gd name="connsiteX3-303" fmla="*/ 331423 w 660207"/>
                    <a:gd name="connsiteY3-304" fmla="*/ 651949 h 651949"/>
                    <a:gd name="connsiteX4-305" fmla="*/ 3176 w 660207"/>
                    <a:gd name="connsiteY4-306" fmla="*/ 335426 h 651949"/>
                    <a:gd name="connsiteX5-307" fmla="*/ 62645 w 660207"/>
                    <a:gd name="connsiteY5-308" fmla="*/ 132510 h 651949"/>
                    <a:gd name="connsiteX0-309" fmla="*/ 128078 w 660438"/>
                    <a:gd name="connsiteY0-310" fmla="*/ 60888 h 649813"/>
                    <a:gd name="connsiteX1-311" fmla="*/ 410712 w 660438"/>
                    <a:gd name="connsiteY1-312" fmla="*/ 11012 h 649813"/>
                    <a:gd name="connsiteX2-313" fmla="*/ 659670 w 660438"/>
                    <a:gd name="connsiteY2-314" fmla="*/ 333290 h 649813"/>
                    <a:gd name="connsiteX3-315" fmla="*/ 331423 w 660438"/>
                    <a:gd name="connsiteY3-316" fmla="*/ 649813 h 649813"/>
                    <a:gd name="connsiteX4-317" fmla="*/ 3176 w 660438"/>
                    <a:gd name="connsiteY4-318" fmla="*/ 333290 h 649813"/>
                    <a:gd name="connsiteX5-319" fmla="*/ 62645 w 660438"/>
                    <a:gd name="connsiteY5-320" fmla="*/ 130374 h 649813"/>
                    <a:gd name="connsiteX0-321" fmla="*/ 128078 w 660438"/>
                    <a:gd name="connsiteY0-322" fmla="*/ 64927 h 653852"/>
                    <a:gd name="connsiteX1-323" fmla="*/ 410712 w 660438"/>
                    <a:gd name="connsiteY1-324" fmla="*/ 15051 h 653852"/>
                    <a:gd name="connsiteX2-325" fmla="*/ 659670 w 660438"/>
                    <a:gd name="connsiteY2-326" fmla="*/ 337329 h 653852"/>
                    <a:gd name="connsiteX3-327" fmla="*/ 331423 w 660438"/>
                    <a:gd name="connsiteY3-328" fmla="*/ 653852 h 653852"/>
                    <a:gd name="connsiteX4-329" fmla="*/ 3176 w 660438"/>
                    <a:gd name="connsiteY4-330" fmla="*/ 337329 h 653852"/>
                    <a:gd name="connsiteX5-331" fmla="*/ 62645 w 660438"/>
                    <a:gd name="connsiteY5-332" fmla="*/ 134413 h 653852"/>
                    <a:gd name="connsiteX0-333" fmla="*/ 128078 w 660438"/>
                    <a:gd name="connsiteY0-334" fmla="*/ 64927 h 653852"/>
                    <a:gd name="connsiteX1-335" fmla="*/ 410712 w 660438"/>
                    <a:gd name="connsiteY1-336" fmla="*/ 15051 h 653852"/>
                    <a:gd name="connsiteX2-337" fmla="*/ 659670 w 660438"/>
                    <a:gd name="connsiteY2-338" fmla="*/ 337329 h 653852"/>
                    <a:gd name="connsiteX3-339" fmla="*/ 331423 w 660438"/>
                    <a:gd name="connsiteY3-340" fmla="*/ 653852 h 653852"/>
                    <a:gd name="connsiteX4-341" fmla="*/ 3176 w 660438"/>
                    <a:gd name="connsiteY4-342" fmla="*/ 337329 h 653852"/>
                    <a:gd name="connsiteX5-343" fmla="*/ 62645 w 660438"/>
                    <a:gd name="connsiteY5-344" fmla="*/ 134413 h 653852"/>
                    <a:gd name="connsiteX6-345" fmla="*/ 128078 w 660438"/>
                    <a:gd name="connsiteY6-346" fmla="*/ 64927 h 653852"/>
                    <a:gd name="connsiteX0-347" fmla="*/ 252136 w 660153"/>
                    <a:gd name="connsiteY0-348" fmla="*/ 22792 h 698557"/>
                    <a:gd name="connsiteX1-349" fmla="*/ 410712 w 660153"/>
                    <a:gd name="connsiteY1-350" fmla="*/ 59756 h 698557"/>
                    <a:gd name="connsiteX2-351" fmla="*/ 659670 w 660153"/>
                    <a:gd name="connsiteY2-352" fmla="*/ 382034 h 698557"/>
                    <a:gd name="connsiteX3-353" fmla="*/ 331423 w 660153"/>
                    <a:gd name="connsiteY3-354" fmla="*/ 698557 h 698557"/>
                    <a:gd name="connsiteX4-355" fmla="*/ 3176 w 660153"/>
                    <a:gd name="connsiteY4-356" fmla="*/ 382034 h 698557"/>
                    <a:gd name="connsiteX5-357" fmla="*/ 62645 w 660153"/>
                    <a:gd name="connsiteY5-358" fmla="*/ 179118 h 698557"/>
                    <a:gd name="connsiteX6-359" fmla="*/ 252136 w 660153"/>
                    <a:gd name="connsiteY6-360" fmla="*/ 22792 h 698557"/>
                    <a:gd name="connsiteX0-361" fmla="*/ 62645 w 660153"/>
                    <a:gd name="connsiteY0-362" fmla="*/ 119362 h 638801"/>
                    <a:gd name="connsiteX1-363" fmla="*/ 410712 w 660153"/>
                    <a:gd name="connsiteY1-364" fmla="*/ 0 h 638801"/>
                    <a:gd name="connsiteX2-365" fmla="*/ 659670 w 660153"/>
                    <a:gd name="connsiteY2-366" fmla="*/ 322278 h 638801"/>
                    <a:gd name="connsiteX3-367" fmla="*/ 331423 w 660153"/>
                    <a:gd name="connsiteY3-368" fmla="*/ 638801 h 638801"/>
                    <a:gd name="connsiteX4-369" fmla="*/ 3176 w 660153"/>
                    <a:gd name="connsiteY4-370" fmla="*/ 322278 h 638801"/>
                    <a:gd name="connsiteX5-371" fmla="*/ 62645 w 660153"/>
                    <a:gd name="connsiteY5-372" fmla="*/ 119362 h 638801"/>
                    <a:gd name="connsiteX0-373" fmla="*/ 62645 w 684431"/>
                    <a:gd name="connsiteY0-374" fmla="*/ 57333 h 576772"/>
                    <a:gd name="connsiteX1-375" fmla="*/ 615409 w 684431"/>
                    <a:gd name="connsiteY1-376" fmla="*/ 0 h 576772"/>
                    <a:gd name="connsiteX2-377" fmla="*/ 659670 w 684431"/>
                    <a:gd name="connsiteY2-378" fmla="*/ 260249 h 576772"/>
                    <a:gd name="connsiteX3-379" fmla="*/ 331423 w 684431"/>
                    <a:gd name="connsiteY3-380" fmla="*/ 576772 h 576772"/>
                    <a:gd name="connsiteX4-381" fmla="*/ 3176 w 684431"/>
                    <a:gd name="connsiteY4-382" fmla="*/ 260249 h 576772"/>
                    <a:gd name="connsiteX5-383" fmla="*/ 62645 w 684431"/>
                    <a:gd name="connsiteY5-384" fmla="*/ 57333 h 576772"/>
                    <a:gd name="connsiteX0-385" fmla="*/ 62645 w 697568"/>
                    <a:gd name="connsiteY0-386" fmla="*/ 80203 h 611576"/>
                    <a:gd name="connsiteX1-387" fmla="*/ 615409 w 697568"/>
                    <a:gd name="connsiteY1-388" fmla="*/ 22870 h 611576"/>
                    <a:gd name="connsiteX2-389" fmla="*/ 665873 w 697568"/>
                    <a:gd name="connsiteY2-390" fmla="*/ 494018 h 611576"/>
                    <a:gd name="connsiteX3-391" fmla="*/ 331423 w 697568"/>
                    <a:gd name="connsiteY3-392" fmla="*/ 599642 h 611576"/>
                    <a:gd name="connsiteX4-393" fmla="*/ 3176 w 697568"/>
                    <a:gd name="connsiteY4-394" fmla="*/ 283119 h 611576"/>
                    <a:gd name="connsiteX5-395" fmla="*/ 62645 w 697568"/>
                    <a:gd name="connsiteY5-396" fmla="*/ 80203 h 611576"/>
                    <a:gd name="connsiteX0-397" fmla="*/ 62645 w 721268"/>
                    <a:gd name="connsiteY0-398" fmla="*/ 80203 h 500519"/>
                    <a:gd name="connsiteX1-399" fmla="*/ 615409 w 721268"/>
                    <a:gd name="connsiteY1-400" fmla="*/ 22870 h 500519"/>
                    <a:gd name="connsiteX2-401" fmla="*/ 665873 w 721268"/>
                    <a:gd name="connsiteY2-402" fmla="*/ 494018 h 500519"/>
                    <a:gd name="connsiteX3-403" fmla="*/ 3176 w 721268"/>
                    <a:gd name="connsiteY3-404" fmla="*/ 283119 h 500519"/>
                    <a:gd name="connsiteX4-405" fmla="*/ 62645 w 721268"/>
                    <a:gd name="connsiteY4-406" fmla="*/ 80203 h 500519"/>
                    <a:gd name="connsiteX0-407" fmla="*/ 26672 w 681225"/>
                    <a:gd name="connsiteY0-408" fmla="*/ 80203 h 543014"/>
                    <a:gd name="connsiteX1-409" fmla="*/ 579436 w 681225"/>
                    <a:gd name="connsiteY1-410" fmla="*/ 22870 h 543014"/>
                    <a:gd name="connsiteX2-411" fmla="*/ 629900 w 681225"/>
                    <a:gd name="connsiteY2-412" fmla="*/ 494018 h 543014"/>
                    <a:gd name="connsiteX3-413" fmla="*/ 23029 w 681225"/>
                    <a:gd name="connsiteY3-414" fmla="*/ 481613 h 543014"/>
                    <a:gd name="connsiteX4-415" fmla="*/ 26672 w 681225"/>
                    <a:gd name="connsiteY4-416" fmla="*/ 80203 h 543014"/>
                    <a:gd name="connsiteX0-417" fmla="*/ 26672 w 681225"/>
                    <a:gd name="connsiteY0-418" fmla="*/ 89749 h 552560"/>
                    <a:gd name="connsiteX1-419" fmla="*/ 579436 w 681225"/>
                    <a:gd name="connsiteY1-420" fmla="*/ 32416 h 552560"/>
                    <a:gd name="connsiteX2-421" fmla="*/ 629900 w 681225"/>
                    <a:gd name="connsiteY2-422" fmla="*/ 503564 h 552560"/>
                    <a:gd name="connsiteX3-423" fmla="*/ 23029 w 681225"/>
                    <a:gd name="connsiteY3-424" fmla="*/ 491159 h 552560"/>
                    <a:gd name="connsiteX4-425" fmla="*/ 26672 w 681225"/>
                    <a:gd name="connsiteY4-426" fmla="*/ 89749 h 552560"/>
                    <a:gd name="connsiteX0-427" fmla="*/ 29374 w 683927"/>
                    <a:gd name="connsiteY0-428" fmla="*/ 94156 h 556967"/>
                    <a:gd name="connsiteX1-429" fmla="*/ 582138 w 683927"/>
                    <a:gd name="connsiteY1-430" fmla="*/ 36823 h 556967"/>
                    <a:gd name="connsiteX2-431" fmla="*/ 632602 w 683927"/>
                    <a:gd name="connsiteY2-432" fmla="*/ 507971 h 556967"/>
                    <a:gd name="connsiteX3-433" fmla="*/ 25731 w 683927"/>
                    <a:gd name="connsiteY3-434" fmla="*/ 495566 h 556967"/>
                    <a:gd name="connsiteX4-435" fmla="*/ 29374 w 683927"/>
                    <a:gd name="connsiteY4-436" fmla="*/ 94156 h 556967"/>
                    <a:gd name="connsiteX0-437" fmla="*/ 46803 w 712301"/>
                    <a:gd name="connsiteY0-438" fmla="*/ 71704 h 532822"/>
                    <a:gd name="connsiteX1-439" fmla="*/ 624379 w 712301"/>
                    <a:gd name="connsiteY1-440" fmla="*/ 39182 h 532822"/>
                    <a:gd name="connsiteX2-441" fmla="*/ 650031 w 712301"/>
                    <a:gd name="connsiteY2-442" fmla="*/ 485519 h 532822"/>
                    <a:gd name="connsiteX3-443" fmla="*/ 43160 w 712301"/>
                    <a:gd name="connsiteY3-444" fmla="*/ 473114 h 532822"/>
                    <a:gd name="connsiteX4-445" fmla="*/ 46803 w 712301"/>
                    <a:gd name="connsiteY4-446" fmla="*/ 71704 h 532822"/>
                    <a:gd name="connsiteX0-447" fmla="*/ 46803 w 697972"/>
                    <a:gd name="connsiteY0-448" fmla="*/ 58429 h 519547"/>
                    <a:gd name="connsiteX1-449" fmla="*/ 624379 w 697972"/>
                    <a:gd name="connsiteY1-450" fmla="*/ 25907 h 519547"/>
                    <a:gd name="connsiteX2-451" fmla="*/ 650031 w 697972"/>
                    <a:gd name="connsiteY2-452" fmla="*/ 472244 h 519547"/>
                    <a:gd name="connsiteX3-453" fmla="*/ 43160 w 697972"/>
                    <a:gd name="connsiteY3-454" fmla="*/ 459839 h 519547"/>
                    <a:gd name="connsiteX4-455" fmla="*/ 46803 w 697972"/>
                    <a:gd name="connsiteY4-456" fmla="*/ 58429 h 519547"/>
                    <a:gd name="connsiteX0-457" fmla="*/ 46803 w 697972"/>
                    <a:gd name="connsiteY0-458" fmla="*/ 58429 h 538344"/>
                    <a:gd name="connsiteX1-459" fmla="*/ 624379 w 697972"/>
                    <a:gd name="connsiteY1-460" fmla="*/ 25907 h 538344"/>
                    <a:gd name="connsiteX2-461" fmla="*/ 650031 w 697972"/>
                    <a:gd name="connsiteY2-462" fmla="*/ 472244 h 538344"/>
                    <a:gd name="connsiteX3-463" fmla="*/ 43160 w 697972"/>
                    <a:gd name="connsiteY3-464" fmla="*/ 459839 h 538344"/>
                    <a:gd name="connsiteX4-465" fmla="*/ 46803 w 697972"/>
                    <a:gd name="connsiteY4-466" fmla="*/ 58429 h 538344"/>
                    <a:gd name="connsiteX0-467" fmla="*/ 53628 w 704797"/>
                    <a:gd name="connsiteY0-468" fmla="*/ 58429 h 522084"/>
                    <a:gd name="connsiteX1-469" fmla="*/ 631204 w 704797"/>
                    <a:gd name="connsiteY1-470" fmla="*/ 25907 h 522084"/>
                    <a:gd name="connsiteX2-471" fmla="*/ 656856 w 704797"/>
                    <a:gd name="connsiteY2-472" fmla="*/ 472244 h 522084"/>
                    <a:gd name="connsiteX3-473" fmla="*/ 49985 w 704797"/>
                    <a:gd name="connsiteY3-474" fmla="*/ 459839 h 522084"/>
                    <a:gd name="connsiteX4-475" fmla="*/ 53628 w 704797"/>
                    <a:gd name="connsiteY4-476" fmla="*/ 58429 h 522084"/>
                    <a:gd name="connsiteX0-477" fmla="*/ 95220 w 721339"/>
                    <a:gd name="connsiteY0-478" fmla="*/ 66938 h 536957"/>
                    <a:gd name="connsiteX1-479" fmla="*/ 635419 w 721339"/>
                    <a:gd name="connsiteY1-480" fmla="*/ 42846 h 536957"/>
                    <a:gd name="connsiteX2-481" fmla="*/ 661071 w 721339"/>
                    <a:gd name="connsiteY2-482" fmla="*/ 489183 h 536957"/>
                    <a:gd name="connsiteX3-483" fmla="*/ 54200 w 721339"/>
                    <a:gd name="connsiteY3-484" fmla="*/ 476778 h 536957"/>
                    <a:gd name="connsiteX4-485" fmla="*/ 95220 w 721339"/>
                    <a:gd name="connsiteY4-486" fmla="*/ 66938 h 536957"/>
                    <a:gd name="connsiteX0-487" fmla="*/ 97719 w 723838"/>
                    <a:gd name="connsiteY0-488" fmla="*/ 55834 h 525853"/>
                    <a:gd name="connsiteX1-489" fmla="*/ 637918 w 723838"/>
                    <a:gd name="connsiteY1-490" fmla="*/ 31742 h 525853"/>
                    <a:gd name="connsiteX2-491" fmla="*/ 663570 w 723838"/>
                    <a:gd name="connsiteY2-492" fmla="*/ 478079 h 525853"/>
                    <a:gd name="connsiteX3-493" fmla="*/ 56699 w 723838"/>
                    <a:gd name="connsiteY3-494" fmla="*/ 465674 h 525853"/>
                    <a:gd name="connsiteX4-495" fmla="*/ 97719 w 723838"/>
                    <a:gd name="connsiteY4-496" fmla="*/ 55834 h 52585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723838" h="525853">
                      <a:moveTo>
                        <a:pt x="97719" y="55834"/>
                      </a:moveTo>
                      <a:cubicBezTo>
                        <a:pt x="203084" y="25657"/>
                        <a:pt x="543610" y="-38632"/>
                        <a:pt x="637918" y="31742"/>
                      </a:cubicBezTo>
                      <a:cubicBezTo>
                        <a:pt x="732226" y="102116"/>
                        <a:pt x="760440" y="405757"/>
                        <a:pt x="663570" y="478079"/>
                      </a:cubicBezTo>
                      <a:cubicBezTo>
                        <a:pt x="566700" y="550401"/>
                        <a:pt x="151007" y="536048"/>
                        <a:pt x="56699" y="465674"/>
                      </a:cubicBezTo>
                      <a:cubicBezTo>
                        <a:pt x="-37609" y="395300"/>
                        <a:pt x="-7646" y="86011"/>
                        <a:pt x="97719" y="558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 cap="rnd">
                  <a:solidFill>
                    <a:schemeClr val="accent1">
                      <a:lumMod val="50000"/>
                      <a:alpha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70" name="任意多边形 169"/>
            <p:cNvSpPr/>
            <p:nvPr/>
          </p:nvSpPr>
          <p:spPr>
            <a:xfrm>
              <a:off x="6543419" y="636428"/>
              <a:ext cx="628025" cy="3839318"/>
            </a:xfrm>
            <a:custGeom>
              <a:avLst/>
              <a:gdLst>
                <a:gd name="connsiteX0" fmla="*/ 46893 w 46893"/>
                <a:gd name="connsiteY0" fmla="*/ 3141785 h 3141785"/>
                <a:gd name="connsiteX1" fmla="*/ 0 w 46893"/>
                <a:gd name="connsiteY1" fmla="*/ 0 h 3141785"/>
                <a:gd name="connsiteX0-1" fmla="*/ 281675 w 281675"/>
                <a:gd name="connsiteY0-2" fmla="*/ 3141785 h 3141785"/>
                <a:gd name="connsiteX1-3" fmla="*/ 234782 w 281675"/>
                <a:gd name="connsiteY1-4" fmla="*/ 0 h 3141785"/>
                <a:gd name="connsiteX0-5" fmla="*/ 445802 w 445802"/>
                <a:gd name="connsiteY0-6" fmla="*/ 3141785 h 3141785"/>
                <a:gd name="connsiteX1-7" fmla="*/ 398909 w 445802"/>
                <a:gd name="connsiteY1-8" fmla="*/ 0 h 31417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445802" h="3141785">
                  <a:moveTo>
                    <a:pt x="445802" y="3141785"/>
                  </a:moveTo>
                  <a:cubicBezTo>
                    <a:pt x="-132537" y="2094523"/>
                    <a:pt x="-148167" y="1234831"/>
                    <a:pt x="398909" y="0"/>
                  </a:cubicBezTo>
                </a:path>
              </a:pathLst>
            </a:custGeom>
            <a:noFill/>
            <a:ln w="19050" cap="rnd">
              <a:solidFill>
                <a:schemeClr val="accent1">
                  <a:lumMod val="50000"/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任意多边形 170"/>
            <p:cNvSpPr/>
            <p:nvPr/>
          </p:nvSpPr>
          <p:spPr>
            <a:xfrm flipH="1">
              <a:off x="7423457" y="593252"/>
              <a:ext cx="169750" cy="3839318"/>
            </a:xfrm>
            <a:custGeom>
              <a:avLst/>
              <a:gdLst>
                <a:gd name="connsiteX0" fmla="*/ 46893 w 46893"/>
                <a:gd name="connsiteY0" fmla="*/ 3141785 h 3141785"/>
                <a:gd name="connsiteX1" fmla="*/ 0 w 46893"/>
                <a:gd name="connsiteY1" fmla="*/ 0 h 3141785"/>
                <a:gd name="connsiteX0-1" fmla="*/ 281675 w 281675"/>
                <a:gd name="connsiteY0-2" fmla="*/ 3141785 h 3141785"/>
                <a:gd name="connsiteX1-3" fmla="*/ 234782 w 281675"/>
                <a:gd name="connsiteY1-4" fmla="*/ 0 h 3141785"/>
                <a:gd name="connsiteX0-5" fmla="*/ 445802 w 445802"/>
                <a:gd name="connsiteY0-6" fmla="*/ 3141785 h 3141785"/>
                <a:gd name="connsiteX1-7" fmla="*/ 398909 w 445802"/>
                <a:gd name="connsiteY1-8" fmla="*/ 0 h 31417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445802" h="3141785">
                  <a:moveTo>
                    <a:pt x="445802" y="3141785"/>
                  </a:moveTo>
                  <a:cubicBezTo>
                    <a:pt x="-132537" y="2094523"/>
                    <a:pt x="-148167" y="1234831"/>
                    <a:pt x="398909" y="0"/>
                  </a:cubicBezTo>
                </a:path>
              </a:pathLst>
            </a:custGeom>
            <a:noFill/>
            <a:ln w="19050" cap="rnd">
              <a:solidFill>
                <a:schemeClr val="accent1">
                  <a:lumMod val="50000"/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任意多边形 171"/>
            <p:cNvSpPr/>
            <p:nvPr/>
          </p:nvSpPr>
          <p:spPr>
            <a:xfrm flipH="1">
              <a:off x="7723941" y="636427"/>
              <a:ext cx="661847" cy="3839318"/>
            </a:xfrm>
            <a:custGeom>
              <a:avLst/>
              <a:gdLst>
                <a:gd name="connsiteX0" fmla="*/ 46893 w 46893"/>
                <a:gd name="connsiteY0" fmla="*/ 3141785 h 3141785"/>
                <a:gd name="connsiteX1" fmla="*/ 0 w 46893"/>
                <a:gd name="connsiteY1" fmla="*/ 0 h 3141785"/>
                <a:gd name="connsiteX0-1" fmla="*/ 281675 w 281675"/>
                <a:gd name="connsiteY0-2" fmla="*/ 3141785 h 3141785"/>
                <a:gd name="connsiteX1-3" fmla="*/ 234782 w 281675"/>
                <a:gd name="connsiteY1-4" fmla="*/ 0 h 3141785"/>
                <a:gd name="connsiteX0-5" fmla="*/ 445802 w 445802"/>
                <a:gd name="connsiteY0-6" fmla="*/ 3141785 h 3141785"/>
                <a:gd name="connsiteX1-7" fmla="*/ 398909 w 445802"/>
                <a:gd name="connsiteY1-8" fmla="*/ 0 h 3141785"/>
                <a:gd name="connsiteX0-9" fmla="*/ 396664 w 450611"/>
                <a:gd name="connsiteY0-10" fmla="*/ 3141785 h 3141785"/>
                <a:gd name="connsiteX1-11" fmla="*/ 450611 w 450611"/>
                <a:gd name="connsiteY1-12" fmla="*/ 0 h 3141785"/>
                <a:gd name="connsiteX0-13" fmla="*/ 333668 w 387615"/>
                <a:gd name="connsiteY0-14" fmla="*/ 3141785 h 3141785"/>
                <a:gd name="connsiteX1-15" fmla="*/ 387615 w 387615"/>
                <a:gd name="connsiteY1-16" fmla="*/ 0 h 3141785"/>
                <a:gd name="connsiteX0-17" fmla="*/ 299672 w 353619"/>
                <a:gd name="connsiteY0-18" fmla="*/ 3141785 h 3141785"/>
                <a:gd name="connsiteX1-19" fmla="*/ 353619 w 353619"/>
                <a:gd name="connsiteY1-20" fmla="*/ 0 h 3141785"/>
                <a:gd name="connsiteX0-21" fmla="*/ 301871 w 355818"/>
                <a:gd name="connsiteY0-22" fmla="*/ 3141785 h 3141785"/>
                <a:gd name="connsiteX1-23" fmla="*/ 355818 w 355818"/>
                <a:gd name="connsiteY1-24" fmla="*/ 0 h 31417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55818" h="3141785">
                  <a:moveTo>
                    <a:pt x="301871" y="3141785"/>
                  </a:moveTo>
                  <a:cubicBezTo>
                    <a:pt x="-24369" y="2246924"/>
                    <a:pt x="-191258" y="1234831"/>
                    <a:pt x="355818" y="0"/>
                  </a:cubicBezTo>
                </a:path>
              </a:pathLst>
            </a:custGeom>
            <a:noFill/>
            <a:ln w="19050" cap="rnd">
              <a:solidFill>
                <a:schemeClr val="accent1">
                  <a:lumMod val="50000"/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Group 4"/>
          <p:cNvGrpSpPr>
            <a:grpSpLocks noChangeAspect="1"/>
          </p:cNvGrpSpPr>
          <p:nvPr/>
        </p:nvGrpSpPr>
        <p:grpSpPr bwMode="auto">
          <a:xfrm>
            <a:off x="1306319" y="1768727"/>
            <a:ext cx="2962275" cy="3133725"/>
            <a:chOff x="2851" y="1214"/>
            <a:chExt cx="1866" cy="1974"/>
          </a:xfrm>
          <a:solidFill>
            <a:srgbClr val="1F4E79"/>
          </a:solidFill>
        </p:grpSpPr>
        <p:sp>
          <p:nvSpPr>
            <p:cNvPr id="55" name="Freeform 5"/>
            <p:cNvSpPr/>
            <p:nvPr/>
          </p:nvSpPr>
          <p:spPr bwMode="auto">
            <a:xfrm>
              <a:off x="4058" y="1426"/>
              <a:ext cx="251" cy="180"/>
            </a:xfrm>
            <a:custGeom>
              <a:avLst/>
              <a:gdLst>
                <a:gd name="T0" fmla="*/ 1 w 32"/>
                <a:gd name="T1" fmla="*/ 0 h 23"/>
                <a:gd name="T2" fmla="*/ 5 w 32"/>
                <a:gd name="T3" fmla="*/ 1 h 23"/>
                <a:gd name="T4" fmla="*/ 23 w 32"/>
                <a:gd name="T5" fmla="*/ 14 h 23"/>
                <a:gd name="T6" fmla="*/ 27 w 32"/>
                <a:gd name="T7" fmla="*/ 18 h 23"/>
                <a:gd name="T8" fmla="*/ 31 w 32"/>
                <a:gd name="T9" fmla="*/ 23 h 23"/>
                <a:gd name="T10" fmla="*/ 28 w 32"/>
                <a:gd name="T11" fmla="*/ 20 h 23"/>
                <a:gd name="T12" fmla="*/ 17 w 32"/>
                <a:gd name="T13" fmla="*/ 12 h 23"/>
                <a:gd name="T14" fmla="*/ 7 w 32"/>
                <a:gd name="T15" fmla="*/ 4 h 23"/>
                <a:gd name="T16" fmla="*/ 1 w 32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3">
                  <a:moveTo>
                    <a:pt x="1" y="0"/>
                  </a:moveTo>
                  <a:cubicBezTo>
                    <a:pt x="3" y="0"/>
                    <a:pt x="4" y="1"/>
                    <a:pt x="5" y="1"/>
                  </a:cubicBezTo>
                  <a:cubicBezTo>
                    <a:pt x="11" y="6"/>
                    <a:pt x="18" y="9"/>
                    <a:pt x="23" y="14"/>
                  </a:cubicBezTo>
                  <a:cubicBezTo>
                    <a:pt x="25" y="14"/>
                    <a:pt x="25" y="16"/>
                    <a:pt x="27" y="18"/>
                  </a:cubicBezTo>
                  <a:cubicBezTo>
                    <a:pt x="28" y="19"/>
                    <a:pt x="32" y="20"/>
                    <a:pt x="31" y="23"/>
                  </a:cubicBezTo>
                  <a:cubicBezTo>
                    <a:pt x="29" y="23"/>
                    <a:pt x="29" y="22"/>
                    <a:pt x="28" y="20"/>
                  </a:cubicBezTo>
                  <a:cubicBezTo>
                    <a:pt x="25" y="17"/>
                    <a:pt x="21" y="15"/>
                    <a:pt x="17" y="12"/>
                  </a:cubicBezTo>
                  <a:cubicBezTo>
                    <a:pt x="14" y="9"/>
                    <a:pt x="10" y="6"/>
                    <a:pt x="7" y="4"/>
                  </a:cubicBezTo>
                  <a:cubicBezTo>
                    <a:pt x="5" y="3"/>
                    <a:pt x="0" y="3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6"/>
            <p:cNvSpPr/>
            <p:nvPr/>
          </p:nvSpPr>
          <p:spPr bwMode="auto">
            <a:xfrm>
              <a:off x="4537" y="2146"/>
              <a:ext cx="31" cy="196"/>
            </a:xfrm>
            <a:custGeom>
              <a:avLst/>
              <a:gdLst>
                <a:gd name="T0" fmla="*/ 3 w 4"/>
                <a:gd name="T1" fmla="*/ 0 h 25"/>
                <a:gd name="T2" fmla="*/ 3 w 4"/>
                <a:gd name="T3" fmla="*/ 25 h 25"/>
                <a:gd name="T4" fmla="*/ 2 w 4"/>
                <a:gd name="T5" fmla="*/ 21 h 25"/>
                <a:gd name="T6" fmla="*/ 1 w 4"/>
                <a:gd name="T7" fmla="*/ 1 h 25"/>
                <a:gd name="T8" fmla="*/ 3 w 4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5">
                  <a:moveTo>
                    <a:pt x="3" y="0"/>
                  </a:moveTo>
                  <a:cubicBezTo>
                    <a:pt x="3" y="7"/>
                    <a:pt x="4" y="17"/>
                    <a:pt x="3" y="25"/>
                  </a:cubicBezTo>
                  <a:cubicBezTo>
                    <a:pt x="0" y="25"/>
                    <a:pt x="2" y="23"/>
                    <a:pt x="2" y="21"/>
                  </a:cubicBezTo>
                  <a:cubicBezTo>
                    <a:pt x="2" y="15"/>
                    <a:pt x="1" y="7"/>
                    <a:pt x="1" y="1"/>
                  </a:cubicBezTo>
                  <a:cubicBezTo>
                    <a:pt x="1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7"/>
            <p:cNvSpPr/>
            <p:nvPr/>
          </p:nvSpPr>
          <p:spPr bwMode="auto">
            <a:xfrm>
              <a:off x="3118" y="2201"/>
              <a:ext cx="31" cy="220"/>
            </a:xfrm>
            <a:custGeom>
              <a:avLst/>
              <a:gdLst>
                <a:gd name="T0" fmla="*/ 1 w 4"/>
                <a:gd name="T1" fmla="*/ 0 h 28"/>
                <a:gd name="T2" fmla="*/ 2 w 4"/>
                <a:gd name="T3" fmla="*/ 0 h 28"/>
                <a:gd name="T4" fmla="*/ 1 w 4"/>
                <a:gd name="T5" fmla="*/ 6 h 28"/>
                <a:gd name="T6" fmla="*/ 4 w 4"/>
                <a:gd name="T7" fmla="*/ 27 h 28"/>
                <a:gd name="T8" fmla="*/ 3 w 4"/>
                <a:gd name="T9" fmla="*/ 27 h 28"/>
                <a:gd name="T10" fmla="*/ 1 w 4"/>
                <a:gd name="T11" fmla="*/ 22 h 28"/>
                <a:gd name="T12" fmla="*/ 0 w 4"/>
                <a:gd name="T13" fmla="*/ 2 h 28"/>
                <a:gd name="T14" fmla="*/ 1 w 4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28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1" y="6"/>
                  </a:cubicBezTo>
                  <a:cubicBezTo>
                    <a:pt x="3" y="13"/>
                    <a:pt x="1" y="21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1" y="28"/>
                    <a:pt x="1" y="23"/>
                    <a:pt x="1" y="22"/>
                  </a:cubicBezTo>
                  <a:cubicBezTo>
                    <a:pt x="0" y="16"/>
                    <a:pt x="0" y="10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8"/>
            <p:cNvSpPr/>
            <p:nvPr/>
          </p:nvSpPr>
          <p:spPr bwMode="auto">
            <a:xfrm>
              <a:off x="3337" y="2804"/>
              <a:ext cx="228" cy="196"/>
            </a:xfrm>
            <a:custGeom>
              <a:avLst/>
              <a:gdLst>
                <a:gd name="T0" fmla="*/ 1 w 29"/>
                <a:gd name="T1" fmla="*/ 0 h 25"/>
                <a:gd name="T2" fmla="*/ 7 w 29"/>
                <a:gd name="T3" fmla="*/ 8 h 25"/>
                <a:gd name="T4" fmla="*/ 20 w 29"/>
                <a:gd name="T5" fmla="*/ 17 h 25"/>
                <a:gd name="T6" fmla="*/ 20 w 29"/>
                <a:gd name="T7" fmla="*/ 18 h 25"/>
                <a:gd name="T8" fmla="*/ 26 w 29"/>
                <a:gd name="T9" fmla="*/ 21 h 25"/>
                <a:gd name="T10" fmla="*/ 26 w 29"/>
                <a:gd name="T11" fmla="*/ 21 h 25"/>
                <a:gd name="T12" fmla="*/ 29 w 29"/>
                <a:gd name="T13" fmla="*/ 22 h 25"/>
                <a:gd name="T14" fmla="*/ 29 w 29"/>
                <a:gd name="T15" fmla="*/ 25 h 25"/>
                <a:gd name="T16" fmla="*/ 27 w 29"/>
                <a:gd name="T17" fmla="*/ 24 h 25"/>
                <a:gd name="T18" fmla="*/ 27 w 29"/>
                <a:gd name="T19" fmla="*/ 23 h 25"/>
                <a:gd name="T20" fmla="*/ 2 w 29"/>
                <a:gd name="T21" fmla="*/ 4 h 25"/>
                <a:gd name="T22" fmla="*/ 1 w 29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25">
                  <a:moveTo>
                    <a:pt x="1" y="0"/>
                  </a:moveTo>
                  <a:cubicBezTo>
                    <a:pt x="3" y="3"/>
                    <a:pt x="5" y="5"/>
                    <a:pt x="7" y="8"/>
                  </a:cubicBezTo>
                  <a:cubicBezTo>
                    <a:pt x="11" y="11"/>
                    <a:pt x="15" y="15"/>
                    <a:pt x="20" y="17"/>
                  </a:cubicBezTo>
                  <a:cubicBezTo>
                    <a:pt x="20" y="17"/>
                    <a:pt x="20" y="17"/>
                    <a:pt x="20" y="18"/>
                  </a:cubicBezTo>
                  <a:cubicBezTo>
                    <a:pt x="23" y="18"/>
                    <a:pt x="24" y="20"/>
                    <a:pt x="26" y="21"/>
                  </a:cubicBezTo>
                  <a:cubicBezTo>
                    <a:pt x="27" y="21"/>
                    <a:pt x="26" y="21"/>
                    <a:pt x="26" y="21"/>
                  </a:cubicBezTo>
                  <a:cubicBezTo>
                    <a:pt x="27" y="22"/>
                    <a:pt x="27" y="22"/>
                    <a:pt x="29" y="22"/>
                  </a:cubicBezTo>
                  <a:cubicBezTo>
                    <a:pt x="28" y="23"/>
                    <a:pt x="29" y="23"/>
                    <a:pt x="29" y="25"/>
                  </a:cubicBezTo>
                  <a:cubicBezTo>
                    <a:pt x="28" y="25"/>
                    <a:pt x="28" y="24"/>
                    <a:pt x="27" y="24"/>
                  </a:cubicBezTo>
                  <a:cubicBezTo>
                    <a:pt x="27" y="23"/>
                    <a:pt x="26" y="24"/>
                    <a:pt x="27" y="23"/>
                  </a:cubicBezTo>
                  <a:cubicBezTo>
                    <a:pt x="17" y="18"/>
                    <a:pt x="8" y="12"/>
                    <a:pt x="2" y="4"/>
                  </a:cubicBezTo>
                  <a:cubicBezTo>
                    <a:pt x="2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9"/>
            <p:cNvSpPr/>
            <p:nvPr/>
          </p:nvSpPr>
          <p:spPr bwMode="auto">
            <a:xfrm>
              <a:off x="4058" y="2875"/>
              <a:ext cx="236" cy="125"/>
            </a:xfrm>
            <a:custGeom>
              <a:avLst/>
              <a:gdLst>
                <a:gd name="T0" fmla="*/ 30 w 30"/>
                <a:gd name="T1" fmla="*/ 0 h 16"/>
                <a:gd name="T2" fmla="*/ 29 w 30"/>
                <a:gd name="T3" fmla="*/ 2 h 16"/>
                <a:gd name="T4" fmla="*/ 18 w 30"/>
                <a:gd name="T5" fmla="*/ 7 h 16"/>
                <a:gd name="T6" fmla="*/ 17 w 30"/>
                <a:gd name="T7" fmla="*/ 8 h 16"/>
                <a:gd name="T8" fmla="*/ 0 w 30"/>
                <a:gd name="T9" fmla="*/ 16 h 16"/>
                <a:gd name="T10" fmla="*/ 0 w 30"/>
                <a:gd name="T11" fmla="*/ 14 h 16"/>
                <a:gd name="T12" fmla="*/ 2 w 30"/>
                <a:gd name="T13" fmla="*/ 14 h 16"/>
                <a:gd name="T14" fmla="*/ 28 w 30"/>
                <a:gd name="T15" fmla="*/ 0 h 16"/>
                <a:gd name="T16" fmla="*/ 30 w 30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30" y="1"/>
                    <a:pt x="29" y="1"/>
                    <a:pt x="29" y="2"/>
                  </a:cubicBezTo>
                  <a:cubicBezTo>
                    <a:pt x="25" y="3"/>
                    <a:pt x="22" y="6"/>
                    <a:pt x="18" y="7"/>
                  </a:cubicBezTo>
                  <a:cubicBezTo>
                    <a:pt x="18" y="7"/>
                    <a:pt x="18" y="8"/>
                    <a:pt x="17" y="8"/>
                  </a:cubicBezTo>
                  <a:cubicBezTo>
                    <a:pt x="11" y="9"/>
                    <a:pt x="8" y="15"/>
                    <a:pt x="0" y="16"/>
                  </a:cubicBezTo>
                  <a:cubicBezTo>
                    <a:pt x="0" y="16"/>
                    <a:pt x="0" y="15"/>
                    <a:pt x="0" y="14"/>
                  </a:cubicBezTo>
                  <a:cubicBezTo>
                    <a:pt x="1" y="13"/>
                    <a:pt x="1" y="15"/>
                    <a:pt x="2" y="14"/>
                  </a:cubicBezTo>
                  <a:cubicBezTo>
                    <a:pt x="11" y="9"/>
                    <a:pt x="20" y="5"/>
                    <a:pt x="28" y="0"/>
                  </a:cubicBezTo>
                  <a:cubicBezTo>
                    <a:pt x="29" y="0"/>
                    <a:pt x="29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0"/>
            <p:cNvSpPr/>
            <p:nvPr/>
          </p:nvSpPr>
          <p:spPr bwMode="auto">
            <a:xfrm>
              <a:off x="3729" y="3110"/>
              <a:ext cx="16" cy="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1"/>
            <p:cNvSpPr/>
            <p:nvPr/>
          </p:nvSpPr>
          <p:spPr bwMode="auto">
            <a:xfrm>
              <a:off x="3235" y="1551"/>
              <a:ext cx="212" cy="282"/>
            </a:xfrm>
            <a:custGeom>
              <a:avLst/>
              <a:gdLst>
                <a:gd name="T0" fmla="*/ 27 w 27"/>
                <a:gd name="T1" fmla="*/ 1 h 36"/>
                <a:gd name="T2" fmla="*/ 15 w 27"/>
                <a:gd name="T3" fmla="*/ 12 h 36"/>
                <a:gd name="T4" fmla="*/ 2 w 27"/>
                <a:gd name="T5" fmla="*/ 33 h 36"/>
                <a:gd name="T6" fmla="*/ 2 w 27"/>
                <a:gd name="T7" fmla="*/ 34 h 36"/>
                <a:gd name="T8" fmla="*/ 0 w 27"/>
                <a:gd name="T9" fmla="*/ 35 h 36"/>
                <a:gd name="T10" fmla="*/ 3 w 27"/>
                <a:gd name="T11" fmla="*/ 28 h 36"/>
                <a:gd name="T12" fmla="*/ 26 w 27"/>
                <a:gd name="T13" fmla="*/ 0 h 36"/>
                <a:gd name="T14" fmla="*/ 27 w 27"/>
                <a:gd name="T15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36">
                  <a:moveTo>
                    <a:pt x="27" y="1"/>
                  </a:moveTo>
                  <a:cubicBezTo>
                    <a:pt x="23" y="5"/>
                    <a:pt x="18" y="8"/>
                    <a:pt x="15" y="12"/>
                  </a:cubicBezTo>
                  <a:cubicBezTo>
                    <a:pt x="11" y="19"/>
                    <a:pt x="7" y="26"/>
                    <a:pt x="2" y="33"/>
                  </a:cubicBezTo>
                  <a:cubicBezTo>
                    <a:pt x="2" y="33"/>
                    <a:pt x="2" y="34"/>
                    <a:pt x="2" y="34"/>
                  </a:cubicBezTo>
                  <a:cubicBezTo>
                    <a:pt x="1" y="34"/>
                    <a:pt x="1" y="36"/>
                    <a:pt x="0" y="35"/>
                  </a:cubicBezTo>
                  <a:cubicBezTo>
                    <a:pt x="0" y="33"/>
                    <a:pt x="2" y="30"/>
                    <a:pt x="3" y="28"/>
                  </a:cubicBezTo>
                  <a:cubicBezTo>
                    <a:pt x="9" y="18"/>
                    <a:pt x="16" y="7"/>
                    <a:pt x="26" y="0"/>
                  </a:cubicBezTo>
                  <a:cubicBezTo>
                    <a:pt x="27" y="0"/>
                    <a:pt x="27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2"/>
            <p:cNvSpPr>
              <a:spLocks noEditPoints="1"/>
            </p:cNvSpPr>
            <p:nvPr/>
          </p:nvSpPr>
          <p:spPr bwMode="auto">
            <a:xfrm>
              <a:off x="3000" y="1747"/>
              <a:ext cx="141" cy="204"/>
            </a:xfrm>
            <a:custGeom>
              <a:avLst/>
              <a:gdLst>
                <a:gd name="T0" fmla="*/ 10 w 18"/>
                <a:gd name="T1" fmla="*/ 26 h 26"/>
                <a:gd name="T2" fmla="*/ 3 w 18"/>
                <a:gd name="T3" fmla="*/ 21 h 26"/>
                <a:gd name="T4" fmla="*/ 14 w 18"/>
                <a:gd name="T5" fmla="*/ 1 h 26"/>
                <a:gd name="T6" fmla="*/ 18 w 18"/>
                <a:gd name="T7" fmla="*/ 13 h 26"/>
                <a:gd name="T8" fmla="*/ 13 w 18"/>
                <a:gd name="T9" fmla="*/ 24 h 26"/>
                <a:gd name="T10" fmla="*/ 10 w 18"/>
                <a:gd name="T11" fmla="*/ 26 h 26"/>
                <a:gd name="T12" fmla="*/ 4 w 18"/>
                <a:gd name="T13" fmla="*/ 17 h 26"/>
                <a:gd name="T14" fmla="*/ 12 w 18"/>
                <a:gd name="T15" fmla="*/ 7 h 26"/>
                <a:gd name="T16" fmla="*/ 14 w 18"/>
                <a:gd name="T17" fmla="*/ 5 h 26"/>
                <a:gd name="T18" fmla="*/ 14 w 18"/>
                <a:gd name="T19" fmla="*/ 4 h 26"/>
                <a:gd name="T20" fmla="*/ 9 w 18"/>
                <a:gd name="T21" fmla="*/ 8 h 26"/>
                <a:gd name="T22" fmla="*/ 4 w 18"/>
                <a:gd name="T23" fmla="*/ 14 h 26"/>
                <a:gd name="T24" fmla="*/ 9 w 18"/>
                <a:gd name="T25" fmla="*/ 11 h 26"/>
                <a:gd name="T26" fmla="*/ 4 w 18"/>
                <a:gd name="T27" fmla="*/ 17 h 26"/>
                <a:gd name="T28" fmla="*/ 6 w 18"/>
                <a:gd name="T29" fmla="*/ 8 h 26"/>
                <a:gd name="T30" fmla="*/ 4 w 18"/>
                <a:gd name="T31" fmla="*/ 11 h 26"/>
                <a:gd name="T32" fmla="*/ 11 w 18"/>
                <a:gd name="T33" fmla="*/ 3 h 26"/>
                <a:gd name="T34" fmla="*/ 9 w 18"/>
                <a:gd name="T35" fmla="*/ 3 h 26"/>
                <a:gd name="T36" fmla="*/ 6 w 18"/>
                <a:gd name="T37" fmla="*/ 8 h 26"/>
                <a:gd name="T38" fmla="*/ 15 w 18"/>
                <a:gd name="T39" fmla="*/ 8 h 26"/>
                <a:gd name="T40" fmla="*/ 6 w 18"/>
                <a:gd name="T41" fmla="*/ 21 h 26"/>
                <a:gd name="T42" fmla="*/ 10 w 18"/>
                <a:gd name="T43" fmla="*/ 17 h 26"/>
                <a:gd name="T44" fmla="*/ 14 w 18"/>
                <a:gd name="T45" fmla="*/ 11 h 26"/>
                <a:gd name="T46" fmla="*/ 16 w 18"/>
                <a:gd name="T47" fmla="*/ 9 h 26"/>
                <a:gd name="T48" fmla="*/ 15 w 18"/>
                <a:gd name="T4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6">
                  <a:moveTo>
                    <a:pt x="10" y="26"/>
                  </a:moveTo>
                  <a:cubicBezTo>
                    <a:pt x="7" y="25"/>
                    <a:pt x="5" y="23"/>
                    <a:pt x="3" y="21"/>
                  </a:cubicBezTo>
                  <a:cubicBezTo>
                    <a:pt x="0" y="12"/>
                    <a:pt x="3" y="0"/>
                    <a:pt x="14" y="1"/>
                  </a:cubicBezTo>
                  <a:cubicBezTo>
                    <a:pt x="17" y="4"/>
                    <a:pt x="17" y="8"/>
                    <a:pt x="18" y="13"/>
                  </a:cubicBezTo>
                  <a:cubicBezTo>
                    <a:pt x="17" y="18"/>
                    <a:pt x="16" y="22"/>
                    <a:pt x="13" y="24"/>
                  </a:cubicBezTo>
                  <a:cubicBezTo>
                    <a:pt x="12" y="25"/>
                    <a:pt x="10" y="25"/>
                    <a:pt x="10" y="26"/>
                  </a:cubicBezTo>
                  <a:close/>
                  <a:moveTo>
                    <a:pt x="4" y="17"/>
                  </a:moveTo>
                  <a:cubicBezTo>
                    <a:pt x="7" y="14"/>
                    <a:pt x="12" y="11"/>
                    <a:pt x="12" y="7"/>
                  </a:cubicBezTo>
                  <a:cubicBezTo>
                    <a:pt x="13" y="6"/>
                    <a:pt x="14" y="6"/>
                    <a:pt x="14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1" y="4"/>
                    <a:pt x="11" y="7"/>
                    <a:pt x="9" y="8"/>
                  </a:cubicBezTo>
                  <a:cubicBezTo>
                    <a:pt x="8" y="10"/>
                    <a:pt x="6" y="12"/>
                    <a:pt x="4" y="14"/>
                  </a:cubicBezTo>
                  <a:cubicBezTo>
                    <a:pt x="6" y="14"/>
                    <a:pt x="7" y="11"/>
                    <a:pt x="9" y="11"/>
                  </a:cubicBezTo>
                  <a:cubicBezTo>
                    <a:pt x="8" y="14"/>
                    <a:pt x="4" y="15"/>
                    <a:pt x="4" y="17"/>
                  </a:cubicBezTo>
                  <a:close/>
                  <a:moveTo>
                    <a:pt x="6" y="8"/>
                  </a:moveTo>
                  <a:cubicBezTo>
                    <a:pt x="4" y="7"/>
                    <a:pt x="4" y="10"/>
                    <a:pt x="4" y="11"/>
                  </a:cubicBezTo>
                  <a:cubicBezTo>
                    <a:pt x="6" y="8"/>
                    <a:pt x="9" y="6"/>
                    <a:pt x="11" y="3"/>
                  </a:cubicBezTo>
                  <a:cubicBezTo>
                    <a:pt x="10" y="3"/>
                    <a:pt x="9" y="2"/>
                    <a:pt x="9" y="3"/>
                  </a:cubicBezTo>
                  <a:cubicBezTo>
                    <a:pt x="9" y="4"/>
                    <a:pt x="5" y="5"/>
                    <a:pt x="6" y="8"/>
                  </a:cubicBezTo>
                  <a:close/>
                  <a:moveTo>
                    <a:pt x="15" y="8"/>
                  </a:moveTo>
                  <a:cubicBezTo>
                    <a:pt x="11" y="12"/>
                    <a:pt x="8" y="16"/>
                    <a:pt x="6" y="21"/>
                  </a:cubicBezTo>
                  <a:cubicBezTo>
                    <a:pt x="8" y="23"/>
                    <a:pt x="9" y="18"/>
                    <a:pt x="10" y="17"/>
                  </a:cubicBezTo>
                  <a:cubicBezTo>
                    <a:pt x="11" y="15"/>
                    <a:pt x="13" y="14"/>
                    <a:pt x="14" y="11"/>
                  </a:cubicBezTo>
                  <a:cubicBezTo>
                    <a:pt x="14" y="10"/>
                    <a:pt x="16" y="10"/>
                    <a:pt x="16" y="9"/>
                  </a:cubicBezTo>
                  <a:cubicBezTo>
                    <a:pt x="16" y="9"/>
                    <a:pt x="16" y="8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4341" y="1935"/>
              <a:ext cx="376" cy="172"/>
            </a:xfrm>
            <a:custGeom>
              <a:avLst/>
              <a:gdLst>
                <a:gd name="T0" fmla="*/ 45 w 48"/>
                <a:gd name="T1" fmla="*/ 5 h 22"/>
                <a:gd name="T2" fmla="*/ 46 w 48"/>
                <a:gd name="T3" fmla="*/ 7 h 22"/>
                <a:gd name="T4" fmla="*/ 44 w 48"/>
                <a:gd name="T5" fmla="*/ 20 h 22"/>
                <a:gd name="T6" fmla="*/ 25 w 48"/>
                <a:gd name="T7" fmla="*/ 19 h 22"/>
                <a:gd name="T8" fmla="*/ 5 w 48"/>
                <a:gd name="T9" fmla="*/ 20 h 22"/>
                <a:gd name="T10" fmla="*/ 4 w 48"/>
                <a:gd name="T11" fmla="*/ 6 h 22"/>
                <a:gd name="T12" fmla="*/ 22 w 48"/>
                <a:gd name="T13" fmla="*/ 2 h 22"/>
                <a:gd name="T14" fmla="*/ 44 w 48"/>
                <a:gd name="T15" fmla="*/ 2 h 22"/>
                <a:gd name="T16" fmla="*/ 35 w 48"/>
                <a:gd name="T17" fmla="*/ 3 h 22"/>
                <a:gd name="T18" fmla="*/ 34 w 48"/>
                <a:gd name="T19" fmla="*/ 7 h 22"/>
                <a:gd name="T20" fmla="*/ 40 w 48"/>
                <a:gd name="T21" fmla="*/ 4 h 22"/>
                <a:gd name="T22" fmla="*/ 34 w 48"/>
                <a:gd name="T23" fmla="*/ 7 h 22"/>
                <a:gd name="T24" fmla="*/ 20 w 48"/>
                <a:gd name="T25" fmla="*/ 17 h 22"/>
                <a:gd name="T26" fmla="*/ 18 w 48"/>
                <a:gd name="T27" fmla="*/ 17 h 22"/>
                <a:gd name="T28" fmla="*/ 26 w 48"/>
                <a:gd name="T29" fmla="*/ 4 h 22"/>
                <a:gd name="T30" fmla="*/ 29 w 48"/>
                <a:gd name="T31" fmla="*/ 3 h 22"/>
                <a:gd name="T32" fmla="*/ 19 w 48"/>
                <a:gd name="T33" fmla="*/ 9 h 22"/>
                <a:gd name="T34" fmla="*/ 23 w 48"/>
                <a:gd name="T35" fmla="*/ 4 h 22"/>
                <a:gd name="T36" fmla="*/ 18 w 48"/>
                <a:gd name="T37" fmla="*/ 7 h 22"/>
                <a:gd name="T38" fmla="*/ 23 w 48"/>
                <a:gd name="T39" fmla="*/ 4 h 22"/>
                <a:gd name="T40" fmla="*/ 16 w 48"/>
                <a:gd name="T41" fmla="*/ 5 h 22"/>
                <a:gd name="T42" fmla="*/ 8 w 48"/>
                <a:gd name="T43" fmla="*/ 11 h 22"/>
                <a:gd name="T44" fmla="*/ 6 w 48"/>
                <a:gd name="T45" fmla="*/ 14 h 22"/>
                <a:gd name="T46" fmla="*/ 11 w 48"/>
                <a:gd name="T47" fmla="*/ 5 h 22"/>
                <a:gd name="T48" fmla="*/ 39 w 48"/>
                <a:gd name="T49" fmla="*/ 10 h 22"/>
                <a:gd name="T50" fmla="*/ 39 w 48"/>
                <a:gd name="T51" fmla="*/ 10 h 22"/>
                <a:gd name="T52" fmla="*/ 25 w 48"/>
                <a:gd name="T53" fmla="*/ 17 h 22"/>
                <a:gd name="T54" fmla="*/ 33 w 48"/>
                <a:gd name="T55" fmla="*/ 6 h 22"/>
                <a:gd name="T56" fmla="*/ 10 w 48"/>
                <a:gd name="T57" fmla="*/ 13 h 22"/>
                <a:gd name="T58" fmla="*/ 7 w 48"/>
                <a:gd name="T59" fmla="*/ 18 h 22"/>
                <a:gd name="T60" fmla="*/ 15 w 48"/>
                <a:gd name="T61" fmla="*/ 7 h 22"/>
                <a:gd name="T62" fmla="*/ 35 w 48"/>
                <a:gd name="T63" fmla="*/ 16 h 22"/>
                <a:gd name="T64" fmla="*/ 43 w 48"/>
                <a:gd name="T65" fmla="*/ 8 h 22"/>
                <a:gd name="T66" fmla="*/ 35 w 48"/>
                <a:gd name="T67" fmla="*/ 16 h 22"/>
                <a:gd name="T68" fmla="*/ 32 w 48"/>
                <a:gd name="T69" fmla="*/ 17 h 22"/>
                <a:gd name="T70" fmla="*/ 29 w 48"/>
                <a:gd name="T71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22">
                  <a:moveTo>
                    <a:pt x="44" y="2"/>
                  </a:moveTo>
                  <a:cubicBezTo>
                    <a:pt x="45" y="3"/>
                    <a:pt x="44" y="4"/>
                    <a:pt x="45" y="5"/>
                  </a:cubicBezTo>
                  <a:cubicBezTo>
                    <a:pt x="46" y="5"/>
                    <a:pt x="46" y="4"/>
                    <a:pt x="47" y="4"/>
                  </a:cubicBezTo>
                  <a:cubicBezTo>
                    <a:pt x="48" y="5"/>
                    <a:pt x="46" y="6"/>
                    <a:pt x="46" y="7"/>
                  </a:cubicBezTo>
                  <a:cubicBezTo>
                    <a:pt x="46" y="10"/>
                    <a:pt x="48" y="11"/>
                    <a:pt x="46" y="12"/>
                  </a:cubicBezTo>
                  <a:cubicBezTo>
                    <a:pt x="48" y="14"/>
                    <a:pt x="47" y="19"/>
                    <a:pt x="44" y="20"/>
                  </a:cubicBezTo>
                  <a:cubicBezTo>
                    <a:pt x="43" y="20"/>
                    <a:pt x="43" y="18"/>
                    <a:pt x="42" y="18"/>
                  </a:cubicBezTo>
                  <a:cubicBezTo>
                    <a:pt x="35" y="19"/>
                    <a:pt x="31" y="18"/>
                    <a:pt x="25" y="19"/>
                  </a:cubicBezTo>
                  <a:cubicBezTo>
                    <a:pt x="19" y="18"/>
                    <a:pt x="10" y="18"/>
                    <a:pt x="7" y="22"/>
                  </a:cubicBezTo>
                  <a:cubicBezTo>
                    <a:pt x="6" y="22"/>
                    <a:pt x="6" y="21"/>
                    <a:pt x="5" y="20"/>
                  </a:cubicBezTo>
                  <a:cubicBezTo>
                    <a:pt x="4" y="21"/>
                    <a:pt x="3" y="21"/>
                    <a:pt x="1" y="21"/>
                  </a:cubicBezTo>
                  <a:cubicBezTo>
                    <a:pt x="1" y="15"/>
                    <a:pt x="0" y="9"/>
                    <a:pt x="4" y="6"/>
                  </a:cubicBezTo>
                  <a:cubicBezTo>
                    <a:pt x="8" y="4"/>
                    <a:pt x="14" y="3"/>
                    <a:pt x="19" y="2"/>
                  </a:cubicBezTo>
                  <a:cubicBezTo>
                    <a:pt x="20" y="2"/>
                    <a:pt x="21" y="2"/>
                    <a:pt x="22" y="2"/>
                  </a:cubicBezTo>
                  <a:cubicBezTo>
                    <a:pt x="29" y="2"/>
                    <a:pt x="37" y="0"/>
                    <a:pt x="42" y="2"/>
                  </a:cubicBezTo>
                  <a:cubicBezTo>
                    <a:pt x="43" y="2"/>
                    <a:pt x="43" y="2"/>
                    <a:pt x="44" y="2"/>
                  </a:cubicBezTo>
                  <a:close/>
                  <a:moveTo>
                    <a:pt x="27" y="11"/>
                  </a:moveTo>
                  <a:cubicBezTo>
                    <a:pt x="30" y="8"/>
                    <a:pt x="33" y="6"/>
                    <a:pt x="35" y="3"/>
                  </a:cubicBezTo>
                  <a:cubicBezTo>
                    <a:pt x="30" y="3"/>
                    <a:pt x="29" y="8"/>
                    <a:pt x="27" y="11"/>
                  </a:cubicBezTo>
                  <a:close/>
                  <a:moveTo>
                    <a:pt x="34" y="7"/>
                  </a:moveTo>
                  <a:cubicBezTo>
                    <a:pt x="33" y="10"/>
                    <a:pt x="29" y="13"/>
                    <a:pt x="28" y="15"/>
                  </a:cubicBezTo>
                  <a:cubicBezTo>
                    <a:pt x="33" y="12"/>
                    <a:pt x="37" y="8"/>
                    <a:pt x="40" y="4"/>
                  </a:cubicBezTo>
                  <a:cubicBezTo>
                    <a:pt x="39" y="3"/>
                    <a:pt x="38" y="4"/>
                    <a:pt x="38" y="3"/>
                  </a:cubicBezTo>
                  <a:cubicBezTo>
                    <a:pt x="37" y="5"/>
                    <a:pt x="35" y="7"/>
                    <a:pt x="34" y="7"/>
                  </a:cubicBezTo>
                  <a:close/>
                  <a:moveTo>
                    <a:pt x="18" y="17"/>
                  </a:moveTo>
                  <a:cubicBezTo>
                    <a:pt x="19" y="16"/>
                    <a:pt x="19" y="17"/>
                    <a:pt x="20" y="17"/>
                  </a:cubicBezTo>
                  <a:cubicBezTo>
                    <a:pt x="22" y="12"/>
                    <a:pt x="26" y="10"/>
                    <a:pt x="28" y="5"/>
                  </a:cubicBezTo>
                  <a:cubicBezTo>
                    <a:pt x="24" y="8"/>
                    <a:pt x="21" y="12"/>
                    <a:pt x="18" y="17"/>
                  </a:cubicBezTo>
                  <a:close/>
                  <a:moveTo>
                    <a:pt x="29" y="3"/>
                  </a:moveTo>
                  <a:cubicBezTo>
                    <a:pt x="27" y="3"/>
                    <a:pt x="27" y="3"/>
                    <a:pt x="26" y="4"/>
                  </a:cubicBezTo>
                  <a:cubicBezTo>
                    <a:pt x="25" y="7"/>
                    <a:pt x="21" y="9"/>
                    <a:pt x="20" y="12"/>
                  </a:cubicBezTo>
                  <a:cubicBezTo>
                    <a:pt x="23" y="9"/>
                    <a:pt x="26" y="6"/>
                    <a:pt x="29" y="3"/>
                  </a:cubicBezTo>
                  <a:close/>
                  <a:moveTo>
                    <a:pt x="11" y="17"/>
                  </a:moveTo>
                  <a:cubicBezTo>
                    <a:pt x="15" y="17"/>
                    <a:pt x="18" y="11"/>
                    <a:pt x="19" y="9"/>
                  </a:cubicBezTo>
                  <a:cubicBezTo>
                    <a:pt x="16" y="11"/>
                    <a:pt x="13" y="14"/>
                    <a:pt x="11" y="17"/>
                  </a:cubicBezTo>
                  <a:close/>
                  <a:moveTo>
                    <a:pt x="23" y="4"/>
                  </a:moveTo>
                  <a:cubicBezTo>
                    <a:pt x="21" y="4"/>
                    <a:pt x="20" y="4"/>
                    <a:pt x="19" y="4"/>
                  </a:cubicBezTo>
                  <a:cubicBezTo>
                    <a:pt x="19" y="5"/>
                    <a:pt x="18" y="6"/>
                    <a:pt x="18" y="7"/>
                  </a:cubicBezTo>
                  <a:cubicBezTo>
                    <a:pt x="18" y="8"/>
                    <a:pt x="14" y="11"/>
                    <a:pt x="15" y="12"/>
                  </a:cubicBezTo>
                  <a:cubicBezTo>
                    <a:pt x="17" y="9"/>
                    <a:pt x="20" y="6"/>
                    <a:pt x="23" y="4"/>
                  </a:cubicBezTo>
                  <a:close/>
                  <a:moveTo>
                    <a:pt x="6" y="14"/>
                  </a:moveTo>
                  <a:cubicBezTo>
                    <a:pt x="9" y="12"/>
                    <a:pt x="13" y="8"/>
                    <a:pt x="16" y="5"/>
                  </a:cubicBezTo>
                  <a:cubicBezTo>
                    <a:pt x="15" y="4"/>
                    <a:pt x="14" y="5"/>
                    <a:pt x="13" y="5"/>
                  </a:cubicBezTo>
                  <a:cubicBezTo>
                    <a:pt x="13" y="7"/>
                    <a:pt x="11" y="10"/>
                    <a:pt x="8" y="11"/>
                  </a:cubicBezTo>
                  <a:cubicBezTo>
                    <a:pt x="8" y="12"/>
                    <a:pt x="7" y="13"/>
                    <a:pt x="6" y="13"/>
                  </a:cubicBezTo>
                  <a:cubicBezTo>
                    <a:pt x="6" y="14"/>
                    <a:pt x="6" y="14"/>
                    <a:pt x="6" y="14"/>
                  </a:cubicBezTo>
                  <a:close/>
                  <a:moveTo>
                    <a:pt x="3" y="15"/>
                  </a:moveTo>
                  <a:cubicBezTo>
                    <a:pt x="5" y="11"/>
                    <a:pt x="10" y="9"/>
                    <a:pt x="11" y="5"/>
                  </a:cubicBezTo>
                  <a:cubicBezTo>
                    <a:pt x="7" y="6"/>
                    <a:pt x="1" y="10"/>
                    <a:pt x="3" y="15"/>
                  </a:cubicBezTo>
                  <a:close/>
                  <a:moveTo>
                    <a:pt x="39" y="10"/>
                  </a:moveTo>
                  <a:cubicBezTo>
                    <a:pt x="40" y="9"/>
                    <a:pt x="42" y="8"/>
                    <a:pt x="43" y="6"/>
                  </a:cubicBezTo>
                  <a:cubicBezTo>
                    <a:pt x="42" y="4"/>
                    <a:pt x="39" y="8"/>
                    <a:pt x="39" y="10"/>
                  </a:cubicBezTo>
                  <a:close/>
                  <a:moveTo>
                    <a:pt x="23" y="17"/>
                  </a:moveTo>
                  <a:cubicBezTo>
                    <a:pt x="24" y="16"/>
                    <a:pt x="24" y="17"/>
                    <a:pt x="25" y="17"/>
                  </a:cubicBezTo>
                  <a:cubicBezTo>
                    <a:pt x="27" y="13"/>
                    <a:pt x="30" y="10"/>
                    <a:pt x="33" y="7"/>
                  </a:cubicBezTo>
                  <a:cubicBezTo>
                    <a:pt x="33" y="7"/>
                    <a:pt x="33" y="6"/>
                    <a:pt x="33" y="6"/>
                  </a:cubicBezTo>
                  <a:cubicBezTo>
                    <a:pt x="29" y="10"/>
                    <a:pt x="26" y="13"/>
                    <a:pt x="23" y="17"/>
                  </a:cubicBezTo>
                  <a:close/>
                  <a:moveTo>
                    <a:pt x="10" y="13"/>
                  </a:moveTo>
                  <a:cubicBezTo>
                    <a:pt x="8" y="14"/>
                    <a:pt x="6" y="16"/>
                    <a:pt x="5" y="18"/>
                  </a:cubicBezTo>
                  <a:cubicBezTo>
                    <a:pt x="6" y="18"/>
                    <a:pt x="6" y="17"/>
                    <a:pt x="7" y="18"/>
                  </a:cubicBezTo>
                  <a:cubicBezTo>
                    <a:pt x="9" y="16"/>
                    <a:pt x="10" y="13"/>
                    <a:pt x="12" y="12"/>
                  </a:cubicBezTo>
                  <a:cubicBezTo>
                    <a:pt x="12" y="10"/>
                    <a:pt x="16" y="9"/>
                    <a:pt x="15" y="7"/>
                  </a:cubicBezTo>
                  <a:cubicBezTo>
                    <a:pt x="13" y="9"/>
                    <a:pt x="11" y="11"/>
                    <a:pt x="10" y="13"/>
                  </a:cubicBezTo>
                  <a:close/>
                  <a:moveTo>
                    <a:pt x="35" y="16"/>
                  </a:moveTo>
                  <a:cubicBezTo>
                    <a:pt x="37" y="16"/>
                    <a:pt x="36" y="16"/>
                    <a:pt x="38" y="16"/>
                  </a:cubicBezTo>
                  <a:cubicBezTo>
                    <a:pt x="40" y="14"/>
                    <a:pt x="41" y="11"/>
                    <a:pt x="43" y="8"/>
                  </a:cubicBezTo>
                  <a:cubicBezTo>
                    <a:pt x="43" y="8"/>
                    <a:pt x="43" y="7"/>
                    <a:pt x="43" y="7"/>
                  </a:cubicBezTo>
                  <a:cubicBezTo>
                    <a:pt x="40" y="10"/>
                    <a:pt x="37" y="13"/>
                    <a:pt x="35" y="16"/>
                  </a:cubicBezTo>
                  <a:close/>
                  <a:moveTo>
                    <a:pt x="29" y="17"/>
                  </a:moveTo>
                  <a:cubicBezTo>
                    <a:pt x="31" y="17"/>
                    <a:pt x="31" y="17"/>
                    <a:pt x="32" y="17"/>
                  </a:cubicBezTo>
                  <a:cubicBezTo>
                    <a:pt x="33" y="14"/>
                    <a:pt x="36" y="12"/>
                    <a:pt x="36" y="9"/>
                  </a:cubicBezTo>
                  <a:cubicBezTo>
                    <a:pt x="34" y="12"/>
                    <a:pt x="30" y="13"/>
                    <a:pt x="2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4"/>
            <p:cNvSpPr>
              <a:spLocks noEditPoints="1"/>
            </p:cNvSpPr>
            <p:nvPr/>
          </p:nvSpPr>
          <p:spPr bwMode="auto">
            <a:xfrm>
              <a:off x="2851" y="1982"/>
              <a:ext cx="439" cy="188"/>
            </a:xfrm>
            <a:custGeom>
              <a:avLst/>
              <a:gdLst>
                <a:gd name="T0" fmla="*/ 56 w 56"/>
                <a:gd name="T1" fmla="*/ 8 h 24"/>
                <a:gd name="T2" fmla="*/ 53 w 56"/>
                <a:gd name="T3" fmla="*/ 23 h 24"/>
                <a:gd name="T4" fmla="*/ 51 w 56"/>
                <a:gd name="T5" fmla="*/ 18 h 24"/>
                <a:gd name="T6" fmla="*/ 49 w 56"/>
                <a:gd name="T7" fmla="*/ 19 h 24"/>
                <a:gd name="T8" fmla="*/ 42 w 56"/>
                <a:gd name="T9" fmla="*/ 19 h 24"/>
                <a:gd name="T10" fmla="*/ 40 w 56"/>
                <a:gd name="T11" fmla="*/ 20 h 24"/>
                <a:gd name="T12" fmla="*/ 36 w 56"/>
                <a:gd name="T13" fmla="*/ 19 h 24"/>
                <a:gd name="T14" fmla="*/ 25 w 56"/>
                <a:gd name="T15" fmla="*/ 20 h 24"/>
                <a:gd name="T16" fmla="*/ 5 w 56"/>
                <a:gd name="T17" fmla="*/ 24 h 24"/>
                <a:gd name="T18" fmla="*/ 1 w 56"/>
                <a:gd name="T19" fmla="*/ 22 h 24"/>
                <a:gd name="T20" fmla="*/ 2 w 56"/>
                <a:gd name="T21" fmla="*/ 11 h 24"/>
                <a:gd name="T22" fmla="*/ 41 w 56"/>
                <a:gd name="T23" fmla="*/ 0 h 24"/>
                <a:gd name="T24" fmla="*/ 34 w 56"/>
                <a:gd name="T25" fmla="*/ 10 h 24"/>
                <a:gd name="T26" fmla="*/ 37 w 56"/>
                <a:gd name="T27" fmla="*/ 13 h 24"/>
                <a:gd name="T28" fmla="*/ 36 w 56"/>
                <a:gd name="T29" fmla="*/ 17 h 24"/>
                <a:gd name="T30" fmla="*/ 48 w 56"/>
                <a:gd name="T31" fmla="*/ 3 h 24"/>
                <a:gd name="T32" fmla="*/ 35 w 56"/>
                <a:gd name="T33" fmla="*/ 7 h 24"/>
                <a:gd name="T34" fmla="*/ 33 w 56"/>
                <a:gd name="T35" fmla="*/ 2 h 24"/>
                <a:gd name="T36" fmla="*/ 20 w 56"/>
                <a:gd name="T37" fmla="*/ 18 h 24"/>
                <a:gd name="T38" fmla="*/ 22 w 56"/>
                <a:gd name="T39" fmla="*/ 19 h 24"/>
                <a:gd name="T40" fmla="*/ 34 w 56"/>
                <a:gd name="T41" fmla="*/ 7 h 24"/>
                <a:gd name="T42" fmla="*/ 37 w 56"/>
                <a:gd name="T43" fmla="*/ 2 h 24"/>
                <a:gd name="T44" fmla="*/ 26 w 56"/>
                <a:gd name="T45" fmla="*/ 3 h 24"/>
                <a:gd name="T46" fmla="*/ 17 w 56"/>
                <a:gd name="T47" fmla="*/ 15 h 24"/>
                <a:gd name="T48" fmla="*/ 14 w 56"/>
                <a:gd name="T49" fmla="*/ 19 h 24"/>
                <a:gd name="T50" fmla="*/ 31 w 56"/>
                <a:gd name="T51" fmla="*/ 3 h 24"/>
                <a:gd name="T52" fmla="*/ 19 w 56"/>
                <a:gd name="T53" fmla="*/ 4 h 24"/>
                <a:gd name="T54" fmla="*/ 13 w 56"/>
                <a:gd name="T55" fmla="*/ 14 h 24"/>
                <a:gd name="T56" fmla="*/ 12 w 56"/>
                <a:gd name="T57" fmla="*/ 20 h 24"/>
                <a:gd name="T58" fmla="*/ 23 w 56"/>
                <a:gd name="T59" fmla="*/ 3 h 24"/>
                <a:gd name="T60" fmla="*/ 49 w 56"/>
                <a:gd name="T61" fmla="*/ 4 h 24"/>
                <a:gd name="T62" fmla="*/ 43 w 56"/>
                <a:gd name="T63" fmla="*/ 17 h 24"/>
                <a:gd name="T64" fmla="*/ 50 w 56"/>
                <a:gd name="T65" fmla="*/ 4 h 24"/>
                <a:gd name="T66" fmla="*/ 11 w 56"/>
                <a:gd name="T67" fmla="*/ 8 h 24"/>
                <a:gd name="T68" fmla="*/ 17 w 56"/>
                <a:gd name="T69" fmla="*/ 5 h 24"/>
                <a:gd name="T70" fmla="*/ 3 w 56"/>
                <a:gd name="T71" fmla="*/ 13 h 24"/>
                <a:gd name="T72" fmla="*/ 10 w 56"/>
                <a:gd name="T73" fmla="*/ 7 h 24"/>
                <a:gd name="T74" fmla="*/ 45 w 56"/>
                <a:gd name="T75" fmla="*/ 16 h 24"/>
                <a:gd name="T76" fmla="*/ 45 w 56"/>
                <a:gd name="T77" fmla="*/ 16 h 24"/>
                <a:gd name="T78" fmla="*/ 13 w 56"/>
                <a:gd name="T79" fmla="*/ 10 h 24"/>
                <a:gd name="T80" fmla="*/ 29 w 56"/>
                <a:gd name="T81" fmla="*/ 18 h 24"/>
                <a:gd name="T82" fmla="*/ 29 w 56"/>
                <a:gd name="T83" fmla="*/ 18 h 24"/>
                <a:gd name="T84" fmla="*/ 51 w 56"/>
                <a:gd name="T85" fmla="*/ 16 h 24"/>
                <a:gd name="T86" fmla="*/ 52 w 56"/>
                <a:gd name="T8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" h="24">
                  <a:moveTo>
                    <a:pt x="54" y="8"/>
                  </a:moveTo>
                  <a:cubicBezTo>
                    <a:pt x="54" y="8"/>
                    <a:pt x="55" y="7"/>
                    <a:pt x="56" y="8"/>
                  </a:cubicBezTo>
                  <a:cubicBezTo>
                    <a:pt x="56" y="9"/>
                    <a:pt x="55" y="9"/>
                    <a:pt x="54" y="10"/>
                  </a:cubicBezTo>
                  <a:cubicBezTo>
                    <a:pt x="55" y="14"/>
                    <a:pt x="55" y="20"/>
                    <a:pt x="53" y="23"/>
                  </a:cubicBezTo>
                  <a:cubicBezTo>
                    <a:pt x="51" y="22"/>
                    <a:pt x="52" y="20"/>
                    <a:pt x="53" y="18"/>
                  </a:cubicBezTo>
                  <a:cubicBezTo>
                    <a:pt x="52" y="18"/>
                    <a:pt x="52" y="18"/>
                    <a:pt x="51" y="18"/>
                  </a:cubicBezTo>
                  <a:cubicBezTo>
                    <a:pt x="50" y="18"/>
                    <a:pt x="50" y="19"/>
                    <a:pt x="50" y="20"/>
                  </a:cubicBezTo>
                  <a:cubicBezTo>
                    <a:pt x="49" y="20"/>
                    <a:pt x="49" y="19"/>
                    <a:pt x="49" y="19"/>
                  </a:cubicBezTo>
                  <a:cubicBezTo>
                    <a:pt x="47" y="19"/>
                    <a:pt x="44" y="19"/>
                    <a:pt x="43" y="20"/>
                  </a:cubicBezTo>
                  <a:cubicBezTo>
                    <a:pt x="42" y="20"/>
                    <a:pt x="42" y="19"/>
                    <a:pt x="42" y="19"/>
                  </a:cubicBezTo>
                  <a:cubicBezTo>
                    <a:pt x="40" y="19"/>
                    <a:pt x="39" y="19"/>
                    <a:pt x="38" y="19"/>
                  </a:cubicBezTo>
                  <a:cubicBezTo>
                    <a:pt x="38" y="20"/>
                    <a:pt x="40" y="19"/>
                    <a:pt x="40" y="20"/>
                  </a:cubicBezTo>
                  <a:cubicBezTo>
                    <a:pt x="39" y="22"/>
                    <a:pt x="38" y="22"/>
                    <a:pt x="37" y="22"/>
                  </a:cubicBezTo>
                  <a:cubicBezTo>
                    <a:pt x="36" y="21"/>
                    <a:pt x="36" y="21"/>
                    <a:pt x="36" y="19"/>
                  </a:cubicBezTo>
                  <a:cubicBezTo>
                    <a:pt x="33" y="20"/>
                    <a:pt x="28" y="20"/>
                    <a:pt x="26" y="21"/>
                  </a:cubicBezTo>
                  <a:cubicBezTo>
                    <a:pt x="25" y="21"/>
                    <a:pt x="25" y="20"/>
                    <a:pt x="25" y="20"/>
                  </a:cubicBezTo>
                  <a:cubicBezTo>
                    <a:pt x="21" y="22"/>
                    <a:pt x="15" y="20"/>
                    <a:pt x="12" y="23"/>
                  </a:cubicBezTo>
                  <a:cubicBezTo>
                    <a:pt x="9" y="22"/>
                    <a:pt x="7" y="23"/>
                    <a:pt x="5" y="24"/>
                  </a:cubicBezTo>
                  <a:cubicBezTo>
                    <a:pt x="4" y="23"/>
                    <a:pt x="4" y="23"/>
                    <a:pt x="3" y="22"/>
                  </a:cubicBezTo>
                  <a:cubicBezTo>
                    <a:pt x="2" y="22"/>
                    <a:pt x="1" y="23"/>
                    <a:pt x="1" y="22"/>
                  </a:cubicBezTo>
                  <a:cubicBezTo>
                    <a:pt x="0" y="22"/>
                    <a:pt x="1" y="21"/>
                    <a:pt x="1" y="20"/>
                  </a:cubicBezTo>
                  <a:cubicBezTo>
                    <a:pt x="1" y="16"/>
                    <a:pt x="1" y="14"/>
                    <a:pt x="2" y="11"/>
                  </a:cubicBezTo>
                  <a:cubicBezTo>
                    <a:pt x="4" y="7"/>
                    <a:pt x="10" y="6"/>
                    <a:pt x="14" y="3"/>
                  </a:cubicBezTo>
                  <a:cubicBezTo>
                    <a:pt x="20" y="3"/>
                    <a:pt x="32" y="0"/>
                    <a:pt x="41" y="0"/>
                  </a:cubicBezTo>
                  <a:cubicBezTo>
                    <a:pt x="48" y="0"/>
                    <a:pt x="54" y="1"/>
                    <a:pt x="54" y="8"/>
                  </a:cubicBezTo>
                  <a:close/>
                  <a:moveTo>
                    <a:pt x="34" y="10"/>
                  </a:moveTo>
                  <a:cubicBezTo>
                    <a:pt x="37" y="9"/>
                    <a:pt x="40" y="2"/>
                    <a:pt x="42" y="6"/>
                  </a:cubicBezTo>
                  <a:cubicBezTo>
                    <a:pt x="40" y="8"/>
                    <a:pt x="38" y="11"/>
                    <a:pt x="37" y="13"/>
                  </a:cubicBezTo>
                  <a:cubicBezTo>
                    <a:pt x="39" y="12"/>
                    <a:pt x="40" y="9"/>
                    <a:pt x="42" y="8"/>
                  </a:cubicBezTo>
                  <a:cubicBezTo>
                    <a:pt x="40" y="11"/>
                    <a:pt x="37" y="13"/>
                    <a:pt x="36" y="17"/>
                  </a:cubicBezTo>
                  <a:cubicBezTo>
                    <a:pt x="36" y="18"/>
                    <a:pt x="36" y="17"/>
                    <a:pt x="37" y="17"/>
                  </a:cubicBezTo>
                  <a:cubicBezTo>
                    <a:pt x="41" y="13"/>
                    <a:pt x="44" y="8"/>
                    <a:pt x="48" y="3"/>
                  </a:cubicBezTo>
                  <a:cubicBezTo>
                    <a:pt x="45" y="2"/>
                    <a:pt x="43" y="2"/>
                    <a:pt x="40" y="1"/>
                  </a:cubicBezTo>
                  <a:cubicBezTo>
                    <a:pt x="39" y="4"/>
                    <a:pt x="37" y="7"/>
                    <a:pt x="35" y="7"/>
                  </a:cubicBezTo>
                  <a:cubicBezTo>
                    <a:pt x="36" y="8"/>
                    <a:pt x="34" y="9"/>
                    <a:pt x="34" y="10"/>
                  </a:cubicBezTo>
                  <a:close/>
                  <a:moveTo>
                    <a:pt x="33" y="2"/>
                  </a:moveTo>
                  <a:cubicBezTo>
                    <a:pt x="32" y="4"/>
                    <a:pt x="30" y="7"/>
                    <a:pt x="28" y="8"/>
                  </a:cubicBezTo>
                  <a:cubicBezTo>
                    <a:pt x="27" y="12"/>
                    <a:pt x="22" y="14"/>
                    <a:pt x="20" y="18"/>
                  </a:cubicBezTo>
                  <a:cubicBezTo>
                    <a:pt x="23" y="17"/>
                    <a:pt x="24" y="13"/>
                    <a:pt x="27" y="12"/>
                  </a:cubicBezTo>
                  <a:cubicBezTo>
                    <a:pt x="25" y="14"/>
                    <a:pt x="23" y="17"/>
                    <a:pt x="22" y="19"/>
                  </a:cubicBezTo>
                  <a:cubicBezTo>
                    <a:pt x="22" y="19"/>
                    <a:pt x="24" y="19"/>
                    <a:pt x="25" y="19"/>
                  </a:cubicBezTo>
                  <a:cubicBezTo>
                    <a:pt x="28" y="14"/>
                    <a:pt x="31" y="11"/>
                    <a:pt x="34" y="7"/>
                  </a:cubicBezTo>
                  <a:cubicBezTo>
                    <a:pt x="34" y="6"/>
                    <a:pt x="33" y="6"/>
                    <a:pt x="33" y="6"/>
                  </a:cubicBezTo>
                  <a:cubicBezTo>
                    <a:pt x="34" y="4"/>
                    <a:pt x="36" y="3"/>
                    <a:pt x="37" y="2"/>
                  </a:cubicBezTo>
                  <a:cubicBezTo>
                    <a:pt x="36" y="2"/>
                    <a:pt x="35" y="2"/>
                    <a:pt x="33" y="2"/>
                  </a:cubicBezTo>
                  <a:close/>
                  <a:moveTo>
                    <a:pt x="26" y="3"/>
                  </a:moveTo>
                  <a:cubicBezTo>
                    <a:pt x="26" y="3"/>
                    <a:pt x="26" y="3"/>
                    <a:pt x="26" y="4"/>
                  </a:cubicBezTo>
                  <a:cubicBezTo>
                    <a:pt x="23" y="8"/>
                    <a:pt x="19" y="11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8"/>
                    <a:pt x="15" y="17"/>
                    <a:pt x="14" y="19"/>
                  </a:cubicBezTo>
                  <a:cubicBezTo>
                    <a:pt x="15" y="19"/>
                    <a:pt x="16" y="20"/>
                    <a:pt x="18" y="19"/>
                  </a:cubicBezTo>
                  <a:cubicBezTo>
                    <a:pt x="21" y="12"/>
                    <a:pt x="27" y="8"/>
                    <a:pt x="31" y="3"/>
                  </a:cubicBezTo>
                  <a:cubicBezTo>
                    <a:pt x="28" y="2"/>
                    <a:pt x="27" y="3"/>
                    <a:pt x="26" y="3"/>
                  </a:cubicBezTo>
                  <a:close/>
                  <a:moveTo>
                    <a:pt x="19" y="4"/>
                  </a:moveTo>
                  <a:cubicBezTo>
                    <a:pt x="19" y="5"/>
                    <a:pt x="18" y="5"/>
                    <a:pt x="18" y="7"/>
                  </a:cubicBezTo>
                  <a:cubicBezTo>
                    <a:pt x="16" y="9"/>
                    <a:pt x="15" y="12"/>
                    <a:pt x="13" y="14"/>
                  </a:cubicBezTo>
                  <a:cubicBezTo>
                    <a:pt x="12" y="16"/>
                    <a:pt x="9" y="18"/>
                    <a:pt x="8" y="20"/>
                  </a:cubicBezTo>
                  <a:cubicBezTo>
                    <a:pt x="9" y="21"/>
                    <a:pt x="10" y="20"/>
                    <a:pt x="12" y="20"/>
                  </a:cubicBezTo>
                  <a:cubicBezTo>
                    <a:pt x="14" y="17"/>
                    <a:pt x="16" y="13"/>
                    <a:pt x="19" y="11"/>
                  </a:cubicBezTo>
                  <a:cubicBezTo>
                    <a:pt x="20" y="7"/>
                    <a:pt x="23" y="7"/>
                    <a:pt x="23" y="3"/>
                  </a:cubicBezTo>
                  <a:cubicBezTo>
                    <a:pt x="22" y="3"/>
                    <a:pt x="21" y="4"/>
                    <a:pt x="19" y="4"/>
                  </a:cubicBezTo>
                  <a:close/>
                  <a:moveTo>
                    <a:pt x="49" y="4"/>
                  </a:moveTo>
                  <a:cubicBezTo>
                    <a:pt x="46" y="8"/>
                    <a:pt x="43" y="13"/>
                    <a:pt x="40" y="17"/>
                  </a:cubicBezTo>
                  <a:cubicBezTo>
                    <a:pt x="41" y="17"/>
                    <a:pt x="42" y="17"/>
                    <a:pt x="43" y="17"/>
                  </a:cubicBezTo>
                  <a:cubicBezTo>
                    <a:pt x="45" y="13"/>
                    <a:pt x="49" y="10"/>
                    <a:pt x="51" y="5"/>
                  </a:cubicBezTo>
                  <a:cubicBezTo>
                    <a:pt x="51" y="5"/>
                    <a:pt x="51" y="4"/>
                    <a:pt x="50" y="4"/>
                  </a:cubicBezTo>
                  <a:cubicBezTo>
                    <a:pt x="50" y="4"/>
                    <a:pt x="49" y="4"/>
                    <a:pt x="49" y="4"/>
                  </a:cubicBezTo>
                  <a:close/>
                  <a:moveTo>
                    <a:pt x="11" y="8"/>
                  </a:moveTo>
                  <a:cubicBezTo>
                    <a:pt x="9" y="11"/>
                    <a:pt x="7" y="15"/>
                    <a:pt x="6" y="17"/>
                  </a:cubicBezTo>
                  <a:cubicBezTo>
                    <a:pt x="9" y="13"/>
                    <a:pt x="13" y="9"/>
                    <a:pt x="17" y="5"/>
                  </a:cubicBezTo>
                  <a:cubicBezTo>
                    <a:pt x="13" y="5"/>
                    <a:pt x="12" y="6"/>
                    <a:pt x="11" y="8"/>
                  </a:cubicBezTo>
                  <a:close/>
                  <a:moveTo>
                    <a:pt x="3" y="13"/>
                  </a:moveTo>
                  <a:cubicBezTo>
                    <a:pt x="4" y="14"/>
                    <a:pt x="3" y="15"/>
                    <a:pt x="3" y="16"/>
                  </a:cubicBezTo>
                  <a:cubicBezTo>
                    <a:pt x="6" y="15"/>
                    <a:pt x="8" y="10"/>
                    <a:pt x="10" y="7"/>
                  </a:cubicBezTo>
                  <a:cubicBezTo>
                    <a:pt x="7" y="8"/>
                    <a:pt x="4" y="10"/>
                    <a:pt x="3" y="13"/>
                  </a:cubicBezTo>
                  <a:close/>
                  <a:moveTo>
                    <a:pt x="45" y="16"/>
                  </a:moveTo>
                  <a:cubicBezTo>
                    <a:pt x="49" y="20"/>
                    <a:pt x="54" y="10"/>
                    <a:pt x="51" y="9"/>
                  </a:cubicBezTo>
                  <a:cubicBezTo>
                    <a:pt x="49" y="11"/>
                    <a:pt x="47" y="14"/>
                    <a:pt x="45" y="16"/>
                  </a:cubicBezTo>
                  <a:close/>
                  <a:moveTo>
                    <a:pt x="5" y="20"/>
                  </a:moveTo>
                  <a:cubicBezTo>
                    <a:pt x="8" y="18"/>
                    <a:pt x="12" y="14"/>
                    <a:pt x="13" y="10"/>
                  </a:cubicBezTo>
                  <a:cubicBezTo>
                    <a:pt x="10" y="13"/>
                    <a:pt x="7" y="16"/>
                    <a:pt x="5" y="20"/>
                  </a:cubicBezTo>
                  <a:close/>
                  <a:moveTo>
                    <a:pt x="29" y="18"/>
                  </a:moveTo>
                  <a:cubicBezTo>
                    <a:pt x="33" y="18"/>
                    <a:pt x="34" y="13"/>
                    <a:pt x="36" y="11"/>
                  </a:cubicBezTo>
                  <a:cubicBezTo>
                    <a:pt x="33" y="12"/>
                    <a:pt x="31" y="15"/>
                    <a:pt x="29" y="18"/>
                  </a:cubicBezTo>
                  <a:close/>
                  <a:moveTo>
                    <a:pt x="51" y="15"/>
                  </a:moveTo>
                  <a:cubicBezTo>
                    <a:pt x="51" y="15"/>
                    <a:pt x="51" y="16"/>
                    <a:pt x="51" y="16"/>
                  </a:cubicBezTo>
                  <a:cubicBezTo>
                    <a:pt x="52" y="16"/>
                    <a:pt x="52" y="16"/>
                    <a:pt x="53" y="16"/>
                  </a:cubicBezTo>
                  <a:cubicBezTo>
                    <a:pt x="53" y="16"/>
                    <a:pt x="53" y="15"/>
                    <a:pt x="52" y="14"/>
                  </a:cubicBezTo>
                  <a:cubicBezTo>
                    <a:pt x="52" y="15"/>
                    <a:pt x="52" y="15"/>
                    <a:pt x="5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5"/>
            <p:cNvSpPr>
              <a:spLocks noEditPoints="1"/>
            </p:cNvSpPr>
            <p:nvPr/>
          </p:nvSpPr>
          <p:spPr bwMode="auto">
            <a:xfrm>
              <a:off x="2969" y="2452"/>
              <a:ext cx="392" cy="337"/>
            </a:xfrm>
            <a:custGeom>
              <a:avLst/>
              <a:gdLst>
                <a:gd name="T0" fmla="*/ 40 w 50"/>
                <a:gd name="T1" fmla="*/ 40 h 43"/>
                <a:gd name="T2" fmla="*/ 35 w 50"/>
                <a:gd name="T3" fmla="*/ 40 h 43"/>
                <a:gd name="T4" fmla="*/ 2 w 50"/>
                <a:gd name="T5" fmla="*/ 27 h 43"/>
                <a:gd name="T6" fmla="*/ 16 w 50"/>
                <a:gd name="T7" fmla="*/ 9 h 43"/>
                <a:gd name="T8" fmla="*/ 27 w 50"/>
                <a:gd name="T9" fmla="*/ 0 h 43"/>
                <a:gd name="T10" fmla="*/ 31 w 50"/>
                <a:gd name="T11" fmla="*/ 19 h 43"/>
                <a:gd name="T12" fmla="*/ 47 w 50"/>
                <a:gd name="T13" fmla="*/ 22 h 43"/>
                <a:gd name="T14" fmla="*/ 48 w 50"/>
                <a:gd name="T15" fmla="*/ 34 h 43"/>
                <a:gd name="T16" fmla="*/ 42 w 50"/>
                <a:gd name="T17" fmla="*/ 38 h 43"/>
                <a:gd name="T18" fmla="*/ 30 w 50"/>
                <a:gd name="T19" fmla="*/ 38 h 43"/>
                <a:gd name="T20" fmla="*/ 36 w 50"/>
                <a:gd name="T21" fmla="*/ 22 h 43"/>
                <a:gd name="T22" fmla="*/ 31 w 50"/>
                <a:gd name="T23" fmla="*/ 31 h 43"/>
                <a:gd name="T24" fmla="*/ 18 w 50"/>
                <a:gd name="T25" fmla="*/ 6 h 43"/>
                <a:gd name="T26" fmla="*/ 24 w 50"/>
                <a:gd name="T27" fmla="*/ 2 h 43"/>
                <a:gd name="T28" fmla="*/ 19 w 50"/>
                <a:gd name="T29" fmla="*/ 12 h 43"/>
                <a:gd name="T30" fmla="*/ 18 w 50"/>
                <a:gd name="T31" fmla="*/ 17 h 43"/>
                <a:gd name="T32" fmla="*/ 27 w 50"/>
                <a:gd name="T33" fmla="*/ 2 h 43"/>
                <a:gd name="T34" fmla="*/ 28 w 50"/>
                <a:gd name="T35" fmla="*/ 8 h 43"/>
                <a:gd name="T36" fmla="*/ 28 w 50"/>
                <a:gd name="T37" fmla="*/ 8 h 43"/>
                <a:gd name="T38" fmla="*/ 24 w 50"/>
                <a:gd name="T39" fmla="*/ 15 h 43"/>
                <a:gd name="T40" fmla="*/ 22 w 50"/>
                <a:gd name="T41" fmla="*/ 15 h 43"/>
                <a:gd name="T42" fmla="*/ 30 w 50"/>
                <a:gd name="T43" fmla="*/ 11 h 43"/>
                <a:gd name="T44" fmla="*/ 27 w 50"/>
                <a:gd name="T45" fmla="*/ 13 h 43"/>
                <a:gd name="T46" fmla="*/ 29 w 50"/>
                <a:gd name="T47" fmla="*/ 14 h 43"/>
                <a:gd name="T48" fmla="*/ 26 w 50"/>
                <a:gd name="T49" fmla="*/ 18 h 43"/>
                <a:gd name="T50" fmla="*/ 21 w 50"/>
                <a:gd name="T51" fmla="*/ 20 h 43"/>
                <a:gd name="T52" fmla="*/ 20 w 50"/>
                <a:gd name="T53" fmla="*/ 19 h 43"/>
                <a:gd name="T54" fmla="*/ 35 w 50"/>
                <a:gd name="T55" fmla="*/ 21 h 43"/>
                <a:gd name="T56" fmla="*/ 24 w 50"/>
                <a:gd name="T57" fmla="*/ 36 h 43"/>
                <a:gd name="T58" fmla="*/ 30 w 50"/>
                <a:gd name="T59" fmla="*/ 26 h 43"/>
                <a:gd name="T60" fmla="*/ 18 w 50"/>
                <a:gd name="T61" fmla="*/ 38 h 43"/>
                <a:gd name="T62" fmla="*/ 29 w 50"/>
                <a:gd name="T63" fmla="*/ 22 h 43"/>
                <a:gd name="T64" fmla="*/ 19 w 50"/>
                <a:gd name="T65" fmla="*/ 30 h 43"/>
                <a:gd name="T66" fmla="*/ 24 w 50"/>
                <a:gd name="T67" fmla="*/ 36 h 43"/>
                <a:gd name="T68" fmla="*/ 43 w 50"/>
                <a:gd name="T69" fmla="*/ 23 h 43"/>
                <a:gd name="T70" fmla="*/ 7 w 50"/>
                <a:gd name="T71" fmla="*/ 31 h 43"/>
                <a:gd name="T72" fmla="*/ 4 w 50"/>
                <a:gd name="T73" fmla="*/ 40 h 43"/>
                <a:gd name="T74" fmla="*/ 17 w 50"/>
                <a:gd name="T75" fmla="*/ 23 h 43"/>
                <a:gd name="T76" fmla="*/ 7 w 50"/>
                <a:gd name="T77" fmla="*/ 31 h 43"/>
                <a:gd name="T78" fmla="*/ 18 w 50"/>
                <a:gd name="T79" fmla="*/ 27 h 43"/>
                <a:gd name="T80" fmla="*/ 17 w 50"/>
                <a:gd name="T81" fmla="*/ 32 h 43"/>
                <a:gd name="T82" fmla="*/ 19 w 50"/>
                <a:gd name="T83" fmla="*/ 26 h 43"/>
                <a:gd name="T84" fmla="*/ 14 w 50"/>
                <a:gd name="T85" fmla="*/ 30 h 43"/>
                <a:gd name="T86" fmla="*/ 4 w 50"/>
                <a:gd name="T87" fmla="*/ 33 h 43"/>
                <a:gd name="T88" fmla="*/ 3 w 50"/>
                <a:gd name="T89" fmla="*/ 30 h 43"/>
                <a:gd name="T90" fmla="*/ 2 w 50"/>
                <a:gd name="T91" fmla="*/ 31 h 43"/>
                <a:gd name="T92" fmla="*/ 2 w 50"/>
                <a:gd name="T93" fmla="*/ 33 h 43"/>
                <a:gd name="T94" fmla="*/ 39 w 50"/>
                <a:gd name="T95" fmla="*/ 34 h 43"/>
                <a:gd name="T96" fmla="*/ 39 w 50"/>
                <a:gd name="T97" fmla="*/ 37 h 43"/>
                <a:gd name="T98" fmla="*/ 45 w 50"/>
                <a:gd name="T99" fmla="*/ 26 h 43"/>
                <a:gd name="T100" fmla="*/ 34 w 50"/>
                <a:gd name="T101" fmla="*/ 37 h 43"/>
                <a:gd name="T102" fmla="*/ 41 w 50"/>
                <a:gd name="T103" fmla="*/ 27 h 43"/>
                <a:gd name="T104" fmla="*/ 44 w 50"/>
                <a:gd name="T105" fmla="*/ 36 h 43"/>
                <a:gd name="T106" fmla="*/ 44 w 50"/>
                <a:gd name="T107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43">
                  <a:moveTo>
                    <a:pt x="42" y="38"/>
                  </a:moveTo>
                  <a:cubicBezTo>
                    <a:pt x="41" y="38"/>
                    <a:pt x="42" y="40"/>
                    <a:pt x="40" y="40"/>
                  </a:cubicBezTo>
                  <a:cubicBezTo>
                    <a:pt x="40" y="39"/>
                    <a:pt x="39" y="40"/>
                    <a:pt x="40" y="39"/>
                  </a:cubicBezTo>
                  <a:cubicBezTo>
                    <a:pt x="38" y="39"/>
                    <a:pt x="36" y="39"/>
                    <a:pt x="35" y="40"/>
                  </a:cubicBezTo>
                  <a:cubicBezTo>
                    <a:pt x="24" y="39"/>
                    <a:pt x="12" y="43"/>
                    <a:pt x="2" y="41"/>
                  </a:cubicBezTo>
                  <a:cubicBezTo>
                    <a:pt x="1" y="37"/>
                    <a:pt x="0" y="31"/>
                    <a:pt x="2" y="27"/>
                  </a:cubicBezTo>
                  <a:cubicBezTo>
                    <a:pt x="6" y="23"/>
                    <a:pt x="11" y="22"/>
                    <a:pt x="18" y="20"/>
                  </a:cubicBezTo>
                  <a:cubicBezTo>
                    <a:pt x="16" y="17"/>
                    <a:pt x="16" y="13"/>
                    <a:pt x="16" y="9"/>
                  </a:cubicBezTo>
                  <a:cubicBezTo>
                    <a:pt x="16" y="9"/>
                    <a:pt x="16" y="8"/>
                    <a:pt x="15" y="8"/>
                  </a:cubicBezTo>
                  <a:cubicBezTo>
                    <a:pt x="17" y="3"/>
                    <a:pt x="21" y="0"/>
                    <a:pt x="27" y="0"/>
                  </a:cubicBezTo>
                  <a:cubicBezTo>
                    <a:pt x="28" y="4"/>
                    <a:pt x="33" y="6"/>
                    <a:pt x="31" y="10"/>
                  </a:cubicBezTo>
                  <a:cubicBezTo>
                    <a:pt x="33" y="12"/>
                    <a:pt x="31" y="16"/>
                    <a:pt x="31" y="19"/>
                  </a:cubicBezTo>
                  <a:cubicBezTo>
                    <a:pt x="34" y="19"/>
                    <a:pt x="41" y="20"/>
                    <a:pt x="43" y="19"/>
                  </a:cubicBezTo>
                  <a:cubicBezTo>
                    <a:pt x="44" y="20"/>
                    <a:pt x="45" y="22"/>
                    <a:pt x="47" y="22"/>
                  </a:cubicBezTo>
                  <a:cubicBezTo>
                    <a:pt x="47" y="23"/>
                    <a:pt x="47" y="23"/>
                    <a:pt x="47" y="24"/>
                  </a:cubicBezTo>
                  <a:cubicBezTo>
                    <a:pt x="50" y="26"/>
                    <a:pt x="48" y="32"/>
                    <a:pt x="48" y="34"/>
                  </a:cubicBezTo>
                  <a:cubicBezTo>
                    <a:pt x="48" y="34"/>
                    <a:pt x="48" y="33"/>
                    <a:pt x="48" y="34"/>
                  </a:cubicBezTo>
                  <a:cubicBezTo>
                    <a:pt x="48" y="37"/>
                    <a:pt x="45" y="38"/>
                    <a:pt x="42" y="38"/>
                  </a:cubicBezTo>
                  <a:close/>
                  <a:moveTo>
                    <a:pt x="26" y="38"/>
                  </a:moveTo>
                  <a:cubicBezTo>
                    <a:pt x="27" y="39"/>
                    <a:pt x="29" y="38"/>
                    <a:pt x="30" y="38"/>
                  </a:cubicBezTo>
                  <a:cubicBezTo>
                    <a:pt x="33" y="34"/>
                    <a:pt x="37" y="27"/>
                    <a:pt x="39" y="22"/>
                  </a:cubicBezTo>
                  <a:cubicBezTo>
                    <a:pt x="38" y="21"/>
                    <a:pt x="38" y="22"/>
                    <a:pt x="36" y="22"/>
                  </a:cubicBezTo>
                  <a:cubicBezTo>
                    <a:pt x="33" y="27"/>
                    <a:pt x="29" y="31"/>
                    <a:pt x="25" y="36"/>
                  </a:cubicBezTo>
                  <a:cubicBezTo>
                    <a:pt x="28" y="35"/>
                    <a:pt x="29" y="32"/>
                    <a:pt x="31" y="31"/>
                  </a:cubicBezTo>
                  <a:cubicBezTo>
                    <a:pt x="30" y="33"/>
                    <a:pt x="26" y="36"/>
                    <a:pt x="26" y="38"/>
                  </a:cubicBezTo>
                  <a:close/>
                  <a:moveTo>
                    <a:pt x="18" y="6"/>
                  </a:moveTo>
                  <a:cubicBezTo>
                    <a:pt x="19" y="7"/>
                    <a:pt x="18" y="9"/>
                    <a:pt x="18" y="9"/>
                  </a:cubicBezTo>
                  <a:cubicBezTo>
                    <a:pt x="20" y="7"/>
                    <a:pt x="22" y="5"/>
                    <a:pt x="24" y="2"/>
                  </a:cubicBezTo>
                  <a:cubicBezTo>
                    <a:pt x="20" y="3"/>
                    <a:pt x="20" y="5"/>
                    <a:pt x="18" y="6"/>
                  </a:cubicBezTo>
                  <a:close/>
                  <a:moveTo>
                    <a:pt x="19" y="12"/>
                  </a:moveTo>
                  <a:cubicBezTo>
                    <a:pt x="19" y="12"/>
                    <a:pt x="20" y="11"/>
                    <a:pt x="21" y="12"/>
                  </a:cubicBezTo>
                  <a:cubicBezTo>
                    <a:pt x="20" y="14"/>
                    <a:pt x="17" y="14"/>
                    <a:pt x="18" y="17"/>
                  </a:cubicBezTo>
                  <a:cubicBezTo>
                    <a:pt x="20" y="14"/>
                    <a:pt x="24" y="11"/>
                    <a:pt x="24" y="8"/>
                  </a:cubicBezTo>
                  <a:cubicBezTo>
                    <a:pt x="26" y="7"/>
                    <a:pt x="28" y="4"/>
                    <a:pt x="27" y="2"/>
                  </a:cubicBezTo>
                  <a:cubicBezTo>
                    <a:pt x="24" y="5"/>
                    <a:pt x="20" y="8"/>
                    <a:pt x="19" y="12"/>
                  </a:cubicBezTo>
                  <a:close/>
                  <a:moveTo>
                    <a:pt x="28" y="8"/>
                  </a:moveTo>
                  <a:cubicBezTo>
                    <a:pt x="29" y="8"/>
                    <a:pt x="29" y="6"/>
                    <a:pt x="28" y="6"/>
                  </a:cubicBezTo>
                  <a:cubicBezTo>
                    <a:pt x="29" y="7"/>
                    <a:pt x="28" y="7"/>
                    <a:pt x="28" y="8"/>
                  </a:cubicBezTo>
                  <a:close/>
                  <a:moveTo>
                    <a:pt x="22" y="15"/>
                  </a:moveTo>
                  <a:cubicBezTo>
                    <a:pt x="23" y="15"/>
                    <a:pt x="24" y="15"/>
                    <a:pt x="24" y="15"/>
                  </a:cubicBezTo>
                  <a:cubicBezTo>
                    <a:pt x="25" y="13"/>
                    <a:pt x="28" y="10"/>
                    <a:pt x="27" y="8"/>
                  </a:cubicBezTo>
                  <a:cubicBezTo>
                    <a:pt x="25" y="10"/>
                    <a:pt x="24" y="13"/>
                    <a:pt x="22" y="15"/>
                  </a:cubicBezTo>
                  <a:close/>
                  <a:moveTo>
                    <a:pt x="27" y="13"/>
                  </a:moveTo>
                  <a:cubicBezTo>
                    <a:pt x="28" y="13"/>
                    <a:pt x="30" y="12"/>
                    <a:pt x="30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8" y="12"/>
                    <a:pt x="28" y="12"/>
                    <a:pt x="27" y="13"/>
                  </a:cubicBezTo>
                  <a:close/>
                  <a:moveTo>
                    <a:pt x="26" y="18"/>
                  </a:moveTo>
                  <a:cubicBezTo>
                    <a:pt x="27" y="17"/>
                    <a:pt x="28" y="16"/>
                    <a:pt x="29" y="14"/>
                  </a:cubicBezTo>
                  <a:cubicBezTo>
                    <a:pt x="28" y="14"/>
                    <a:pt x="28" y="14"/>
                    <a:pt x="27" y="14"/>
                  </a:cubicBezTo>
                  <a:cubicBezTo>
                    <a:pt x="27" y="16"/>
                    <a:pt x="26" y="17"/>
                    <a:pt x="26" y="18"/>
                  </a:cubicBezTo>
                  <a:close/>
                  <a:moveTo>
                    <a:pt x="20" y="19"/>
                  </a:moveTo>
                  <a:cubicBezTo>
                    <a:pt x="21" y="19"/>
                    <a:pt x="20" y="20"/>
                    <a:pt x="21" y="20"/>
                  </a:cubicBezTo>
                  <a:cubicBezTo>
                    <a:pt x="21" y="18"/>
                    <a:pt x="23" y="18"/>
                    <a:pt x="23" y="16"/>
                  </a:cubicBezTo>
                  <a:cubicBezTo>
                    <a:pt x="22" y="17"/>
                    <a:pt x="21" y="19"/>
                    <a:pt x="20" y="19"/>
                  </a:cubicBezTo>
                  <a:close/>
                  <a:moveTo>
                    <a:pt x="25" y="30"/>
                  </a:moveTo>
                  <a:cubicBezTo>
                    <a:pt x="29" y="28"/>
                    <a:pt x="32" y="24"/>
                    <a:pt x="35" y="21"/>
                  </a:cubicBezTo>
                  <a:cubicBezTo>
                    <a:pt x="28" y="21"/>
                    <a:pt x="28" y="27"/>
                    <a:pt x="25" y="30"/>
                  </a:cubicBezTo>
                  <a:close/>
                  <a:moveTo>
                    <a:pt x="24" y="36"/>
                  </a:moveTo>
                  <a:cubicBezTo>
                    <a:pt x="26" y="33"/>
                    <a:pt x="27" y="31"/>
                    <a:pt x="29" y="29"/>
                  </a:cubicBezTo>
                  <a:cubicBezTo>
                    <a:pt x="29" y="28"/>
                    <a:pt x="30" y="27"/>
                    <a:pt x="30" y="26"/>
                  </a:cubicBezTo>
                  <a:cubicBezTo>
                    <a:pt x="28" y="29"/>
                    <a:pt x="26" y="32"/>
                    <a:pt x="22" y="34"/>
                  </a:cubicBezTo>
                  <a:cubicBezTo>
                    <a:pt x="22" y="37"/>
                    <a:pt x="20" y="38"/>
                    <a:pt x="18" y="38"/>
                  </a:cubicBezTo>
                  <a:cubicBezTo>
                    <a:pt x="17" y="38"/>
                    <a:pt x="17" y="38"/>
                    <a:pt x="17" y="37"/>
                  </a:cubicBezTo>
                  <a:cubicBezTo>
                    <a:pt x="21" y="32"/>
                    <a:pt x="26" y="28"/>
                    <a:pt x="29" y="22"/>
                  </a:cubicBezTo>
                  <a:cubicBezTo>
                    <a:pt x="26" y="21"/>
                    <a:pt x="25" y="24"/>
                    <a:pt x="23" y="25"/>
                  </a:cubicBezTo>
                  <a:cubicBezTo>
                    <a:pt x="21" y="26"/>
                    <a:pt x="21" y="29"/>
                    <a:pt x="19" y="30"/>
                  </a:cubicBezTo>
                  <a:cubicBezTo>
                    <a:pt x="18" y="34"/>
                    <a:pt x="15" y="36"/>
                    <a:pt x="14" y="39"/>
                  </a:cubicBezTo>
                  <a:cubicBezTo>
                    <a:pt x="18" y="40"/>
                    <a:pt x="22" y="39"/>
                    <a:pt x="24" y="36"/>
                  </a:cubicBezTo>
                  <a:close/>
                  <a:moveTo>
                    <a:pt x="38" y="29"/>
                  </a:moveTo>
                  <a:cubicBezTo>
                    <a:pt x="40" y="27"/>
                    <a:pt x="42" y="25"/>
                    <a:pt x="43" y="23"/>
                  </a:cubicBezTo>
                  <a:cubicBezTo>
                    <a:pt x="41" y="21"/>
                    <a:pt x="38" y="27"/>
                    <a:pt x="38" y="29"/>
                  </a:cubicBezTo>
                  <a:close/>
                  <a:moveTo>
                    <a:pt x="7" y="31"/>
                  </a:moveTo>
                  <a:cubicBezTo>
                    <a:pt x="7" y="32"/>
                    <a:pt x="8" y="31"/>
                    <a:pt x="8" y="32"/>
                  </a:cubicBezTo>
                  <a:cubicBezTo>
                    <a:pt x="6" y="35"/>
                    <a:pt x="4" y="36"/>
                    <a:pt x="4" y="40"/>
                  </a:cubicBezTo>
                  <a:cubicBezTo>
                    <a:pt x="4" y="40"/>
                    <a:pt x="5" y="40"/>
                    <a:pt x="5" y="40"/>
                  </a:cubicBezTo>
                  <a:cubicBezTo>
                    <a:pt x="9" y="34"/>
                    <a:pt x="13" y="29"/>
                    <a:pt x="17" y="23"/>
                  </a:cubicBezTo>
                  <a:cubicBezTo>
                    <a:pt x="17" y="23"/>
                    <a:pt x="17" y="23"/>
                    <a:pt x="16" y="23"/>
                  </a:cubicBezTo>
                  <a:cubicBezTo>
                    <a:pt x="12" y="24"/>
                    <a:pt x="11" y="29"/>
                    <a:pt x="7" y="31"/>
                  </a:cubicBezTo>
                  <a:close/>
                  <a:moveTo>
                    <a:pt x="14" y="30"/>
                  </a:moveTo>
                  <a:cubicBezTo>
                    <a:pt x="16" y="29"/>
                    <a:pt x="17" y="27"/>
                    <a:pt x="18" y="27"/>
                  </a:cubicBezTo>
                  <a:cubicBezTo>
                    <a:pt x="15" y="32"/>
                    <a:pt x="11" y="34"/>
                    <a:pt x="8" y="39"/>
                  </a:cubicBezTo>
                  <a:cubicBezTo>
                    <a:pt x="13" y="40"/>
                    <a:pt x="13" y="33"/>
                    <a:pt x="17" y="32"/>
                  </a:cubicBezTo>
                  <a:cubicBezTo>
                    <a:pt x="17" y="29"/>
                    <a:pt x="19" y="28"/>
                    <a:pt x="20" y="26"/>
                  </a:cubicBezTo>
                  <a:cubicBezTo>
                    <a:pt x="19" y="26"/>
                    <a:pt x="19" y="27"/>
                    <a:pt x="19" y="26"/>
                  </a:cubicBezTo>
                  <a:cubicBezTo>
                    <a:pt x="20" y="25"/>
                    <a:pt x="21" y="24"/>
                    <a:pt x="21" y="23"/>
                  </a:cubicBezTo>
                  <a:cubicBezTo>
                    <a:pt x="17" y="23"/>
                    <a:pt x="15" y="28"/>
                    <a:pt x="14" y="30"/>
                  </a:cubicBezTo>
                  <a:close/>
                  <a:moveTo>
                    <a:pt x="2" y="33"/>
                  </a:moveTo>
                  <a:cubicBezTo>
                    <a:pt x="3" y="33"/>
                    <a:pt x="3" y="34"/>
                    <a:pt x="4" y="33"/>
                  </a:cubicBezTo>
                  <a:cubicBezTo>
                    <a:pt x="6" y="30"/>
                    <a:pt x="9" y="28"/>
                    <a:pt x="11" y="24"/>
                  </a:cubicBezTo>
                  <a:cubicBezTo>
                    <a:pt x="7" y="25"/>
                    <a:pt x="2" y="27"/>
                    <a:pt x="3" y="30"/>
                  </a:cubicBezTo>
                  <a:cubicBezTo>
                    <a:pt x="3" y="30"/>
                    <a:pt x="2" y="30"/>
                    <a:pt x="2" y="29"/>
                  </a:cubicBezTo>
                  <a:cubicBezTo>
                    <a:pt x="2" y="30"/>
                    <a:pt x="2" y="30"/>
                    <a:pt x="2" y="31"/>
                  </a:cubicBezTo>
                  <a:cubicBezTo>
                    <a:pt x="2" y="31"/>
                    <a:pt x="3" y="31"/>
                    <a:pt x="3" y="32"/>
                  </a:cubicBezTo>
                  <a:cubicBezTo>
                    <a:pt x="2" y="31"/>
                    <a:pt x="3" y="32"/>
                    <a:pt x="2" y="33"/>
                  </a:cubicBezTo>
                  <a:cubicBezTo>
                    <a:pt x="2" y="31"/>
                    <a:pt x="2" y="32"/>
                    <a:pt x="2" y="33"/>
                  </a:cubicBezTo>
                  <a:close/>
                  <a:moveTo>
                    <a:pt x="39" y="34"/>
                  </a:moveTo>
                  <a:cubicBezTo>
                    <a:pt x="40" y="34"/>
                    <a:pt x="40" y="32"/>
                    <a:pt x="42" y="32"/>
                  </a:cubicBezTo>
                  <a:cubicBezTo>
                    <a:pt x="41" y="33"/>
                    <a:pt x="39" y="34"/>
                    <a:pt x="39" y="37"/>
                  </a:cubicBezTo>
                  <a:cubicBezTo>
                    <a:pt x="40" y="37"/>
                    <a:pt x="40" y="36"/>
                    <a:pt x="41" y="37"/>
                  </a:cubicBezTo>
                  <a:cubicBezTo>
                    <a:pt x="43" y="33"/>
                    <a:pt x="46" y="29"/>
                    <a:pt x="45" y="26"/>
                  </a:cubicBezTo>
                  <a:cubicBezTo>
                    <a:pt x="42" y="28"/>
                    <a:pt x="41" y="31"/>
                    <a:pt x="39" y="34"/>
                  </a:cubicBezTo>
                  <a:close/>
                  <a:moveTo>
                    <a:pt x="34" y="37"/>
                  </a:moveTo>
                  <a:cubicBezTo>
                    <a:pt x="37" y="35"/>
                    <a:pt x="38" y="30"/>
                    <a:pt x="42" y="27"/>
                  </a:cubicBezTo>
                  <a:cubicBezTo>
                    <a:pt x="42" y="27"/>
                    <a:pt x="41" y="27"/>
                    <a:pt x="41" y="27"/>
                  </a:cubicBezTo>
                  <a:cubicBezTo>
                    <a:pt x="38" y="30"/>
                    <a:pt x="35" y="33"/>
                    <a:pt x="34" y="37"/>
                  </a:cubicBezTo>
                  <a:close/>
                  <a:moveTo>
                    <a:pt x="44" y="36"/>
                  </a:moveTo>
                  <a:cubicBezTo>
                    <a:pt x="46" y="36"/>
                    <a:pt x="46" y="34"/>
                    <a:pt x="46" y="32"/>
                  </a:cubicBezTo>
                  <a:cubicBezTo>
                    <a:pt x="45" y="33"/>
                    <a:pt x="44" y="34"/>
                    <a:pt x="4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6"/>
            <p:cNvSpPr>
              <a:spLocks noEditPoints="1"/>
            </p:cNvSpPr>
            <p:nvPr/>
          </p:nvSpPr>
          <p:spPr bwMode="auto">
            <a:xfrm>
              <a:off x="4286" y="2413"/>
              <a:ext cx="392" cy="368"/>
            </a:xfrm>
            <a:custGeom>
              <a:avLst/>
              <a:gdLst>
                <a:gd name="T0" fmla="*/ 46 w 50"/>
                <a:gd name="T1" fmla="*/ 28 h 47"/>
                <a:gd name="T2" fmla="*/ 46 w 50"/>
                <a:gd name="T3" fmla="*/ 43 h 47"/>
                <a:gd name="T4" fmla="*/ 43 w 50"/>
                <a:gd name="T5" fmla="*/ 41 h 47"/>
                <a:gd name="T6" fmla="*/ 0 w 50"/>
                <a:gd name="T7" fmla="*/ 45 h 47"/>
                <a:gd name="T8" fmla="*/ 4 w 50"/>
                <a:gd name="T9" fmla="*/ 32 h 47"/>
                <a:gd name="T10" fmla="*/ 19 w 50"/>
                <a:gd name="T11" fmla="*/ 21 h 47"/>
                <a:gd name="T12" fmla="*/ 31 w 50"/>
                <a:gd name="T13" fmla="*/ 2 h 47"/>
                <a:gd name="T14" fmla="*/ 34 w 50"/>
                <a:gd name="T15" fmla="*/ 23 h 47"/>
                <a:gd name="T16" fmla="*/ 21 w 50"/>
                <a:gd name="T17" fmla="*/ 27 h 47"/>
                <a:gd name="T18" fmla="*/ 23 w 50"/>
                <a:gd name="T19" fmla="*/ 27 h 47"/>
                <a:gd name="T20" fmla="*/ 16 w 50"/>
                <a:gd name="T21" fmla="*/ 39 h 47"/>
                <a:gd name="T22" fmla="*/ 12 w 50"/>
                <a:gd name="T23" fmla="*/ 42 h 47"/>
                <a:gd name="T24" fmla="*/ 26 w 50"/>
                <a:gd name="T25" fmla="*/ 4 h 47"/>
                <a:gd name="T26" fmla="*/ 28 w 50"/>
                <a:gd name="T27" fmla="*/ 6 h 47"/>
                <a:gd name="T28" fmla="*/ 28 w 50"/>
                <a:gd name="T29" fmla="*/ 6 h 47"/>
                <a:gd name="T30" fmla="*/ 31 w 50"/>
                <a:gd name="T31" fmla="*/ 10 h 47"/>
                <a:gd name="T32" fmla="*/ 27 w 50"/>
                <a:gd name="T33" fmla="*/ 13 h 47"/>
                <a:gd name="T34" fmla="*/ 22 w 50"/>
                <a:gd name="T35" fmla="*/ 16 h 47"/>
                <a:gd name="T36" fmla="*/ 27 w 50"/>
                <a:gd name="T37" fmla="*/ 9 h 47"/>
                <a:gd name="T38" fmla="*/ 27 w 50"/>
                <a:gd name="T39" fmla="*/ 14 h 47"/>
                <a:gd name="T40" fmla="*/ 23 w 50"/>
                <a:gd name="T41" fmla="*/ 21 h 47"/>
                <a:gd name="T42" fmla="*/ 26 w 50"/>
                <a:gd name="T43" fmla="*/ 17 h 47"/>
                <a:gd name="T44" fmla="*/ 30 w 50"/>
                <a:gd name="T45" fmla="*/ 16 h 47"/>
                <a:gd name="T46" fmla="*/ 30 w 50"/>
                <a:gd name="T47" fmla="*/ 16 h 47"/>
                <a:gd name="T48" fmla="*/ 33 w 50"/>
                <a:gd name="T49" fmla="*/ 17 h 47"/>
                <a:gd name="T50" fmla="*/ 24 w 50"/>
                <a:gd name="T51" fmla="*/ 25 h 47"/>
                <a:gd name="T52" fmla="*/ 24 w 50"/>
                <a:gd name="T53" fmla="*/ 25 h 47"/>
                <a:gd name="T54" fmla="*/ 29 w 50"/>
                <a:gd name="T55" fmla="*/ 30 h 47"/>
                <a:gd name="T56" fmla="*/ 29 w 50"/>
                <a:gd name="T57" fmla="*/ 34 h 47"/>
                <a:gd name="T58" fmla="*/ 26 w 50"/>
                <a:gd name="T59" fmla="*/ 41 h 47"/>
                <a:gd name="T60" fmla="*/ 30 w 50"/>
                <a:gd name="T61" fmla="*/ 32 h 47"/>
                <a:gd name="T62" fmla="*/ 30 w 50"/>
                <a:gd name="T63" fmla="*/ 37 h 47"/>
                <a:gd name="T64" fmla="*/ 32 w 50"/>
                <a:gd name="T65" fmla="*/ 26 h 47"/>
                <a:gd name="T66" fmla="*/ 8 w 50"/>
                <a:gd name="T67" fmla="*/ 43 h 47"/>
                <a:gd name="T68" fmla="*/ 18 w 50"/>
                <a:gd name="T69" fmla="*/ 27 h 47"/>
                <a:gd name="T70" fmla="*/ 15 w 50"/>
                <a:gd name="T71" fmla="*/ 31 h 47"/>
                <a:gd name="T72" fmla="*/ 24 w 50"/>
                <a:gd name="T73" fmla="*/ 32 h 47"/>
                <a:gd name="T74" fmla="*/ 24 w 50"/>
                <a:gd name="T75" fmla="*/ 32 h 47"/>
                <a:gd name="T76" fmla="*/ 35 w 50"/>
                <a:gd name="T77" fmla="*/ 38 h 47"/>
                <a:gd name="T78" fmla="*/ 41 w 50"/>
                <a:gd name="T79" fmla="*/ 29 h 47"/>
                <a:gd name="T80" fmla="*/ 6 w 50"/>
                <a:gd name="T81" fmla="*/ 37 h 47"/>
                <a:gd name="T82" fmla="*/ 6 w 50"/>
                <a:gd name="T83" fmla="*/ 32 h 47"/>
                <a:gd name="T84" fmla="*/ 21 w 50"/>
                <a:gd name="T85" fmla="*/ 42 h 47"/>
                <a:gd name="T86" fmla="*/ 18 w 50"/>
                <a:gd name="T87" fmla="*/ 42 h 47"/>
                <a:gd name="T88" fmla="*/ 46 w 50"/>
                <a:gd name="T89" fmla="*/ 32 h 47"/>
                <a:gd name="T90" fmla="*/ 29 w 50"/>
                <a:gd name="T91" fmla="*/ 39 h 47"/>
                <a:gd name="T92" fmla="*/ 32 w 50"/>
                <a:gd name="T93" fmla="*/ 40 h 47"/>
                <a:gd name="T94" fmla="*/ 29 w 50"/>
                <a:gd name="T95" fmla="*/ 39 h 47"/>
                <a:gd name="T96" fmla="*/ 46 w 50"/>
                <a:gd name="T9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" h="47">
                  <a:moveTo>
                    <a:pt x="34" y="23"/>
                  </a:moveTo>
                  <a:cubicBezTo>
                    <a:pt x="38" y="25"/>
                    <a:pt x="43" y="25"/>
                    <a:pt x="46" y="28"/>
                  </a:cubicBezTo>
                  <a:cubicBezTo>
                    <a:pt x="48" y="32"/>
                    <a:pt x="50" y="36"/>
                    <a:pt x="48" y="41"/>
                  </a:cubicBezTo>
                  <a:cubicBezTo>
                    <a:pt x="47" y="41"/>
                    <a:pt x="47" y="43"/>
                    <a:pt x="46" y="43"/>
                  </a:cubicBezTo>
                  <a:cubicBezTo>
                    <a:pt x="45" y="42"/>
                    <a:pt x="46" y="40"/>
                    <a:pt x="45" y="39"/>
                  </a:cubicBezTo>
                  <a:cubicBezTo>
                    <a:pt x="44" y="40"/>
                    <a:pt x="43" y="40"/>
                    <a:pt x="43" y="41"/>
                  </a:cubicBezTo>
                  <a:cubicBezTo>
                    <a:pt x="31" y="41"/>
                    <a:pt x="16" y="43"/>
                    <a:pt x="4" y="45"/>
                  </a:cubicBezTo>
                  <a:cubicBezTo>
                    <a:pt x="2" y="46"/>
                    <a:pt x="0" y="47"/>
                    <a:pt x="0" y="45"/>
                  </a:cubicBezTo>
                  <a:cubicBezTo>
                    <a:pt x="0" y="43"/>
                    <a:pt x="2" y="43"/>
                    <a:pt x="3" y="43"/>
                  </a:cubicBezTo>
                  <a:cubicBezTo>
                    <a:pt x="4" y="40"/>
                    <a:pt x="3" y="35"/>
                    <a:pt x="4" y="32"/>
                  </a:cubicBezTo>
                  <a:cubicBezTo>
                    <a:pt x="6" y="27"/>
                    <a:pt x="16" y="27"/>
                    <a:pt x="21" y="24"/>
                  </a:cubicBezTo>
                  <a:cubicBezTo>
                    <a:pt x="21" y="23"/>
                    <a:pt x="20" y="23"/>
                    <a:pt x="19" y="21"/>
                  </a:cubicBezTo>
                  <a:cubicBezTo>
                    <a:pt x="19" y="17"/>
                    <a:pt x="18" y="10"/>
                    <a:pt x="20" y="5"/>
                  </a:cubicBezTo>
                  <a:cubicBezTo>
                    <a:pt x="21" y="2"/>
                    <a:pt x="26" y="0"/>
                    <a:pt x="31" y="2"/>
                  </a:cubicBezTo>
                  <a:cubicBezTo>
                    <a:pt x="34" y="2"/>
                    <a:pt x="33" y="6"/>
                    <a:pt x="36" y="7"/>
                  </a:cubicBezTo>
                  <a:cubicBezTo>
                    <a:pt x="35" y="11"/>
                    <a:pt x="36" y="18"/>
                    <a:pt x="34" y="23"/>
                  </a:cubicBezTo>
                  <a:close/>
                  <a:moveTo>
                    <a:pt x="23" y="27"/>
                  </a:moveTo>
                  <a:cubicBezTo>
                    <a:pt x="23" y="27"/>
                    <a:pt x="22" y="27"/>
                    <a:pt x="21" y="27"/>
                  </a:cubicBezTo>
                  <a:cubicBezTo>
                    <a:pt x="19" y="29"/>
                    <a:pt x="16" y="32"/>
                    <a:pt x="15" y="35"/>
                  </a:cubicBezTo>
                  <a:cubicBezTo>
                    <a:pt x="18" y="32"/>
                    <a:pt x="21" y="30"/>
                    <a:pt x="23" y="27"/>
                  </a:cubicBezTo>
                  <a:close/>
                  <a:moveTo>
                    <a:pt x="12" y="42"/>
                  </a:moveTo>
                  <a:cubicBezTo>
                    <a:pt x="14" y="43"/>
                    <a:pt x="15" y="40"/>
                    <a:pt x="16" y="39"/>
                  </a:cubicBezTo>
                  <a:cubicBezTo>
                    <a:pt x="19" y="36"/>
                    <a:pt x="22" y="33"/>
                    <a:pt x="24" y="28"/>
                  </a:cubicBezTo>
                  <a:cubicBezTo>
                    <a:pt x="18" y="32"/>
                    <a:pt x="15" y="36"/>
                    <a:pt x="12" y="42"/>
                  </a:cubicBezTo>
                  <a:close/>
                  <a:moveTo>
                    <a:pt x="22" y="10"/>
                  </a:moveTo>
                  <a:cubicBezTo>
                    <a:pt x="24" y="8"/>
                    <a:pt x="25" y="5"/>
                    <a:pt x="26" y="4"/>
                  </a:cubicBezTo>
                  <a:cubicBezTo>
                    <a:pt x="24" y="5"/>
                    <a:pt x="21" y="8"/>
                    <a:pt x="22" y="10"/>
                  </a:cubicBezTo>
                  <a:close/>
                  <a:moveTo>
                    <a:pt x="28" y="6"/>
                  </a:moveTo>
                  <a:cubicBezTo>
                    <a:pt x="29" y="6"/>
                    <a:pt x="29" y="5"/>
                    <a:pt x="30" y="4"/>
                  </a:cubicBezTo>
                  <a:cubicBezTo>
                    <a:pt x="29" y="3"/>
                    <a:pt x="28" y="5"/>
                    <a:pt x="28" y="6"/>
                  </a:cubicBezTo>
                  <a:close/>
                  <a:moveTo>
                    <a:pt x="27" y="13"/>
                  </a:moveTo>
                  <a:cubicBezTo>
                    <a:pt x="28" y="13"/>
                    <a:pt x="29" y="11"/>
                    <a:pt x="31" y="10"/>
                  </a:cubicBezTo>
                  <a:cubicBezTo>
                    <a:pt x="32" y="8"/>
                    <a:pt x="34" y="7"/>
                    <a:pt x="32" y="6"/>
                  </a:cubicBezTo>
                  <a:cubicBezTo>
                    <a:pt x="30" y="8"/>
                    <a:pt x="28" y="11"/>
                    <a:pt x="27" y="13"/>
                  </a:cubicBezTo>
                  <a:close/>
                  <a:moveTo>
                    <a:pt x="27" y="9"/>
                  </a:moveTo>
                  <a:cubicBezTo>
                    <a:pt x="25" y="11"/>
                    <a:pt x="23" y="13"/>
                    <a:pt x="22" y="16"/>
                  </a:cubicBezTo>
                  <a:cubicBezTo>
                    <a:pt x="25" y="14"/>
                    <a:pt x="26" y="10"/>
                    <a:pt x="28" y="7"/>
                  </a:cubicBezTo>
                  <a:cubicBezTo>
                    <a:pt x="27" y="7"/>
                    <a:pt x="27" y="8"/>
                    <a:pt x="27" y="9"/>
                  </a:cubicBezTo>
                  <a:close/>
                  <a:moveTo>
                    <a:pt x="25" y="17"/>
                  </a:moveTo>
                  <a:cubicBezTo>
                    <a:pt x="26" y="16"/>
                    <a:pt x="26" y="15"/>
                    <a:pt x="27" y="14"/>
                  </a:cubicBezTo>
                  <a:cubicBezTo>
                    <a:pt x="26" y="14"/>
                    <a:pt x="24" y="15"/>
                    <a:pt x="25" y="17"/>
                  </a:cubicBezTo>
                  <a:close/>
                  <a:moveTo>
                    <a:pt x="23" y="21"/>
                  </a:moveTo>
                  <a:cubicBezTo>
                    <a:pt x="25" y="19"/>
                    <a:pt x="27" y="16"/>
                    <a:pt x="28" y="14"/>
                  </a:cubicBezTo>
                  <a:cubicBezTo>
                    <a:pt x="27" y="15"/>
                    <a:pt x="25" y="16"/>
                    <a:pt x="26" y="17"/>
                  </a:cubicBezTo>
                  <a:cubicBezTo>
                    <a:pt x="24" y="18"/>
                    <a:pt x="23" y="19"/>
                    <a:pt x="23" y="21"/>
                  </a:cubicBezTo>
                  <a:close/>
                  <a:moveTo>
                    <a:pt x="30" y="16"/>
                  </a:moveTo>
                  <a:cubicBezTo>
                    <a:pt x="29" y="17"/>
                    <a:pt x="28" y="18"/>
                    <a:pt x="27" y="20"/>
                  </a:cubicBezTo>
                  <a:cubicBezTo>
                    <a:pt x="29" y="20"/>
                    <a:pt x="30" y="17"/>
                    <a:pt x="30" y="16"/>
                  </a:cubicBezTo>
                  <a:close/>
                  <a:moveTo>
                    <a:pt x="29" y="24"/>
                  </a:moveTo>
                  <a:cubicBezTo>
                    <a:pt x="33" y="24"/>
                    <a:pt x="33" y="19"/>
                    <a:pt x="33" y="17"/>
                  </a:cubicBezTo>
                  <a:cubicBezTo>
                    <a:pt x="32" y="19"/>
                    <a:pt x="30" y="22"/>
                    <a:pt x="29" y="24"/>
                  </a:cubicBezTo>
                  <a:close/>
                  <a:moveTo>
                    <a:pt x="24" y="25"/>
                  </a:moveTo>
                  <a:cubicBezTo>
                    <a:pt x="26" y="25"/>
                    <a:pt x="27" y="25"/>
                    <a:pt x="27" y="23"/>
                  </a:cubicBezTo>
                  <a:cubicBezTo>
                    <a:pt x="26" y="24"/>
                    <a:pt x="25" y="24"/>
                    <a:pt x="24" y="25"/>
                  </a:cubicBezTo>
                  <a:close/>
                  <a:moveTo>
                    <a:pt x="32" y="26"/>
                  </a:moveTo>
                  <a:cubicBezTo>
                    <a:pt x="32" y="27"/>
                    <a:pt x="31" y="30"/>
                    <a:pt x="29" y="30"/>
                  </a:cubicBezTo>
                  <a:cubicBezTo>
                    <a:pt x="29" y="31"/>
                    <a:pt x="28" y="34"/>
                    <a:pt x="26" y="35"/>
                  </a:cubicBezTo>
                  <a:cubicBezTo>
                    <a:pt x="27" y="36"/>
                    <a:pt x="28" y="33"/>
                    <a:pt x="29" y="34"/>
                  </a:cubicBezTo>
                  <a:cubicBezTo>
                    <a:pt x="27" y="36"/>
                    <a:pt x="25" y="39"/>
                    <a:pt x="23" y="41"/>
                  </a:cubicBezTo>
                  <a:cubicBezTo>
                    <a:pt x="24" y="41"/>
                    <a:pt x="25" y="41"/>
                    <a:pt x="26" y="41"/>
                  </a:cubicBezTo>
                  <a:cubicBezTo>
                    <a:pt x="27" y="37"/>
                    <a:pt x="29" y="36"/>
                    <a:pt x="31" y="33"/>
                  </a:cubicBezTo>
                  <a:cubicBezTo>
                    <a:pt x="30" y="32"/>
                    <a:pt x="30" y="33"/>
                    <a:pt x="30" y="32"/>
                  </a:cubicBezTo>
                  <a:cubicBezTo>
                    <a:pt x="32" y="31"/>
                    <a:pt x="33" y="28"/>
                    <a:pt x="36" y="27"/>
                  </a:cubicBezTo>
                  <a:cubicBezTo>
                    <a:pt x="36" y="31"/>
                    <a:pt x="32" y="34"/>
                    <a:pt x="30" y="37"/>
                  </a:cubicBezTo>
                  <a:cubicBezTo>
                    <a:pt x="34" y="34"/>
                    <a:pt x="36" y="30"/>
                    <a:pt x="40" y="27"/>
                  </a:cubicBezTo>
                  <a:cubicBezTo>
                    <a:pt x="37" y="27"/>
                    <a:pt x="35" y="26"/>
                    <a:pt x="32" y="26"/>
                  </a:cubicBezTo>
                  <a:close/>
                  <a:moveTo>
                    <a:pt x="6" y="43"/>
                  </a:moveTo>
                  <a:cubicBezTo>
                    <a:pt x="7" y="43"/>
                    <a:pt x="8" y="43"/>
                    <a:pt x="8" y="43"/>
                  </a:cubicBezTo>
                  <a:cubicBezTo>
                    <a:pt x="10" y="38"/>
                    <a:pt x="14" y="35"/>
                    <a:pt x="16" y="30"/>
                  </a:cubicBezTo>
                  <a:cubicBezTo>
                    <a:pt x="17" y="30"/>
                    <a:pt x="18" y="28"/>
                    <a:pt x="18" y="27"/>
                  </a:cubicBezTo>
                  <a:cubicBezTo>
                    <a:pt x="11" y="29"/>
                    <a:pt x="9" y="34"/>
                    <a:pt x="7" y="39"/>
                  </a:cubicBezTo>
                  <a:cubicBezTo>
                    <a:pt x="10" y="37"/>
                    <a:pt x="12" y="34"/>
                    <a:pt x="15" y="31"/>
                  </a:cubicBezTo>
                  <a:cubicBezTo>
                    <a:pt x="12" y="36"/>
                    <a:pt x="8" y="39"/>
                    <a:pt x="6" y="43"/>
                  </a:cubicBezTo>
                  <a:close/>
                  <a:moveTo>
                    <a:pt x="24" y="32"/>
                  </a:moveTo>
                  <a:cubicBezTo>
                    <a:pt x="26" y="32"/>
                    <a:pt x="27" y="30"/>
                    <a:pt x="28" y="28"/>
                  </a:cubicBezTo>
                  <a:cubicBezTo>
                    <a:pt x="25" y="29"/>
                    <a:pt x="25" y="31"/>
                    <a:pt x="24" y="32"/>
                  </a:cubicBezTo>
                  <a:close/>
                  <a:moveTo>
                    <a:pt x="41" y="29"/>
                  </a:moveTo>
                  <a:cubicBezTo>
                    <a:pt x="40" y="32"/>
                    <a:pt x="36" y="35"/>
                    <a:pt x="35" y="38"/>
                  </a:cubicBezTo>
                  <a:cubicBezTo>
                    <a:pt x="38" y="35"/>
                    <a:pt x="41" y="33"/>
                    <a:pt x="43" y="29"/>
                  </a:cubicBezTo>
                  <a:cubicBezTo>
                    <a:pt x="43" y="29"/>
                    <a:pt x="42" y="29"/>
                    <a:pt x="41" y="29"/>
                  </a:cubicBezTo>
                  <a:close/>
                  <a:moveTo>
                    <a:pt x="6" y="32"/>
                  </a:moveTo>
                  <a:cubicBezTo>
                    <a:pt x="6" y="34"/>
                    <a:pt x="5" y="36"/>
                    <a:pt x="6" y="37"/>
                  </a:cubicBezTo>
                  <a:cubicBezTo>
                    <a:pt x="8" y="35"/>
                    <a:pt x="9" y="32"/>
                    <a:pt x="11" y="30"/>
                  </a:cubicBezTo>
                  <a:cubicBezTo>
                    <a:pt x="8" y="30"/>
                    <a:pt x="8" y="31"/>
                    <a:pt x="6" y="32"/>
                  </a:cubicBezTo>
                  <a:close/>
                  <a:moveTo>
                    <a:pt x="18" y="42"/>
                  </a:moveTo>
                  <a:cubicBezTo>
                    <a:pt x="19" y="42"/>
                    <a:pt x="20" y="42"/>
                    <a:pt x="21" y="42"/>
                  </a:cubicBezTo>
                  <a:cubicBezTo>
                    <a:pt x="21" y="37"/>
                    <a:pt x="26" y="34"/>
                    <a:pt x="28" y="30"/>
                  </a:cubicBezTo>
                  <a:cubicBezTo>
                    <a:pt x="23" y="33"/>
                    <a:pt x="21" y="38"/>
                    <a:pt x="18" y="42"/>
                  </a:cubicBezTo>
                  <a:close/>
                  <a:moveTo>
                    <a:pt x="41" y="36"/>
                  </a:moveTo>
                  <a:cubicBezTo>
                    <a:pt x="43" y="35"/>
                    <a:pt x="44" y="33"/>
                    <a:pt x="46" y="32"/>
                  </a:cubicBezTo>
                  <a:cubicBezTo>
                    <a:pt x="44" y="30"/>
                    <a:pt x="42" y="34"/>
                    <a:pt x="41" y="36"/>
                  </a:cubicBezTo>
                  <a:close/>
                  <a:moveTo>
                    <a:pt x="29" y="39"/>
                  </a:moveTo>
                  <a:cubicBezTo>
                    <a:pt x="30" y="40"/>
                    <a:pt x="30" y="40"/>
                    <a:pt x="30" y="40"/>
                  </a:cubicBezTo>
                  <a:cubicBezTo>
                    <a:pt x="31" y="40"/>
                    <a:pt x="31" y="40"/>
                    <a:pt x="32" y="40"/>
                  </a:cubicBezTo>
                  <a:cubicBezTo>
                    <a:pt x="32" y="37"/>
                    <a:pt x="35" y="35"/>
                    <a:pt x="36" y="32"/>
                  </a:cubicBezTo>
                  <a:cubicBezTo>
                    <a:pt x="34" y="35"/>
                    <a:pt x="32" y="37"/>
                    <a:pt x="29" y="39"/>
                  </a:cubicBezTo>
                  <a:close/>
                  <a:moveTo>
                    <a:pt x="43" y="37"/>
                  </a:moveTo>
                  <a:cubicBezTo>
                    <a:pt x="45" y="37"/>
                    <a:pt x="47" y="35"/>
                    <a:pt x="46" y="34"/>
                  </a:cubicBezTo>
                  <a:cubicBezTo>
                    <a:pt x="45" y="35"/>
                    <a:pt x="44" y="36"/>
                    <a:pt x="43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3612" y="2789"/>
              <a:ext cx="431" cy="399"/>
            </a:xfrm>
            <a:custGeom>
              <a:avLst/>
              <a:gdLst>
                <a:gd name="T0" fmla="*/ 33 w 55"/>
                <a:gd name="T1" fmla="*/ 5 h 51"/>
                <a:gd name="T2" fmla="*/ 42 w 55"/>
                <a:gd name="T3" fmla="*/ 26 h 51"/>
                <a:gd name="T4" fmla="*/ 53 w 55"/>
                <a:gd name="T5" fmla="*/ 36 h 51"/>
                <a:gd name="T6" fmla="*/ 53 w 55"/>
                <a:gd name="T7" fmla="*/ 40 h 51"/>
                <a:gd name="T8" fmla="*/ 47 w 55"/>
                <a:gd name="T9" fmla="*/ 50 h 51"/>
                <a:gd name="T10" fmla="*/ 47 w 55"/>
                <a:gd name="T11" fmla="*/ 45 h 51"/>
                <a:gd name="T12" fmla="*/ 42 w 55"/>
                <a:gd name="T13" fmla="*/ 45 h 51"/>
                <a:gd name="T14" fmla="*/ 7 w 55"/>
                <a:gd name="T15" fmla="*/ 48 h 51"/>
                <a:gd name="T16" fmla="*/ 3 w 55"/>
                <a:gd name="T17" fmla="*/ 47 h 51"/>
                <a:gd name="T18" fmla="*/ 22 w 55"/>
                <a:gd name="T19" fmla="*/ 27 h 51"/>
                <a:gd name="T20" fmla="*/ 17 w 55"/>
                <a:gd name="T21" fmla="*/ 19 h 51"/>
                <a:gd name="T22" fmla="*/ 20 w 55"/>
                <a:gd name="T23" fmla="*/ 7 h 51"/>
                <a:gd name="T24" fmla="*/ 33 w 55"/>
                <a:gd name="T25" fmla="*/ 4 h 51"/>
                <a:gd name="T26" fmla="*/ 31 w 55"/>
                <a:gd name="T27" fmla="*/ 5 h 51"/>
                <a:gd name="T28" fmla="*/ 19 w 55"/>
                <a:gd name="T29" fmla="*/ 16 h 51"/>
                <a:gd name="T30" fmla="*/ 20 w 55"/>
                <a:gd name="T31" fmla="*/ 19 h 51"/>
                <a:gd name="T32" fmla="*/ 26 w 55"/>
                <a:gd name="T33" fmla="*/ 3 h 51"/>
                <a:gd name="T34" fmla="*/ 27 w 55"/>
                <a:gd name="T35" fmla="*/ 15 h 51"/>
                <a:gd name="T36" fmla="*/ 26 w 55"/>
                <a:gd name="T37" fmla="*/ 16 h 51"/>
                <a:gd name="T38" fmla="*/ 24 w 55"/>
                <a:gd name="T39" fmla="*/ 23 h 51"/>
                <a:gd name="T40" fmla="*/ 32 w 55"/>
                <a:gd name="T41" fmla="*/ 8 h 51"/>
                <a:gd name="T42" fmla="*/ 27 w 55"/>
                <a:gd name="T43" fmla="*/ 15 h 51"/>
                <a:gd name="T44" fmla="*/ 33 w 55"/>
                <a:gd name="T45" fmla="*/ 12 h 51"/>
                <a:gd name="T46" fmla="*/ 26 w 55"/>
                <a:gd name="T47" fmla="*/ 22 h 51"/>
                <a:gd name="T48" fmla="*/ 26 w 55"/>
                <a:gd name="T49" fmla="*/ 22 h 51"/>
                <a:gd name="T50" fmla="*/ 25 w 55"/>
                <a:gd name="T51" fmla="*/ 23 h 51"/>
                <a:gd name="T52" fmla="*/ 21 w 55"/>
                <a:gd name="T53" fmla="*/ 33 h 51"/>
                <a:gd name="T54" fmla="*/ 15 w 55"/>
                <a:gd name="T55" fmla="*/ 43 h 51"/>
                <a:gd name="T56" fmla="*/ 15 w 55"/>
                <a:gd name="T57" fmla="*/ 46 h 51"/>
                <a:gd name="T58" fmla="*/ 24 w 55"/>
                <a:gd name="T59" fmla="*/ 29 h 51"/>
                <a:gd name="T60" fmla="*/ 24 w 55"/>
                <a:gd name="T61" fmla="*/ 37 h 51"/>
                <a:gd name="T62" fmla="*/ 33 w 55"/>
                <a:gd name="T63" fmla="*/ 29 h 51"/>
                <a:gd name="T64" fmla="*/ 25 w 55"/>
                <a:gd name="T65" fmla="*/ 40 h 51"/>
                <a:gd name="T66" fmla="*/ 21 w 55"/>
                <a:gd name="T67" fmla="*/ 46 h 51"/>
                <a:gd name="T68" fmla="*/ 30 w 55"/>
                <a:gd name="T69" fmla="*/ 32 h 51"/>
                <a:gd name="T70" fmla="*/ 28 w 55"/>
                <a:gd name="T71" fmla="*/ 40 h 51"/>
                <a:gd name="T72" fmla="*/ 36 w 55"/>
                <a:gd name="T73" fmla="*/ 29 h 51"/>
                <a:gd name="T74" fmla="*/ 7 w 55"/>
                <a:gd name="T75" fmla="*/ 43 h 51"/>
                <a:gd name="T76" fmla="*/ 8 w 55"/>
                <a:gd name="T77" fmla="*/ 46 h 51"/>
                <a:gd name="T78" fmla="*/ 18 w 55"/>
                <a:gd name="T79" fmla="*/ 30 h 51"/>
                <a:gd name="T80" fmla="*/ 43 w 55"/>
                <a:gd name="T81" fmla="*/ 30 h 51"/>
                <a:gd name="T82" fmla="*/ 45 w 55"/>
                <a:gd name="T83" fmla="*/ 32 h 51"/>
                <a:gd name="T84" fmla="*/ 49 w 55"/>
                <a:gd name="T85" fmla="*/ 33 h 51"/>
                <a:gd name="T86" fmla="*/ 45 w 55"/>
                <a:gd name="T87" fmla="*/ 32 h 51"/>
                <a:gd name="T88" fmla="*/ 14 w 55"/>
                <a:gd name="T89" fmla="*/ 30 h 51"/>
                <a:gd name="T90" fmla="*/ 31 w 55"/>
                <a:gd name="T91" fmla="*/ 44 h 51"/>
                <a:gd name="T92" fmla="*/ 43 w 55"/>
                <a:gd name="T93" fmla="*/ 32 h 51"/>
                <a:gd name="T94" fmla="*/ 31 w 55"/>
                <a:gd name="T95" fmla="*/ 44 h 51"/>
                <a:gd name="T96" fmla="*/ 35 w 55"/>
                <a:gd name="T97" fmla="*/ 34 h 51"/>
                <a:gd name="T98" fmla="*/ 39 w 55"/>
                <a:gd name="T99" fmla="*/ 44 h 51"/>
                <a:gd name="T100" fmla="*/ 39 w 55"/>
                <a:gd name="T101" fmla="*/ 44 h 51"/>
                <a:gd name="T102" fmla="*/ 47 w 55"/>
                <a:gd name="T103" fmla="*/ 41 h 51"/>
                <a:gd name="T104" fmla="*/ 49 w 55"/>
                <a:gd name="T105" fmla="*/ 43 h 51"/>
                <a:gd name="T106" fmla="*/ 47 w 55"/>
                <a:gd name="T107" fmla="*/ 38 h 51"/>
                <a:gd name="T108" fmla="*/ 25 w 55"/>
                <a:gd name="T109" fmla="*/ 45 h 51"/>
                <a:gd name="T110" fmla="*/ 32 w 55"/>
                <a:gd name="T111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" h="51">
                  <a:moveTo>
                    <a:pt x="33" y="4"/>
                  </a:moveTo>
                  <a:cubicBezTo>
                    <a:pt x="34" y="4"/>
                    <a:pt x="34" y="5"/>
                    <a:pt x="33" y="5"/>
                  </a:cubicBezTo>
                  <a:cubicBezTo>
                    <a:pt x="38" y="12"/>
                    <a:pt x="32" y="23"/>
                    <a:pt x="28" y="27"/>
                  </a:cubicBezTo>
                  <a:cubicBezTo>
                    <a:pt x="33" y="26"/>
                    <a:pt x="38" y="28"/>
                    <a:pt x="42" y="26"/>
                  </a:cubicBezTo>
                  <a:cubicBezTo>
                    <a:pt x="42" y="27"/>
                    <a:pt x="42" y="28"/>
                    <a:pt x="43" y="28"/>
                  </a:cubicBezTo>
                  <a:cubicBezTo>
                    <a:pt x="49" y="27"/>
                    <a:pt x="52" y="32"/>
                    <a:pt x="53" y="36"/>
                  </a:cubicBezTo>
                  <a:cubicBezTo>
                    <a:pt x="53" y="37"/>
                    <a:pt x="54" y="36"/>
                    <a:pt x="55" y="37"/>
                  </a:cubicBezTo>
                  <a:cubicBezTo>
                    <a:pt x="55" y="38"/>
                    <a:pt x="54" y="39"/>
                    <a:pt x="53" y="40"/>
                  </a:cubicBezTo>
                  <a:cubicBezTo>
                    <a:pt x="54" y="41"/>
                    <a:pt x="54" y="41"/>
                    <a:pt x="54" y="43"/>
                  </a:cubicBezTo>
                  <a:cubicBezTo>
                    <a:pt x="50" y="44"/>
                    <a:pt x="49" y="47"/>
                    <a:pt x="47" y="50"/>
                  </a:cubicBezTo>
                  <a:cubicBezTo>
                    <a:pt x="46" y="49"/>
                    <a:pt x="47" y="47"/>
                    <a:pt x="48" y="47"/>
                  </a:cubicBezTo>
                  <a:cubicBezTo>
                    <a:pt x="48" y="46"/>
                    <a:pt x="46" y="46"/>
                    <a:pt x="47" y="45"/>
                  </a:cubicBezTo>
                  <a:cubicBezTo>
                    <a:pt x="45" y="45"/>
                    <a:pt x="43" y="45"/>
                    <a:pt x="43" y="46"/>
                  </a:cubicBezTo>
                  <a:cubicBezTo>
                    <a:pt x="42" y="47"/>
                    <a:pt x="42" y="45"/>
                    <a:pt x="42" y="45"/>
                  </a:cubicBezTo>
                  <a:cubicBezTo>
                    <a:pt x="32" y="46"/>
                    <a:pt x="20" y="47"/>
                    <a:pt x="10" y="49"/>
                  </a:cubicBezTo>
                  <a:cubicBezTo>
                    <a:pt x="9" y="48"/>
                    <a:pt x="8" y="49"/>
                    <a:pt x="7" y="48"/>
                  </a:cubicBezTo>
                  <a:cubicBezTo>
                    <a:pt x="6" y="49"/>
                    <a:pt x="1" y="51"/>
                    <a:pt x="0" y="48"/>
                  </a:cubicBezTo>
                  <a:cubicBezTo>
                    <a:pt x="1" y="47"/>
                    <a:pt x="2" y="47"/>
                    <a:pt x="3" y="47"/>
                  </a:cubicBezTo>
                  <a:cubicBezTo>
                    <a:pt x="5" y="41"/>
                    <a:pt x="3" y="35"/>
                    <a:pt x="8" y="31"/>
                  </a:cubicBezTo>
                  <a:cubicBezTo>
                    <a:pt x="11" y="29"/>
                    <a:pt x="17" y="28"/>
                    <a:pt x="22" y="27"/>
                  </a:cubicBezTo>
                  <a:cubicBezTo>
                    <a:pt x="22" y="25"/>
                    <a:pt x="20" y="24"/>
                    <a:pt x="19" y="24"/>
                  </a:cubicBezTo>
                  <a:cubicBezTo>
                    <a:pt x="19" y="22"/>
                    <a:pt x="18" y="21"/>
                    <a:pt x="17" y="19"/>
                  </a:cubicBezTo>
                  <a:cubicBezTo>
                    <a:pt x="17" y="15"/>
                    <a:pt x="15" y="10"/>
                    <a:pt x="18" y="7"/>
                  </a:cubicBezTo>
                  <a:cubicBezTo>
                    <a:pt x="19" y="6"/>
                    <a:pt x="19" y="7"/>
                    <a:pt x="20" y="7"/>
                  </a:cubicBezTo>
                  <a:cubicBezTo>
                    <a:pt x="21" y="3"/>
                    <a:pt x="24" y="0"/>
                    <a:pt x="29" y="1"/>
                  </a:cubicBezTo>
                  <a:cubicBezTo>
                    <a:pt x="30" y="1"/>
                    <a:pt x="31" y="3"/>
                    <a:pt x="33" y="4"/>
                  </a:cubicBezTo>
                  <a:close/>
                  <a:moveTo>
                    <a:pt x="20" y="19"/>
                  </a:moveTo>
                  <a:cubicBezTo>
                    <a:pt x="24" y="15"/>
                    <a:pt x="29" y="10"/>
                    <a:pt x="31" y="5"/>
                  </a:cubicBezTo>
                  <a:cubicBezTo>
                    <a:pt x="30" y="4"/>
                    <a:pt x="30" y="4"/>
                    <a:pt x="29" y="4"/>
                  </a:cubicBezTo>
                  <a:cubicBezTo>
                    <a:pt x="26" y="8"/>
                    <a:pt x="23" y="12"/>
                    <a:pt x="19" y="16"/>
                  </a:cubicBezTo>
                  <a:cubicBezTo>
                    <a:pt x="22" y="17"/>
                    <a:pt x="23" y="12"/>
                    <a:pt x="25" y="12"/>
                  </a:cubicBezTo>
                  <a:cubicBezTo>
                    <a:pt x="24" y="14"/>
                    <a:pt x="20" y="16"/>
                    <a:pt x="20" y="19"/>
                  </a:cubicBezTo>
                  <a:close/>
                  <a:moveTo>
                    <a:pt x="20" y="12"/>
                  </a:moveTo>
                  <a:cubicBezTo>
                    <a:pt x="23" y="10"/>
                    <a:pt x="26" y="6"/>
                    <a:pt x="26" y="3"/>
                  </a:cubicBezTo>
                  <a:cubicBezTo>
                    <a:pt x="22" y="4"/>
                    <a:pt x="21" y="9"/>
                    <a:pt x="20" y="12"/>
                  </a:cubicBezTo>
                  <a:close/>
                  <a:moveTo>
                    <a:pt x="27" y="15"/>
                  </a:moveTo>
                  <a:cubicBezTo>
                    <a:pt x="27" y="16"/>
                    <a:pt x="25" y="15"/>
                    <a:pt x="25" y="16"/>
                  </a:cubicBezTo>
                  <a:cubicBezTo>
                    <a:pt x="25" y="17"/>
                    <a:pt x="25" y="16"/>
                    <a:pt x="26" y="16"/>
                  </a:cubicBezTo>
                  <a:cubicBezTo>
                    <a:pt x="25" y="18"/>
                    <a:pt x="25" y="20"/>
                    <a:pt x="23" y="20"/>
                  </a:cubicBezTo>
                  <a:cubicBezTo>
                    <a:pt x="23" y="22"/>
                    <a:pt x="22" y="22"/>
                    <a:pt x="24" y="23"/>
                  </a:cubicBezTo>
                  <a:cubicBezTo>
                    <a:pt x="26" y="20"/>
                    <a:pt x="29" y="15"/>
                    <a:pt x="31" y="11"/>
                  </a:cubicBezTo>
                  <a:cubicBezTo>
                    <a:pt x="31" y="10"/>
                    <a:pt x="33" y="10"/>
                    <a:pt x="32" y="8"/>
                  </a:cubicBezTo>
                  <a:cubicBezTo>
                    <a:pt x="32" y="8"/>
                    <a:pt x="32" y="7"/>
                    <a:pt x="32" y="7"/>
                  </a:cubicBezTo>
                  <a:cubicBezTo>
                    <a:pt x="30" y="10"/>
                    <a:pt x="28" y="12"/>
                    <a:pt x="27" y="15"/>
                  </a:cubicBezTo>
                  <a:close/>
                  <a:moveTo>
                    <a:pt x="26" y="22"/>
                  </a:moveTo>
                  <a:cubicBezTo>
                    <a:pt x="31" y="20"/>
                    <a:pt x="32" y="16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1" y="15"/>
                    <a:pt x="28" y="17"/>
                    <a:pt x="26" y="22"/>
                  </a:cubicBezTo>
                  <a:close/>
                  <a:moveTo>
                    <a:pt x="25" y="23"/>
                  </a:moveTo>
                  <a:cubicBezTo>
                    <a:pt x="26" y="23"/>
                    <a:pt x="26" y="23"/>
                    <a:pt x="26" y="22"/>
                  </a:cubicBezTo>
                  <a:cubicBezTo>
                    <a:pt x="26" y="22"/>
                    <a:pt x="26" y="22"/>
                    <a:pt x="25" y="22"/>
                  </a:cubicBezTo>
                  <a:cubicBezTo>
                    <a:pt x="25" y="23"/>
                    <a:pt x="25" y="23"/>
                    <a:pt x="25" y="23"/>
                  </a:cubicBezTo>
                  <a:close/>
                  <a:moveTo>
                    <a:pt x="24" y="29"/>
                  </a:moveTo>
                  <a:cubicBezTo>
                    <a:pt x="24" y="30"/>
                    <a:pt x="23" y="33"/>
                    <a:pt x="21" y="33"/>
                  </a:cubicBezTo>
                  <a:cubicBezTo>
                    <a:pt x="19" y="38"/>
                    <a:pt x="14" y="40"/>
                    <a:pt x="13" y="44"/>
                  </a:cubicBezTo>
                  <a:cubicBezTo>
                    <a:pt x="14" y="44"/>
                    <a:pt x="14" y="42"/>
                    <a:pt x="15" y="43"/>
                  </a:cubicBezTo>
                  <a:cubicBezTo>
                    <a:pt x="14" y="44"/>
                    <a:pt x="13" y="45"/>
                    <a:pt x="13" y="46"/>
                  </a:cubicBezTo>
                  <a:cubicBezTo>
                    <a:pt x="14" y="46"/>
                    <a:pt x="15" y="46"/>
                    <a:pt x="15" y="46"/>
                  </a:cubicBezTo>
                  <a:cubicBezTo>
                    <a:pt x="19" y="40"/>
                    <a:pt x="25" y="35"/>
                    <a:pt x="28" y="29"/>
                  </a:cubicBezTo>
                  <a:cubicBezTo>
                    <a:pt x="27" y="28"/>
                    <a:pt x="26" y="29"/>
                    <a:pt x="24" y="29"/>
                  </a:cubicBezTo>
                  <a:close/>
                  <a:moveTo>
                    <a:pt x="33" y="29"/>
                  </a:moveTo>
                  <a:cubicBezTo>
                    <a:pt x="29" y="29"/>
                    <a:pt x="27" y="35"/>
                    <a:pt x="24" y="37"/>
                  </a:cubicBezTo>
                  <a:cubicBezTo>
                    <a:pt x="25" y="38"/>
                    <a:pt x="22" y="40"/>
                    <a:pt x="23" y="40"/>
                  </a:cubicBezTo>
                  <a:cubicBezTo>
                    <a:pt x="26" y="36"/>
                    <a:pt x="29" y="33"/>
                    <a:pt x="33" y="29"/>
                  </a:cubicBezTo>
                  <a:close/>
                  <a:moveTo>
                    <a:pt x="30" y="32"/>
                  </a:moveTo>
                  <a:cubicBezTo>
                    <a:pt x="29" y="35"/>
                    <a:pt x="25" y="37"/>
                    <a:pt x="25" y="40"/>
                  </a:cubicBezTo>
                  <a:cubicBezTo>
                    <a:pt x="21" y="40"/>
                    <a:pt x="22" y="45"/>
                    <a:pt x="19" y="46"/>
                  </a:cubicBezTo>
                  <a:cubicBezTo>
                    <a:pt x="20" y="46"/>
                    <a:pt x="20" y="46"/>
                    <a:pt x="21" y="46"/>
                  </a:cubicBezTo>
                  <a:cubicBezTo>
                    <a:pt x="24" y="41"/>
                    <a:pt x="29" y="37"/>
                    <a:pt x="32" y="32"/>
                  </a:cubicBezTo>
                  <a:cubicBezTo>
                    <a:pt x="31" y="32"/>
                    <a:pt x="31" y="33"/>
                    <a:pt x="30" y="32"/>
                  </a:cubicBezTo>
                  <a:close/>
                  <a:moveTo>
                    <a:pt x="36" y="29"/>
                  </a:moveTo>
                  <a:cubicBezTo>
                    <a:pt x="33" y="32"/>
                    <a:pt x="31" y="36"/>
                    <a:pt x="28" y="40"/>
                  </a:cubicBezTo>
                  <a:cubicBezTo>
                    <a:pt x="32" y="37"/>
                    <a:pt x="35" y="33"/>
                    <a:pt x="37" y="29"/>
                  </a:cubicBezTo>
                  <a:cubicBezTo>
                    <a:pt x="36" y="29"/>
                    <a:pt x="36" y="29"/>
                    <a:pt x="36" y="29"/>
                  </a:cubicBezTo>
                  <a:close/>
                  <a:moveTo>
                    <a:pt x="18" y="30"/>
                  </a:moveTo>
                  <a:cubicBezTo>
                    <a:pt x="15" y="35"/>
                    <a:pt x="9" y="37"/>
                    <a:pt x="7" y="43"/>
                  </a:cubicBezTo>
                  <a:cubicBezTo>
                    <a:pt x="8" y="44"/>
                    <a:pt x="7" y="44"/>
                    <a:pt x="7" y="45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13" y="41"/>
                    <a:pt x="18" y="36"/>
                    <a:pt x="22" y="29"/>
                  </a:cubicBezTo>
                  <a:cubicBezTo>
                    <a:pt x="21" y="29"/>
                    <a:pt x="19" y="30"/>
                    <a:pt x="18" y="30"/>
                  </a:cubicBezTo>
                  <a:close/>
                  <a:moveTo>
                    <a:pt x="36" y="37"/>
                  </a:moveTo>
                  <a:cubicBezTo>
                    <a:pt x="38" y="34"/>
                    <a:pt x="41" y="32"/>
                    <a:pt x="43" y="30"/>
                  </a:cubicBezTo>
                  <a:cubicBezTo>
                    <a:pt x="39" y="28"/>
                    <a:pt x="37" y="34"/>
                    <a:pt x="36" y="37"/>
                  </a:cubicBezTo>
                  <a:close/>
                  <a:moveTo>
                    <a:pt x="45" y="32"/>
                  </a:moveTo>
                  <a:cubicBezTo>
                    <a:pt x="43" y="36"/>
                    <a:pt x="40" y="38"/>
                    <a:pt x="38" y="43"/>
                  </a:cubicBezTo>
                  <a:cubicBezTo>
                    <a:pt x="42" y="40"/>
                    <a:pt x="45" y="36"/>
                    <a:pt x="49" y="33"/>
                  </a:cubicBezTo>
                  <a:cubicBezTo>
                    <a:pt x="48" y="32"/>
                    <a:pt x="46" y="30"/>
                    <a:pt x="44" y="30"/>
                  </a:cubicBezTo>
                  <a:cubicBezTo>
                    <a:pt x="45" y="30"/>
                    <a:pt x="45" y="31"/>
                    <a:pt x="45" y="32"/>
                  </a:cubicBezTo>
                  <a:close/>
                  <a:moveTo>
                    <a:pt x="7" y="41"/>
                  </a:moveTo>
                  <a:cubicBezTo>
                    <a:pt x="9" y="38"/>
                    <a:pt x="13" y="34"/>
                    <a:pt x="14" y="30"/>
                  </a:cubicBezTo>
                  <a:cubicBezTo>
                    <a:pt x="10" y="32"/>
                    <a:pt x="5" y="35"/>
                    <a:pt x="7" y="41"/>
                  </a:cubicBezTo>
                  <a:close/>
                  <a:moveTo>
                    <a:pt x="31" y="44"/>
                  </a:moveTo>
                  <a:cubicBezTo>
                    <a:pt x="33" y="45"/>
                    <a:pt x="33" y="44"/>
                    <a:pt x="35" y="44"/>
                  </a:cubicBezTo>
                  <a:cubicBezTo>
                    <a:pt x="37" y="40"/>
                    <a:pt x="40" y="36"/>
                    <a:pt x="43" y="32"/>
                  </a:cubicBezTo>
                  <a:cubicBezTo>
                    <a:pt x="43" y="32"/>
                    <a:pt x="43" y="31"/>
                    <a:pt x="43" y="32"/>
                  </a:cubicBezTo>
                  <a:cubicBezTo>
                    <a:pt x="38" y="35"/>
                    <a:pt x="34" y="39"/>
                    <a:pt x="31" y="44"/>
                  </a:cubicBezTo>
                  <a:close/>
                  <a:moveTo>
                    <a:pt x="32" y="37"/>
                  </a:moveTo>
                  <a:cubicBezTo>
                    <a:pt x="34" y="36"/>
                    <a:pt x="34" y="35"/>
                    <a:pt x="35" y="34"/>
                  </a:cubicBezTo>
                  <a:cubicBezTo>
                    <a:pt x="34" y="35"/>
                    <a:pt x="33" y="36"/>
                    <a:pt x="32" y="37"/>
                  </a:cubicBezTo>
                  <a:close/>
                  <a:moveTo>
                    <a:pt x="39" y="44"/>
                  </a:moveTo>
                  <a:cubicBezTo>
                    <a:pt x="44" y="45"/>
                    <a:pt x="46" y="38"/>
                    <a:pt x="49" y="35"/>
                  </a:cubicBezTo>
                  <a:cubicBezTo>
                    <a:pt x="45" y="37"/>
                    <a:pt x="41" y="40"/>
                    <a:pt x="39" y="44"/>
                  </a:cubicBezTo>
                  <a:close/>
                  <a:moveTo>
                    <a:pt x="46" y="42"/>
                  </a:moveTo>
                  <a:cubicBezTo>
                    <a:pt x="46" y="42"/>
                    <a:pt x="46" y="41"/>
                    <a:pt x="47" y="41"/>
                  </a:cubicBezTo>
                  <a:cubicBezTo>
                    <a:pt x="47" y="42"/>
                    <a:pt x="46" y="42"/>
                    <a:pt x="46" y="43"/>
                  </a:cubicBezTo>
                  <a:cubicBezTo>
                    <a:pt x="47" y="43"/>
                    <a:pt x="48" y="43"/>
                    <a:pt x="49" y="43"/>
                  </a:cubicBezTo>
                  <a:cubicBezTo>
                    <a:pt x="51" y="41"/>
                    <a:pt x="52" y="38"/>
                    <a:pt x="50" y="36"/>
                  </a:cubicBezTo>
                  <a:cubicBezTo>
                    <a:pt x="49" y="36"/>
                    <a:pt x="49" y="38"/>
                    <a:pt x="47" y="38"/>
                  </a:cubicBezTo>
                  <a:cubicBezTo>
                    <a:pt x="48" y="40"/>
                    <a:pt x="45" y="41"/>
                    <a:pt x="46" y="42"/>
                  </a:cubicBezTo>
                  <a:close/>
                  <a:moveTo>
                    <a:pt x="25" y="45"/>
                  </a:moveTo>
                  <a:cubicBezTo>
                    <a:pt x="27" y="45"/>
                    <a:pt x="27" y="44"/>
                    <a:pt x="28" y="44"/>
                  </a:cubicBezTo>
                  <a:cubicBezTo>
                    <a:pt x="28" y="42"/>
                    <a:pt x="33" y="39"/>
                    <a:pt x="32" y="37"/>
                  </a:cubicBezTo>
                  <a:cubicBezTo>
                    <a:pt x="30" y="39"/>
                    <a:pt x="28" y="42"/>
                    <a:pt x="25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8"/>
            <p:cNvSpPr>
              <a:spLocks noEditPoints="1"/>
            </p:cNvSpPr>
            <p:nvPr/>
          </p:nvSpPr>
          <p:spPr bwMode="auto">
            <a:xfrm>
              <a:off x="3690" y="1214"/>
              <a:ext cx="149" cy="22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9"/>
            <p:cNvSpPr>
              <a:spLocks noEditPoints="1"/>
            </p:cNvSpPr>
            <p:nvPr/>
          </p:nvSpPr>
          <p:spPr bwMode="auto">
            <a:xfrm>
              <a:off x="3557" y="1434"/>
              <a:ext cx="423" cy="164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4450" y="1700"/>
              <a:ext cx="157" cy="235"/>
            </a:xfrm>
            <a:custGeom>
              <a:avLst/>
              <a:gdLst>
                <a:gd name="T0" fmla="*/ 9 w 20"/>
                <a:gd name="T1" fmla="*/ 0 h 30"/>
                <a:gd name="T2" fmla="*/ 15 w 20"/>
                <a:gd name="T3" fmla="*/ 1 h 30"/>
                <a:gd name="T4" fmla="*/ 19 w 20"/>
                <a:gd name="T5" fmla="*/ 7 h 30"/>
                <a:gd name="T6" fmla="*/ 20 w 20"/>
                <a:gd name="T7" fmla="*/ 14 h 30"/>
                <a:gd name="T8" fmla="*/ 20 w 20"/>
                <a:gd name="T9" fmla="*/ 21 h 30"/>
                <a:gd name="T10" fmla="*/ 12 w 20"/>
                <a:gd name="T11" fmla="*/ 30 h 30"/>
                <a:gd name="T12" fmla="*/ 5 w 20"/>
                <a:gd name="T13" fmla="*/ 28 h 30"/>
                <a:gd name="T14" fmla="*/ 0 w 20"/>
                <a:gd name="T15" fmla="*/ 13 h 30"/>
                <a:gd name="T16" fmla="*/ 9 w 20"/>
                <a:gd name="T17" fmla="*/ 0 h 30"/>
                <a:gd name="T18" fmla="*/ 11 w 20"/>
                <a:gd name="T19" fmla="*/ 3 h 30"/>
                <a:gd name="T20" fmla="*/ 10 w 20"/>
                <a:gd name="T21" fmla="*/ 2 h 30"/>
                <a:gd name="T22" fmla="*/ 3 w 20"/>
                <a:gd name="T23" fmla="*/ 14 h 30"/>
                <a:gd name="T24" fmla="*/ 11 w 20"/>
                <a:gd name="T25" fmla="*/ 3 h 30"/>
                <a:gd name="T26" fmla="*/ 9 w 20"/>
                <a:gd name="T27" fmla="*/ 7 h 30"/>
                <a:gd name="T28" fmla="*/ 6 w 20"/>
                <a:gd name="T29" fmla="*/ 12 h 30"/>
                <a:gd name="T30" fmla="*/ 15 w 20"/>
                <a:gd name="T31" fmla="*/ 4 h 30"/>
                <a:gd name="T32" fmla="*/ 9 w 20"/>
                <a:gd name="T33" fmla="*/ 7 h 30"/>
                <a:gd name="T34" fmla="*/ 13 w 20"/>
                <a:gd name="T35" fmla="*/ 13 h 30"/>
                <a:gd name="T36" fmla="*/ 18 w 20"/>
                <a:gd name="T37" fmla="*/ 10 h 30"/>
                <a:gd name="T38" fmla="*/ 17 w 20"/>
                <a:gd name="T39" fmla="*/ 7 h 30"/>
                <a:gd name="T40" fmla="*/ 13 w 20"/>
                <a:gd name="T41" fmla="*/ 13 h 30"/>
                <a:gd name="T42" fmla="*/ 4 w 20"/>
                <a:gd name="T43" fmla="*/ 17 h 30"/>
                <a:gd name="T44" fmla="*/ 4 w 20"/>
                <a:gd name="T45" fmla="*/ 20 h 30"/>
                <a:gd name="T46" fmla="*/ 11 w 20"/>
                <a:gd name="T47" fmla="*/ 10 h 30"/>
                <a:gd name="T48" fmla="*/ 4 w 20"/>
                <a:gd name="T49" fmla="*/ 17 h 30"/>
                <a:gd name="T50" fmla="*/ 6 w 20"/>
                <a:gd name="T51" fmla="*/ 24 h 30"/>
                <a:gd name="T52" fmla="*/ 8 w 20"/>
                <a:gd name="T53" fmla="*/ 22 h 30"/>
                <a:gd name="T54" fmla="*/ 12 w 20"/>
                <a:gd name="T55" fmla="*/ 16 h 30"/>
                <a:gd name="T56" fmla="*/ 15 w 20"/>
                <a:gd name="T57" fmla="*/ 12 h 30"/>
                <a:gd name="T58" fmla="*/ 6 w 20"/>
                <a:gd name="T59" fmla="*/ 24 h 30"/>
                <a:gd name="T60" fmla="*/ 12 w 20"/>
                <a:gd name="T61" fmla="*/ 19 h 30"/>
                <a:gd name="T62" fmla="*/ 16 w 20"/>
                <a:gd name="T63" fmla="*/ 18 h 30"/>
                <a:gd name="T64" fmla="*/ 15 w 20"/>
                <a:gd name="T65" fmla="*/ 17 h 30"/>
                <a:gd name="T66" fmla="*/ 18 w 20"/>
                <a:gd name="T67" fmla="*/ 13 h 30"/>
                <a:gd name="T68" fmla="*/ 12 w 20"/>
                <a:gd name="T69" fmla="*/ 19 h 30"/>
                <a:gd name="T70" fmla="*/ 9 w 20"/>
                <a:gd name="T71" fmla="*/ 27 h 30"/>
                <a:gd name="T72" fmla="*/ 13 w 20"/>
                <a:gd name="T73" fmla="*/ 21 h 30"/>
                <a:gd name="T74" fmla="*/ 14 w 20"/>
                <a:gd name="T75" fmla="*/ 19 h 30"/>
                <a:gd name="T76" fmla="*/ 9 w 20"/>
                <a:gd name="T77" fmla="*/ 27 h 30"/>
                <a:gd name="T78" fmla="*/ 15 w 20"/>
                <a:gd name="T79" fmla="*/ 22 h 30"/>
                <a:gd name="T80" fmla="*/ 17 w 20"/>
                <a:gd name="T81" fmla="*/ 20 h 30"/>
                <a:gd name="T82" fmla="*/ 15 w 20"/>
                <a:gd name="T83" fmla="*/ 2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" h="30">
                  <a:moveTo>
                    <a:pt x="9" y="0"/>
                  </a:moveTo>
                  <a:cubicBezTo>
                    <a:pt x="11" y="0"/>
                    <a:pt x="14" y="0"/>
                    <a:pt x="15" y="1"/>
                  </a:cubicBezTo>
                  <a:cubicBezTo>
                    <a:pt x="16" y="4"/>
                    <a:pt x="18" y="5"/>
                    <a:pt x="19" y="7"/>
                  </a:cubicBezTo>
                  <a:cubicBezTo>
                    <a:pt x="19" y="9"/>
                    <a:pt x="18" y="12"/>
                    <a:pt x="20" y="14"/>
                  </a:cubicBezTo>
                  <a:cubicBezTo>
                    <a:pt x="19" y="16"/>
                    <a:pt x="19" y="19"/>
                    <a:pt x="20" y="21"/>
                  </a:cubicBezTo>
                  <a:cubicBezTo>
                    <a:pt x="17" y="24"/>
                    <a:pt x="16" y="28"/>
                    <a:pt x="12" y="30"/>
                  </a:cubicBezTo>
                  <a:cubicBezTo>
                    <a:pt x="9" y="30"/>
                    <a:pt x="7" y="29"/>
                    <a:pt x="5" y="28"/>
                  </a:cubicBezTo>
                  <a:cubicBezTo>
                    <a:pt x="2" y="23"/>
                    <a:pt x="1" y="20"/>
                    <a:pt x="0" y="13"/>
                  </a:cubicBezTo>
                  <a:cubicBezTo>
                    <a:pt x="4" y="9"/>
                    <a:pt x="3" y="1"/>
                    <a:pt x="9" y="0"/>
                  </a:cubicBezTo>
                  <a:close/>
                  <a:moveTo>
                    <a:pt x="11" y="3"/>
                  </a:moveTo>
                  <a:cubicBezTo>
                    <a:pt x="11" y="2"/>
                    <a:pt x="11" y="2"/>
                    <a:pt x="10" y="2"/>
                  </a:cubicBezTo>
                  <a:cubicBezTo>
                    <a:pt x="5" y="3"/>
                    <a:pt x="4" y="9"/>
                    <a:pt x="3" y="14"/>
                  </a:cubicBezTo>
                  <a:cubicBezTo>
                    <a:pt x="6" y="10"/>
                    <a:pt x="8" y="6"/>
                    <a:pt x="11" y="3"/>
                  </a:cubicBezTo>
                  <a:close/>
                  <a:moveTo>
                    <a:pt x="9" y="7"/>
                  </a:moveTo>
                  <a:cubicBezTo>
                    <a:pt x="9" y="10"/>
                    <a:pt x="7" y="10"/>
                    <a:pt x="6" y="12"/>
                  </a:cubicBezTo>
                  <a:cubicBezTo>
                    <a:pt x="10" y="10"/>
                    <a:pt x="13" y="8"/>
                    <a:pt x="15" y="4"/>
                  </a:cubicBezTo>
                  <a:cubicBezTo>
                    <a:pt x="13" y="0"/>
                    <a:pt x="11" y="7"/>
                    <a:pt x="9" y="7"/>
                  </a:cubicBezTo>
                  <a:close/>
                  <a:moveTo>
                    <a:pt x="13" y="13"/>
                  </a:moveTo>
                  <a:cubicBezTo>
                    <a:pt x="14" y="12"/>
                    <a:pt x="15" y="9"/>
                    <a:pt x="18" y="10"/>
                  </a:cubicBezTo>
                  <a:cubicBezTo>
                    <a:pt x="17" y="9"/>
                    <a:pt x="17" y="8"/>
                    <a:pt x="17" y="7"/>
                  </a:cubicBezTo>
                  <a:cubicBezTo>
                    <a:pt x="15" y="9"/>
                    <a:pt x="13" y="11"/>
                    <a:pt x="13" y="13"/>
                  </a:cubicBezTo>
                  <a:close/>
                  <a:moveTo>
                    <a:pt x="4" y="17"/>
                  </a:moveTo>
                  <a:cubicBezTo>
                    <a:pt x="3" y="18"/>
                    <a:pt x="4" y="19"/>
                    <a:pt x="4" y="20"/>
                  </a:cubicBezTo>
                  <a:cubicBezTo>
                    <a:pt x="7" y="17"/>
                    <a:pt x="10" y="13"/>
                    <a:pt x="11" y="10"/>
                  </a:cubicBezTo>
                  <a:cubicBezTo>
                    <a:pt x="9" y="12"/>
                    <a:pt x="6" y="15"/>
                    <a:pt x="4" y="17"/>
                  </a:cubicBezTo>
                  <a:close/>
                  <a:moveTo>
                    <a:pt x="6" y="24"/>
                  </a:moveTo>
                  <a:cubicBezTo>
                    <a:pt x="7" y="25"/>
                    <a:pt x="7" y="23"/>
                    <a:pt x="8" y="22"/>
                  </a:cubicBezTo>
                  <a:cubicBezTo>
                    <a:pt x="10" y="20"/>
                    <a:pt x="11" y="18"/>
                    <a:pt x="12" y="16"/>
                  </a:cubicBezTo>
                  <a:cubicBezTo>
                    <a:pt x="14" y="15"/>
                    <a:pt x="15" y="14"/>
                    <a:pt x="15" y="12"/>
                  </a:cubicBezTo>
                  <a:cubicBezTo>
                    <a:pt x="11" y="15"/>
                    <a:pt x="7" y="19"/>
                    <a:pt x="6" y="24"/>
                  </a:cubicBezTo>
                  <a:close/>
                  <a:moveTo>
                    <a:pt x="12" y="19"/>
                  </a:moveTo>
                  <a:cubicBezTo>
                    <a:pt x="14" y="18"/>
                    <a:pt x="14" y="18"/>
                    <a:pt x="16" y="18"/>
                  </a:cubicBezTo>
                  <a:cubicBezTo>
                    <a:pt x="16" y="17"/>
                    <a:pt x="16" y="17"/>
                    <a:pt x="15" y="17"/>
                  </a:cubicBezTo>
                  <a:cubicBezTo>
                    <a:pt x="16" y="16"/>
                    <a:pt x="18" y="15"/>
                    <a:pt x="18" y="13"/>
                  </a:cubicBezTo>
                  <a:cubicBezTo>
                    <a:pt x="16" y="15"/>
                    <a:pt x="14" y="17"/>
                    <a:pt x="12" y="19"/>
                  </a:cubicBezTo>
                  <a:close/>
                  <a:moveTo>
                    <a:pt x="9" y="27"/>
                  </a:moveTo>
                  <a:cubicBezTo>
                    <a:pt x="11" y="26"/>
                    <a:pt x="12" y="23"/>
                    <a:pt x="13" y="21"/>
                  </a:cubicBezTo>
                  <a:cubicBezTo>
                    <a:pt x="14" y="20"/>
                    <a:pt x="15" y="20"/>
                    <a:pt x="14" y="19"/>
                  </a:cubicBezTo>
                  <a:cubicBezTo>
                    <a:pt x="13" y="21"/>
                    <a:pt x="10" y="24"/>
                    <a:pt x="9" y="27"/>
                  </a:cubicBezTo>
                  <a:close/>
                  <a:moveTo>
                    <a:pt x="15" y="22"/>
                  </a:moveTo>
                  <a:cubicBezTo>
                    <a:pt x="16" y="22"/>
                    <a:pt x="17" y="21"/>
                    <a:pt x="17" y="20"/>
                  </a:cubicBezTo>
                  <a:cubicBezTo>
                    <a:pt x="16" y="20"/>
                    <a:pt x="15" y="21"/>
                    <a:pt x="1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4758690" y="1473200"/>
            <a:ext cx="329946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F4E79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Stakeholders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5027930" y="2938780"/>
            <a:ext cx="3546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704020202020204" pitchFamily="34" charset="0"/>
              <a:buChar char="•"/>
            </a:pPr>
            <a:r>
              <a:rPr lang="en-US" altLang="zh-CN" sz="2400" dirty="0">
                <a:solidFill>
                  <a:srgbClr val="1F4E79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I</a:t>
            </a:r>
            <a:r>
              <a:rPr lang="zh-CN" altLang="en-US" sz="2400" dirty="0">
                <a:solidFill>
                  <a:srgbClr val="1F4E79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nternet company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5028055" y="2321166"/>
            <a:ext cx="19853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704020202020204" pitchFamily="34" charset="0"/>
              <a:buChar char="•"/>
            </a:pPr>
            <a:r>
              <a:rPr lang="en-US" altLang="zh-CN" sz="2400" dirty="0">
                <a:solidFill>
                  <a:srgbClr val="1F4E79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Banks</a:t>
            </a:r>
          </a:p>
        </p:txBody>
      </p:sp>
      <p:sp>
        <p:nvSpPr>
          <p:cNvPr id="2" name="文本框 105"/>
          <p:cNvSpPr txBox="1"/>
          <p:nvPr/>
        </p:nvSpPr>
        <p:spPr>
          <a:xfrm>
            <a:off x="5027930" y="4174490"/>
            <a:ext cx="5114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704020202020204" pitchFamily="34" charset="0"/>
              <a:buChar char="•"/>
            </a:pPr>
            <a:r>
              <a:rPr lang="en-US" altLang="zh-CN" sz="2400" dirty="0">
                <a:solidFill>
                  <a:srgbClr val="1F4E79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I</a:t>
            </a:r>
            <a:r>
              <a:rPr lang="zh-CN" altLang="en-US" sz="2400" dirty="0">
                <a:solidFill>
                  <a:srgbClr val="1F4E79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nvestment compan</a:t>
            </a:r>
            <a:r>
              <a:rPr lang="en-US" altLang="zh-CN" sz="2400" dirty="0">
                <a:solidFill>
                  <a:srgbClr val="1F4E79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y</a:t>
            </a:r>
            <a:r>
              <a:rPr lang="zh-CN" altLang="en-US" sz="2400" dirty="0">
                <a:solidFill>
                  <a:srgbClr val="1F4E79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 </a:t>
            </a:r>
          </a:p>
        </p:txBody>
      </p:sp>
      <p:sp>
        <p:nvSpPr>
          <p:cNvPr id="3" name="文本框 107"/>
          <p:cNvSpPr txBox="1"/>
          <p:nvPr/>
        </p:nvSpPr>
        <p:spPr>
          <a:xfrm>
            <a:off x="5027930" y="3568700"/>
            <a:ext cx="3721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704020202020204" pitchFamily="34" charset="0"/>
              <a:buChar char="•"/>
            </a:pPr>
            <a:r>
              <a:rPr lang="en-US" altLang="zh-CN" sz="2400" dirty="0">
                <a:solidFill>
                  <a:srgbClr val="1F4E79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Government</a:t>
            </a:r>
          </a:p>
        </p:txBody>
      </p:sp>
      <p:sp>
        <p:nvSpPr>
          <p:cNvPr id="5" name="文本框 107"/>
          <p:cNvSpPr txBox="1"/>
          <p:nvPr/>
        </p:nvSpPr>
        <p:spPr>
          <a:xfrm>
            <a:off x="5027930" y="4816475"/>
            <a:ext cx="4599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704020202020204" pitchFamily="34" charset="0"/>
              <a:buChar char="•"/>
            </a:pPr>
            <a:r>
              <a:rPr lang="en-US" altLang="zh-CN" sz="2400" dirty="0">
                <a:solidFill>
                  <a:srgbClr val="1F4E79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Financial Institution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4"/>
          <p:cNvGrpSpPr>
            <a:grpSpLocks noChangeAspect="1"/>
          </p:cNvGrpSpPr>
          <p:nvPr/>
        </p:nvGrpSpPr>
        <p:grpSpPr bwMode="auto">
          <a:xfrm>
            <a:off x="2830717" y="1483903"/>
            <a:ext cx="6530566" cy="3890194"/>
            <a:chOff x="1813" y="1069"/>
            <a:chExt cx="3527" cy="2101"/>
          </a:xfrm>
          <a:solidFill>
            <a:srgbClr val="1F4E79"/>
          </a:solidFill>
        </p:grpSpPr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3092" y="1069"/>
              <a:ext cx="223" cy="240"/>
            </a:xfrm>
            <a:custGeom>
              <a:avLst/>
              <a:gdLst>
                <a:gd name="T0" fmla="*/ 100 w 140"/>
                <a:gd name="T1" fmla="*/ 140 h 151"/>
                <a:gd name="T2" fmla="*/ 100 w 140"/>
                <a:gd name="T3" fmla="*/ 140 h 151"/>
                <a:gd name="T4" fmla="*/ 123 w 140"/>
                <a:gd name="T5" fmla="*/ 12 h 151"/>
                <a:gd name="T6" fmla="*/ 92 w 140"/>
                <a:gd name="T7" fmla="*/ 7 h 151"/>
                <a:gd name="T8" fmla="*/ 68 w 140"/>
                <a:gd name="T9" fmla="*/ 44 h 151"/>
                <a:gd name="T10" fmla="*/ 4 w 140"/>
                <a:gd name="T11" fmla="*/ 57 h 151"/>
                <a:gd name="T12" fmla="*/ 35 w 140"/>
                <a:gd name="T13" fmla="*/ 98 h 151"/>
                <a:gd name="T14" fmla="*/ 96 w 140"/>
                <a:gd name="T15" fmla="*/ 148 h 151"/>
                <a:gd name="T16" fmla="*/ 102 w 140"/>
                <a:gd name="T17" fmla="*/ 142 h 151"/>
                <a:gd name="T18" fmla="*/ 100 w 140"/>
                <a:gd name="T19" fmla="*/ 140 h 151"/>
                <a:gd name="T20" fmla="*/ 31 w 140"/>
                <a:gd name="T21" fmla="*/ 84 h 151"/>
                <a:gd name="T22" fmla="*/ 18 w 140"/>
                <a:gd name="T23" fmla="*/ 41 h 151"/>
                <a:gd name="T24" fmla="*/ 67 w 140"/>
                <a:gd name="T25" fmla="*/ 54 h 151"/>
                <a:gd name="T26" fmla="*/ 68 w 140"/>
                <a:gd name="T27" fmla="*/ 54 h 151"/>
                <a:gd name="T28" fmla="*/ 75 w 140"/>
                <a:gd name="T29" fmla="*/ 52 h 151"/>
                <a:gd name="T30" fmla="*/ 99 w 140"/>
                <a:gd name="T31" fmla="*/ 13 h 151"/>
                <a:gd name="T32" fmla="*/ 116 w 140"/>
                <a:gd name="T33" fmla="*/ 55 h 151"/>
                <a:gd name="T34" fmla="*/ 93 w 140"/>
                <a:gd name="T35" fmla="*/ 134 h 151"/>
                <a:gd name="T36" fmla="*/ 31 w 140"/>
                <a:gd name="T37" fmla="*/ 8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151">
                  <a:moveTo>
                    <a:pt x="100" y="140"/>
                  </a:moveTo>
                  <a:cubicBezTo>
                    <a:pt x="100" y="140"/>
                    <a:pt x="100" y="140"/>
                    <a:pt x="100" y="140"/>
                  </a:cubicBezTo>
                  <a:cubicBezTo>
                    <a:pt x="104" y="100"/>
                    <a:pt x="140" y="53"/>
                    <a:pt x="123" y="12"/>
                  </a:cubicBezTo>
                  <a:cubicBezTo>
                    <a:pt x="117" y="0"/>
                    <a:pt x="102" y="1"/>
                    <a:pt x="92" y="7"/>
                  </a:cubicBezTo>
                  <a:cubicBezTo>
                    <a:pt x="79" y="15"/>
                    <a:pt x="72" y="30"/>
                    <a:pt x="68" y="44"/>
                  </a:cubicBezTo>
                  <a:cubicBezTo>
                    <a:pt x="47" y="30"/>
                    <a:pt x="1" y="19"/>
                    <a:pt x="4" y="57"/>
                  </a:cubicBezTo>
                  <a:cubicBezTo>
                    <a:pt x="5" y="75"/>
                    <a:pt x="22" y="87"/>
                    <a:pt x="35" y="98"/>
                  </a:cubicBezTo>
                  <a:cubicBezTo>
                    <a:pt x="56" y="114"/>
                    <a:pt x="76" y="131"/>
                    <a:pt x="96" y="148"/>
                  </a:cubicBezTo>
                  <a:cubicBezTo>
                    <a:pt x="100" y="151"/>
                    <a:pt x="106" y="145"/>
                    <a:pt x="102" y="142"/>
                  </a:cubicBezTo>
                  <a:cubicBezTo>
                    <a:pt x="101" y="141"/>
                    <a:pt x="101" y="141"/>
                    <a:pt x="100" y="140"/>
                  </a:cubicBezTo>
                  <a:close/>
                  <a:moveTo>
                    <a:pt x="31" y="84"/>
                  </a:moveTo>
                  <a:cubicBezTo>
                    <a:pt x="21" y="75"/>
                    <a:pt x="0" y="53"/>
                    <a:pt x="18" y="41"/>
                  </a:cubicBezTo>
                  <a:cubicBezTo>
                    <a:pt x="33" y="32"/>
                    <a:pt x="56" y="44"/>
                    <a:pt x="67" y="54"/>
                  </a:cubicBezTo>
                  <a:cubicBezTo>
                    <a:pt x="67" y="54"/>
                    <a:pt x="68" y="54"/>
                    <a:pt x="68" y="54"/>
                  </a:cubicBezTo>
                  <a:cubicBezTo>
                    <a:pt x="70" y="56"/>
                    <a:pt x="74" y="56"/>
                    <a:pt x="75" y="52"/>
                  </a:cubicBezTo>
                  <a:cubicBezTo>
                    <a:pt x="78" y="38"/>
                    <a:pt x="84" y="20"/>
                    <a:pt x="99" y="13"/>
                  </a:cubicBezTo>
                  <a:cubicBezTo>
                    <a:pt x="123" y="2"/>
                    <a:pt x="118" y="42"/>
                    <a:pt x="116" y="55"/>
                  </a:cubicBezTo>
                  <a:cubicBezTo>
                    <a:pt x="110" y="82"/>
                    <a:pt x="96" y="107"/>
                    <a:pt x="93" y="134"/>
                  </a:cubicBezTo>
                  <a:cubicBezTo>
                    <a:pt x="72" y="117"/>
                    <a:pt x="52" y="101"/>
                    <a:pt x="31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1994" y="1136"/>
              <a:ext cx="3303" cy="1821"/>
            </a:xfrm>
            <a:custGeom>
              <a:avLst/>
              <a:gdLst>
                <a:gd name="T0" fmla="*/ 1617 w 2081"/>
                <a:gd name="T1" fmla="*/ 237 h 1146"/>
                <a:gd name="T2" fmla="*/ 1256 w 2081"/>
                <a:gd name="T3" fmla="*/ 29 h 1146"/>
                <a:gd name="T4" fmla="*/ 923 w 2081"/>
                <a:gd name="T5" fmla="*/ 153 h 1146"/>
                <a:gd name="T6" fmla="*/ 825 w 2081"/>
                <a:gd name="T7" fmla="*/ 199 h 1146"/>
                <a:gd name="T8" fmla="*/ 583 w 2081"/>
                <a:gd name="T9" fmla="*/ 218 h 1146"/>
                <a:gd name="T10" fmla="*/ 325 w 2081"/>
                <a:gd name="T11" fmla="*/ 168 h 1146"/>
                <a:gd name="T12" fmla="*/ 64 w 2081"/>
                <a:gd name="T13" fmla="*/ 579 h 1146"/>
                <a:gd name="T14" fmla="*/ 319 w 2081"/>
                <a:gd name="T15" fmla="*/ 876 h 1146"/>
                <a:gd name="T16" fmla="*/ 686 w 2081"/>
                <a:gd name="T17" fmla="*/ 1004 h 1146"/>
                <a:gd name="T18" fmla="*/ 1153 w 2081"/>
                <a:gd name="T19" fmla="*/ 975 h 1146"/>
                <a:gd name="T20" fmla="*/ 1367 w 2081"/>
                <a:gd name="T21" fmla="*/ 887 h 1146"/>
                <a:gd name="T22" fmla="*/ 1529 w 2081"/>
                <a:gd name="T23" fmla="*/ 906 h 1146"/>
                <a:gd name="T24" fmla="*/ 1807 w 2081"/>
                <a:gd name="T25" fmla="*/ 863 h 1146"/>
                <a:gd name="T26" fmla="*/ 2043 w 2081"/>
                <a:gd name="T27" fmla="*/ 222 h 1146"/>
                <a:gd name="T28" fmla="*/ 60 w 2081"/>
                <a:gd name="T29" fmla="*/ 422 h 1146"/>
                <a:gd name="T30" fmla="*/ 468 w 2081"/>
                <a:gd name="T31" fmla="*/ 1047 h 1146"/>
                <a:gd name="T32" fmla="*/ 548 w 2081"/>
                <a:gd name="T33" fmla="*/ 1054 h 1146"/>
                <a:gd name="T34" fmla="*/ 1124 w 2081"/>
                <a:gd name="T35" fmla="*/ 969 h 1146"/>
                <a:gd name="T36" fmla="*/ 1385 w 2081"/>
                <a:gd name="T37" fmla="*/ 834 h 1146"/>
                <a:gd name="T38" fmla="*/ 1273 w 2081"/>
                <a:gd name="T39" fmla="*/ 983 h 1146"/>
                <a:gd name="T40" fmla="*/ 1165 w 2081"/>
                <a:gd name="T41" fmla="*/ 936 h 1146"/>
                <a:gd name="T42" fmla="*/ 1127 w 2081"/>
                <a:gd name="T43" fmla="*/ 920 h 1146"/>
                <a:gd name="T44" fmla="*/ 856 w 2081"/>
                <a:gd name="T45" fmla="*/ 1097 h 1146"/>
                <a:gd name="T46" fmla="*/ 686 w 2081"/>
                <a:gd name="T47" fmla="*/ 974 h 1146"/>
                <a:gd name="T48" fmla="*/ 470 w 2081"/>
                <a:gd name="T49" fmla="*/ 1030 h 1146"/>
                <a:gd name="T50" fmla="*/ 329 w 2081"/>
                <a:gd name="T51" fmla="*/ 850 h 1146"/>
                <a:gd name="T52" fmla="*/ 186 w 2081"/>
                <a:gd name="T53" fmla="*/ 800 h 1146"/>
                <a:gd name="T54" fmla="*/ 210 w 2081"/>
                <a:gd name="T55" fmla="*/ 650 h 1146"/>
                <a:gd name="T56" fmla="*/ 177 w 2081"/>
                <a:gd name="T57" fmla="*/ 274 h 1146"/>
                <a:gd name="T58" fmla="*/ 289 w 2081"/>
                <a:gd name="T59" fmla="*/ 254 h 1146"/>
                <a:gd name="T60" fmla="*/ 295 w 2081"/>
                <a:gd name="T61" fmla="*/ 244 h 1146"/>
                <a:gd name="T62" fmla="*/ 356 w 2081"/>
                <a:gd name="T63" fmla="*/ 185 h 1146"/>
                <a:gd name="T64" fmla="*/ 544 w 2081"/>
                <a:gd name="T65" fmla="*/ 218 h 1146"/>
                <a:gd name="T66" fmla="*/ 607 w 2081"/>
                <a:gd name="T67" fmla="*/ 253 h 1146"/>
                <a:gd name="T68" fmla="*/ 818 w 2081"/>
                <a:gd name="T69" fmla="*/ 240 h 1146"/>
                <a:gd name="T70" fmla="*/ 943 w 2081"/>
                <a:gd name="T71" fmla="*/ 177 h 1146"/>
                <a:gd name="T72" fmla="*/ 1165 w 2081"/>
                <a:gd name="T73" fmla="*/ 215 h 1146"/>
                <a:gd name="T74" fmla="*/ 1593 w 2081"/>
                <a:gd name="T75" fmla="*/ 269 h 1146"/>
                <a:gd name="T76" fmla="*/ 1632 w 2081"/>
                <a:gd name="T77" fmla="*/ 270 h 1146"/>
                <a:gd name="T78" fmla="*/ 1831 w 2081"/>
                <a:gd name="T79" fmla="*/ 103 h 1146"/>
                <a:gd name="T80" fmla="*/ 2002 w 2081"/>
                <a:gd name="T81" fmla="*/ 580 h 1146"/>
                <a:gd name="T82" fmla="*/ 1758 w 2081"/>
                <a:gd name="T83" fmla="*/ 822 h 1146"/>
                <a:gd name="T84" fmla="*/ 1625 w 2081"/>
                <a:gd name="T85" fmla="*/ 785 h 1146"/>
                <a:gd name="T86" fmla="*/ 1658 w 2081"/>
                <a:gd name="T87" fmla="*/ 803 h 1146"/>
                <a:gd name="T88" fmla="*/ 2016 w 2081"/>
                <a:gd name="T89" fmla="*/ 562 h 1146"/>
                <a:gd name="T90" fmla="*/ 1908 w 2081"/>
                <a:gd name="T91" fmla="*/ 115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81" h="1146">
                  <a:moveTo>
                    <a:pt x="2043" y="222"/>
                  </a:moveTo>
                  <a:cubicBezTo>
                    <a:pt x="2011" y="129"/>
                    <a:pt x="1931" y="69"/>
                    <a:pt x="1834" y="73"/>
                  </a:cubicBezTo>
                  <a:cubicBezTo>
                    <a:pt x="1736" y="77"/>
                    <a:pt x="1656" y="148"/>
                    <a:pt x="1617" y="237"/>
                  </a:cubicBezTo>
                  <a:cubicBezTo>
                    <a:pt x="1597" y="201"/>
                    <a:pt x="1574" y="167"/>
                    <a:pt x="1547" y="135"/>
                  </a:cubicBezTo>
                  <a:cubicBezTo>
                    <a:pt x="1508" y="76"/>
                    <a:pt x="1461" y="24"/>
                    <a:pt x="1389" y="10"/>
                  </a:cubicBezTo>
                  <a:cubicBezTo>
                    <a:pt x="1341" y="0"/>
                    <a:pt x="1295" y="8"/>
                    <a:pt x="1256" y="29"/>
                  </a:cubicBezTo>
                  <a:cubicBezTo>
                    <a:pt x="1233" y="38"/>
                    <a:pt x="1212" y="51"/>
                    <a:pt x="1194" y="69"/>
                  </a:cubicBezTo>
                  <a:cubicBezTo>
                    <a:pt x="1172" y="91"/>
                    <a:pt x="1156" y="117"/>
                    <a:pt x="1148" y="147"/>
                  </a:cubicBezTo>
                  <a:cubicBezTo>
                    <a:pt x="1099" y="87"/>
                    <a:pt x="968" y="92"/>
                    <a:pt x="923" y="153"/>
                  </a:cubicBezTo>
                  <a:cubicBezTo>
                    <a:pt x="913" y="167"/>
                    <a:pt x="910" y="184"/>
                    <a:pt x="905" y="200"/>
                  </a:cubicBezTo>
                  <a:cubicBezTo>
                    <a:pt x="899" y="212"/>
                    <a:pt x="893" y="224"/>
                    <a:pt x="889" y="237"/>
                  </a:cubicBezTo>
                  <a:cubicBezTo>
                    <a:pt x="865" y="264"/>
                    <a:pt x="839" y="217"/>
                    <a:pt x="825" y="199"/>
                  </a:cubicBezTo>
                  <a:cubicBezTo>
                    <a:pt x="790" y="157"/>
                    <a:pt x="736" y="127"/>
                    <a:pt x="682" y="135"/>
                  </a:cubicBezTo>
                  <a:cubicBezTo>
                    <a:pt x="673" y="136"/>
                    <a:pt x="664" y="139"/>
                    <a:pt x="655" y="142"/>
                  </a:cubicBezTo>
                  <a:cubicBezTo>
                    <a:pt x="619" y="151"/>
                    <a:pt x="587" y="182"/>
                    <a:pt x="583" y="218"/>
                  </a:cubicBezTo>
                  <a:cubicBezTo>
                    <a:pt x="583" y="220"/>
                    <a:pt x="582" y="222"/>
                    <a:pt x="582" y="224"/>
                  </a:cubicBezTo>
                  <a:cubicBezTo>
                    <a:pt x="556" y="168"/>
                    <a:pt x="497" y="136"/>
                    <a:pt x="437" y="136"/>
                  </a:cubicBezTo>
                  <a:cubicBezTo>
                    <a:pt x="398" y="136"/>
                    <a:pt x="359" y="149"/>
                    <a:pt x="325" y="168"/>
                  </a:cubicBezTo>
                  <a:cubicBezTo>
                    <a:pt x="302" y="180"/>
                    <a:pt x="278" y="196"/>
                    <a:pt x="269" y="220"/>
                  </a:cubicBezTo>
                  <a:cubicBezTo>
                    <a:pt x="163" y="241"/>
                    <a:pt x="28" y="281"/>
                    <a:pt x="9" y="410"/>
                  </a:cubicBezTo>
                  <a:cubicBezTo>
                    <a:pt x="0" y="471"/>
                    <a:pt x="28" y="531"/>
                    <a:pt x="64" y="579"/>
                  </a:cubicBezTo>
                  <a:cubicBezTo>
                    <a:pt x="94" y="619"/>
                    <a:pt x="131" y="654"/>
                    <a:pt x="177" y="671"/>
                  </a:cubicBezTo>
                  <a:cubicBezTo>
                    <a:pt x="143" y="714"/>
                    <a:pt x="137" y="779"/>
                    <a:pt x="167" y="827"/>
                  </a:cubicBezTo>
                  <a:cubicBezTo>
                    <a:pt x="200" y="878"/>
                    <a:pt x="265" y="896"/>
                    <a:pt x="319" y="876"/>
                  </a:cubicBezTo>
                  <a:cubicBezTo>
                    <a:pt x="321" y="883"/>
                    <a:pt x="324" y="890"/>
                    <a:pt x="326" y="898"/>
                  </a:cubicBezTo>
                  <a:cubicBezTo>
                    <a:pt x="334" y="977"/>
                    <a:pt x="387" y="1049"/>
                    <a:pt x="460" y="1076"/>
                  </a:cubicBezTo>
                  <a:cubicBezTo>
                    <a:pt x="541" y="1105"/>
                    <a:pt x="634" y="1072"/>
                    <a:pt x="686" y="1004"/>
                  </a:cubicBezTo>
                  <a:cubicBezTo>
                    <a:pt x="739" y="1094"/>
                    <a:pt x="838" y="1146"/>
                    <a:pt x="940" y="1126"/>
                  </a:cubicBezTo>
                  <a:cubicBezTo>
                    <a:pt x="992" y="1116"/>
                    <a:pt x="1046" y="1091"/>
                    <a:pt x="1089" y="1060"/>
                  </a:cubicBezTo>
                  <a:cubicBezTo>
                    <a:pt x="1118" y="1038"/>
                    <a:pt x="1142" y="1009"/>
                    <a:pt x="1153" y="975"/>
                  </a:cubicBezTo>
                  <a:cubicBezTo>
                    <a:pt x="1180" y="1010"/>
                    <a:pt x="1227" y="1028"/>
                    <a:pt x="1270" y="1016"/>
                  </a:cubicBezTo>
                  <a:cubicBezTo>
                    <a:pt x="1304" y="1006"/>
                    <a:pt x="1327" y="981"/>
                    <a:pt x="1343" y="949"/>
                  </a:cubicBezTo>
                  <a:cubicBezTo>
                    <a:pt x="1356" y="931"/>
                    <a:pt x="1364" y="910"/>
                    <a:pt x="1367" y="887"/>
                  </a:cubicBezTo>
                  <a:cubicBezTo>
                    <a:pt x="1369" y="882"/>
                    <a:pt x="1370" y="877"/>
                    <a:pt x="1371" y="873"/>
                  </a:cubicBezTo>
                  <a:cubicBezTo>
                    <a:pt x="1401" y="911"/>
                    <a:pt x="1465" y="919"/>
                    <a:pt x="1509" y="911"/>
                  </a:cubicBezTo>
                  <a:cubicBezTo>
                    <a:pt x="1516" y="910"/>
                    <a:pt x="1522" y="908"/>
                    <a:pt x="1529" y="906"/>
                  </a:cubicBezTo>
                  <a:cubicBezTo>
                    <a:pt x="1534" y="905"/>
                    <a:pt x="1538" y="905"/>
                    <a:pt x="1543" y="903"/>
                  </a:cubicBezTo>
                  <a:cubicBezTo>
                    <a:pt x="1590" y="892"/>
                    <a:pt x="1633" y="859"/>
                    <a:pt x="1647" y="811"/>
                  </a:cubicBezTo>
                  <a:cubicBezTo>
                    <a:pt x="1691" y="850"/>
                    <a:pt x="1750" y="868"/>
                    <a:pt x="1807" y="863"/>
                  </a:cubicBezTo>
                  <a:cubicBezTo>
                    <a:pt x="1840" y="863"/>
                    <a:pt x="1873" y="851"/>
                    <a:pt x="1901" y="833"/>
                  </a:cubicBezTo>
                  <a:cubicBezTo>
                    <a:pt x="1989" y="776"/>
                    <a:pt x="2023" y="659"/>
                    <a:pt x="2046" y="561"/>
                  </a:cubicBezTo>
                  <a:cubicBezTo>
                    <a:pt x="2071" y="452"/>
                    <a:pt x="2081" y="329"/>
                    <a:pt x="2043" y="222"/>
                  </a:cubicBezTo>
                  <a:close/>
                  <a:moveTo>
                    <a:pt x="40" y="406"/>
                  </a:moveTo>
                  <a:cubicBezTo>
                    <a:pt x="51" y="353"/>
                    <a:pt x="85" y="319"/>
                    <a:pt x="128" y="296"/>
                  </a:cubicBezTo>
                  <a:cubicBezTo>
                    <a:pt x="93" y="329"/>
                    <a:pt x="68" y="373"/>
                    <a:pt x="60" y="422"/>
                  </a:cubicBezTo>
                  <a:cubicBezTo>
                    <a:pt x="54" y="464"/>
                    <a:pt x="60" y="507"/>
                    <a:pt x="76" y="546"/>
                  </a:cubicBezTo>
                  <a:cubicBezTo>
                    <a:pt x="49" y="505"/>
                    <a:pt x="29" y="455"/>
                    <a:pt x="40" y="406"/>
                  </a:cubicBezTo>
                  <a:close/>
                  <a:moveTo>
                    <a:pt x="468" y="1047"/>
                  </a:moveTo>
                  <a:cubicBezTo>
                    <a:pt x="450" y="1040"/>
                    <a:pt x="433" y="1030"/>
                    <a:pt x="419" y="1018"/>
                  </a:cubicBezTo>
                  <a:cubicBezTo>
                    <a:pt x="434" y="1028"/>
                    <a:pt x="450" y="1036"/>
                    <a:pt x="467" y="1042"/>
                  </a:cubicBezTo>
                  <a:cubicBezTo>
                    <a:pt x="493" y="1052"/>
                    <a:pt x="521" y="1056"/>
                    <a:pt x="548" y="1054"/>
                  </a:cubicBezTo>
                  <a:cubicBezTo>
                    <a:pt x="521" y="1058"/>
                    <a:pt x="494" y="1056"/>
                    <a:pt x="468" y="1047"/>
                  </a:cubicBezTo>
                  <a:close/>
                  <a:moveTo>
                    <a:pt x="1108" y="999"/>
                  </a:moveTo>
                  <a:cubicBezTo>
                    <a:pt x="1114" y="990"/>
                    <a:pt x="1120" y="979"/>
                    <a:pt x="1124" y="969"/>
                  </a:cubicBezTo>
                  <a:cubicBezTo>
                    <a:pt x="1121" y="980"/>
                    <a:pt x="1115" y="990"/>
                    <a:pt x="1108" y="999"/>
                  </a:cubicBezTo>
                  <a:close/>
                  <a:moveTo>
                    <a:pt x="1517" y="878"/>
                  </a:moveTo>
                  <a:cubicBezTo>
                    <a:pt x="1477" y="889"/>
                    <a:pt x="1397" y="888"/>
                    <a:pt x="1385" y="834"/>
                  </a:cubicBezTo>
                  <a:cubicBezTo>
                    <a:pt x="1382" y="821"/>
                    <a:pt x="1367" y="821"/>
                    <a:pt x="1360" y="829"/>
                  </a:cubicBezTo>
                  <a:cubicBezTo>
                    <a:pt x="1355" y="830"/>
                    <a:pt x="1351" y="833"/>
                    <a:pt x="1349" y="840"/>
                  </a:cubicBezTo>
                  <a:cubicBezTo>
                    <a:pt x="1338" y="888"/>
                    <a:pt x="1322" y="960"/>
                    <a:pt x="1273" y="983"/>
                  </a:cubicBezTo>
                  <a:cubicBezTo>
                    <a:pt x="1265" y="987"/>
                    <a:pt x="1256" y="989"/>
                    <a:pt x="1247" y="990"/>
                  </a:cubicBezTo>
                  <a:cubicBezTo>
                    <a:pt x="1238" y="990"/>
                    <a:pt x="1228" y="988"/>
                    <a:pt x="1220" y="986"/>
                  </a:cubicBezTo>
                  <a:cubicBezTo>
                    <a:pt x="1195" y="979"/>
                    <a:pt x="1174" y="961"/>
                    <a:pt x="1165" y="936"/>
                  </a:cubicBezTo>
                  <a:cubicBezTo>
                    <a:pt x="1164" y="933"/>
                    <a:pt x="1161" y="930"/>
                    <a:pt x="1159" y="928"/>
                  </a:cubicBezTo>
                  <a:cubicBezTo>
                    <a:pt x="1158" y="916"/>
                    <a:pt x="1145" y="912"/>
                    <a:pt x="1136" y="916"/>
                  </a:cubicBezTo>
                  <a:cubicBezTo>
                    <a:pt x="1133" y="914"/>
                    <a:pt x="1128" y="916"/>
                    <a:pt x="1127" y="920"/>
                  </a:cubicBezTo>
                  <a:cubicBezTo>
                    <a:pt x="1116" y="972"/>
                    <a:pt x="1086" y="1019"/>
                    <a:pt x="1046" y="1052"/>
                  </a:cubicBezTo>
                  <a:cubicBezTo>
                    <a:pt x="1011" y="1073"/>
                    <a:pt x="972" y="1090"/>
                    <a:pt x="932" y="1097"/>
                  </a:cubicBezTo>
                  <a:cubicBezTo>
                    <a:pt x="906" y="1102"/>
                    <a:pt x="881" y="1102"/>
                    <a:pt x="856" y="1097"/>
                  </a:cubicBezTo>
                  <a:cubicBezTo>
                    <a:pt x="793" y="1081"/>
                    <a:pt x="736" y="1037"/>
                    <a:pt x="705" y="976"/>
                  </a:cubicBezTo>
                  <a:cubicBezTo>
                    <a:pt x="704" y="975"/>
                    <a:pt x="703" y="974"/>
                    <a:pt x="701" y="974"/>
                  </a:cubicBezTo>
                  <a:cubicBezTo>
                    <a:pt x="697" y="970"/>
                    <a:pt x="691" y="971"/>
                    <a:pt x="686" y="974"/>
                  </a:cubicBezTo>
                  <a:cubicBezTo>
                    <a:pt x="680" y="971"/>
                    <a:pt x="673" y="972"/>
                    <a:pt x="668" y="979"/>
                  </a:cubicBezTo>
                  <a:cubicBezTo>
                    <a:pt x="656" y="997"/>
                    <a:pt x="642" y="1012"/>
                    <a:pt x="625" y="1023"/>
                  </a:cubicBezTo>
                  <a:cubicBezTo>
                    <a:pt x="576" y="1045"/>
                    <a:pt x="521" y="1048"/>
                    <a:pt x="470" y="1030"/>
                  </a:cubicBezTo>
                  <a:cubicBezTo>
                    <a:pt x="432" y="1016"/>
                    <a:pt x="399" y="991"/>
                    <a:pt x="374" y="959"/>
                  </a:cubicBezTo>
                  <a:cubicBezTo>
                    <a:pt x="359" y="928"/>
                    <a:pt x="352" y="893"/>
                    <a:pt x="355" y="858"/>
                  </a:cubicBezTo>
                  <a:cubicBezTo>
                    <a:pt x="356" y="842"/>
                    <a:pt x="336" y="839"/>
                    <a:pt x="329" y="850"/>
                  </a:cubicBezTo>
                  <a:cubicBezTo>
                    <a:pt x="325" y="846"/>
                    <a:pt x="318" y="844"/>
                    <a:pt x="312" y="847"/>
                  </a:cubicBezTo>
                  <a:cubicBezTo>
                    <a:pt x="269" y="866"/>
                    <a:pt x="213" y="849"/>
                    <a:pt x="189" y="807"/>
                  </a:cubicBezTo>
                  <a:cubicBezTo>
                    <a:pt x="188" y="805"/>
                    <a:pt x="187" y="803"/>
                    <a:pt x="186" y="800"/>
                  </a:cubicBezTo>
                  <a:cubicBezTo>
                    <a:pt x="168" y="758"/>
                    <a:pt x="182" y="705"/>
                    <a:pt x="217" y="676"/>
                  </a:cubicBezTo>
                  <a:cubicBezTo>
                    <a:pt x="218" y="675"/>
                    <a:pt x="219" y="673"/>
                    <a:pt x="219" y="671"/>
                  </a:cubicBezTo>
                  <a:cubicBezTo>
                    <a:pt x="222" y="663"/>
                    <a:pt x="220" y="653"/>
                    <a:pt x="210" y="650"/>
                  </a:cubicBezTo>
                  <a:cubicBezTo>
                    <a:pt x="179" y="643"/>
                    <a:pt x="152" y="627"/>
                    <a:pt x="128" y="606"/>
                  </a:cubicBezTo>
                  <a:cubicBezTo>
                    <a:pt x="84" y="557"/>
                    <a:pt x="61" y="487"/>
                    <a:pt x="73" y="420"/>
                  </a:cubicBezTo>
                  <a:cubicBezTo>
                    <a:pt x="85" y="358"/>
                    <a:pt x="125" y="305"/>
                    <a:pt x="177" y="274"/>
                  </a:cubicBezTo>
                  <a:cubicBezTo>
                    <a:pt x="207" y="264"/>
                    <a:pt x="239" y="257"/>
                    <a:pt x="268" y="251"/>
                  </a:cubicBezTo>
                  <a:cubicBezTo>
                    <a:pt x="270" y="253"/>
                    <a:pt x="274" y="255"/>
                    <a:pt x="277" y="255"/>
                  </a:cubicBezTo>
                  <a:cubicBezTo>
                    <a:pt x="277" y="262"/>
                    <a:pt x="289" y="262"/>
                    <a:pt x="289" y="254"/>
                  </a:cubicBezTo>
                  <a:cubicBezTo>
                    <a:pt x="290" y="253"/>
                    <a:pt x="290" y="251"/>
                    <a:pt x="290" y="250"/>
                  </a:cubicBezTo>
                  <a:cubicBezTo>
                    <a:pt x="291" y="249"/>
                    <a:pt x="292" y="247"/>
                    <a:pt x="293" y="245"/>
                  </a:cubicBezTo>
                  <a:cubicBezTo>
                    <a:pt x="294" y="245"/>
                    <a:pt x="294" y="245"/>
                    <a:pt x="295" y="244"/>
                  </a:cubicBezTo>
                  <a:cubicBezTo>
                    <a:pt x="298" y="243"/>
                    <a:pt x="299" y="241"/>
                    <a:pt x="299" y="238"/>
                  </a:cubicBezTo>
                  <a:cubicBezTo>
                    <a:pt x="300" y="234"/>
                    <a:pt x="299" y="230"/>
                    <a:pt x="298" y="227"/>
                  </a:cubicBezTo>
                  <a:cubicBezTo>
                    <a:pt x="308" y="206"/>
                    <a:pt x="338" y="194"/>
                    <a:pt x="356" y="185"/>
                  </a:cubicBezTo>
                  <a:cubicBezTo>
                    <a:pt x="384" y="173"/>
                    <a:pt x="414" y="165"/>
                    <a:pt x="444" y="166"/>
                  </a:cubicBezTo>
                  <a:cubicBezTo>
                    <a:pt x="448" y="166"/>
                    <a:pt x="453" y="167"/>
                    <a:pt x="457" y="167"/>
                  </a:cubicBezTo>
                  <a:cubicBezTo>
                    <a:pt x="488" y="178"/>
                    <a:pt x="517" y="197"/>
                    <a:pt x="544" y="218"/>
                  </a:cubicBezTo>
                  <a:cubicBezTo>
                    <a:pt x="552" y="228"/>
                    <a:pt x="557" y="239"/>
                    <a:pt x="561" y="252"/>
                  </a:cubicBezTo>
                  <a:cubicBezTo>
                    <a:pt x="564" y="261"/>
                    <a:pt x="573" y="264"/>
                    <a:pt x="580" y="261"/>
                  </a:cubicBezTo>
                  <a:cubicBezTo>
                    <a:pt x="587" y="271"/>
                    <a:pt x="607" y="269"/>
                    <a:pt x="607" y="253"/>
                  </a:cubicBezTo>
                  <a:cubicBezTo>
                    <a:pt x="607" y="179"/>
                    <a:pt x="688" y="148"/>
                    <a:pt x="746" y="174"/>
                  </a:cubicBezTo>
                  <a:cubicBezTo>
                    <a:pt x="759" y="182"/>
                    <a:pt x="772" y="190"/>
                    <a:pt x="783" y="199"/>
                  </a:cubicBezTo>
                  <a:cubicBezTo>
                    <a:pt x="796" y="211"/>
                    <a:pt x="807" y="225"/>
                    <a:pt x="818" y="240"/>
                  </a:cubicBezTo>
                  <a:cubicBezTo>
                    <a:pt x="833" y="259"/>
                    <a:pt x="852" y="278"/>
                    <a:pt x="877" y="275"/>
                  </a:cubicBezTo>
                  <a:cubicBezTo>
                    <a:pt x="902" y="273"/>
                    <a:pt x="919" y="251"/>
                    <a:pt x="927" y="228"/>
                  </a:cubicBezTo>
                  <a:cubicBezTo>
                    <a:pt x="932" y="211"/>
                    <a:pt x="934" y="193"/>
                    <a:pt x="943" y="177"/>
                  </a:cubicBezTo>
                  <a:cubicBezTo>
                    <a:pt x="951" y="163"/>
                    <a:pt x="964" y="153"/>
                    <a:pt x="979" y="147"/>
                  </a:cubicBezTo>
                  <a:cubicBezTo>
                    <a:pt x="1029" y="126"/>
                    <a:pt x="1142" y="128"/>
                    <a:pt x="1138" y="208"/>
                  </a:cubicBezTo>
                  <a:cubicBezTo>
                    <a:pt x="1137" y="224"/>
                    <a:pt x="1158" y="226"/>
                    <a:pt x="1165" y="215"/>
                  </a:cubicBezTo>
                  <a:cubicBezTo>
                    <a:pt x="1170" y="213"/>
                    <a:pt x="1175" y="208"/>
                    <a:pt x="1175" y="201"/>
                  </a:cubicBezTo>
                  <a:cubicBezTo>
                    <a:pt x="1184" y="85"/>
                    <a:pt x="1300" y="6"/>
                    <a:pt x="1407" y="46"/>
                  </a:cubicBezTo>
                  <a:cubicBezTo>
                    <a:pt x="1501" y="81"/>
                    <a:pt x="1544" y="189"/>
                    <a:pt x="1593" y="269"/>
                  </a:cubicBezTo>
                  <a:cubicBezTo>
                    <a:pt x="1599" y="279"/>
                    <a:pt x="1611" y="277"/>
                    <a:pt x="1617" y="271"/>
                  </a:cubicBezTo>
                  <a:cubicBezTo>
                    <a:pt x="1619" y="272"/>
                    <a:pt x="1621" y="272"/>
                    <a:pt x="1623" y="272"/>
                  </a:cubicBezTo>
                  <a:cubicBezTo>
                    <a:pt x="1626" y="274"/>
                    <a:pt x="1630" y="273"/>
                    <a:pt x="1632" y="270"/>
                  </a:cubicBezTo>
                  <a:cubicBezTo>
                    <a:pt x="1634" y="268"/>
                    <a:pt x="1637" y="266"/>
                    <a:pt x="1638" y="262"/>
                  </a:cubicBezTo>
                  <a:cubicBezTo>
                    <a:pt x="1668" y="183"/>
                    <a:pt x="1735" y="115"/>
                    <a:pt x="1819" y="104"/>
                  </a:cubicBezTo>
                  <a:cubicBezTo>
                    <a:pt x="1823" y="104"/>
                    <a:pt x="1827" y="103"/>
                    <a:pt x="1831" y="103"/>
                  </a:cubicBezTo>
                  <a:cubicBezTo>
                    <a:pt x="1916" y="112"/>
                    <a:pt x="1982" y="181"/>
                    <a:pt x="1998" y="268"/>
                  </a:cubicBezTo>
                  <a:cubicBezTo>
                    <a:pt x="2008" y="320"/>
                    <a:pt x="2006" y="375"/>
                    <a:pt x="2005" y="428"/>
                  </a:cubicBezTo>
                  <a:cubicBezTo>
                    <a:pt x="2005" y="478"/>
                    <a:pt x="2005" y="529"/>
                    <a:pt x="2002" y="580"/>
                  </a:cubicBezTo>
                  <a:cubicBezTo>
                    <a:pt x="2001" y="597"/>
                    <a:pt x="2000" y="615"/>
                    <a:pt x="1997" y="633"/>
                  </a:cubicBezTo>
                  <a:cubicBezTo>
                    <a:pt x="1977" y="697"/>
                    <a:pt x="1948" y="761"/>
                    <a:pt x="1897" y="800"/>
                  </a:cubicBezTo>
                  <a:cubicBezTo>
                    <a:pt x="1857" y="830"/>
                    <a:pt x="1804" y="844"/>
                    <a:pt x="1758" y="822"/>
                  </a:cubicBezTo>
                  <a:cubicBezTo>
                    <a:pt x="1719" y="803"/>
                    <a:pt x="1687" y="770"/>
                    <a:pt x="1641" y="771"/>
                  </a:cubicBezTo>
                  <a:cubicBezTo>
                    <a:pt x="1636" y="771"/>
                    <a:pt x="1632" y="774"/>
                    <a:pt x="1629" y="779"/>
                  </a:cubicBezTo>
                  <a:cubicBezTo>
                    <a:pt x="1628" y="780"/>
                    <a:pt x="1626" y="782"/>
                    <a:pt x="1625" y="785"/>
                  </a:cubicBezTo>
                  <a:cubicBezTo>
                    <a:pt x="1605" y="831"/>
                    <a:pt x="1565" y="865"/>
                    <a:pt x="1517" y="878"/>
                  </a:cubicBezTo>
                  <a:close/>
                  <a:moveTo>
                    <a:pt x="1739" y="845"/>
                  </a:moveTo>
                  <a:cubicBezTo>
                    <a:pt x="1709" y="837"/>
                    <a:pt x="1681" y="823"/>
                    <a:pt x="1658" y="803"/>
                  </a:cubicBezTo>
                  <a:cubicBezTo>
                    <a:pt x="1687" y="809"/>
                    <a:pt x="1712" y="830"/>
                    <a:pt x="1739" y="845"/>
                  </a:cubicBezTo>
                  <a:close/>
                  <a:moveTo>
                    <a:pt x="2020" y="541"/>
                  </a:moveTo>
                  <a:cubicBezTo>
                    <a:pt x="2019" y="548"/>
                    <a:pt x="2017" y="555"/>
                    <a:pt x="2016" y="562"/>
                  </a:cubicBezTo>
                  <a:cubicBezTo>
                    <a:pt x="2017" y="527"/>
                    <a:pt x="2017" y="491"/>
                    <a:pt x="2017" y="456"/>
                  </a:cubicBezTo>
                  <a:cubicBezTo>
                    <a:pt x="2018" y="397"/>
                    <a:pt x="2021" y="337"/>
                    <a:pt x="2013" y="279"/>
                  </a:cubicBezTo>
                  <a:cubicBezTo>
                    <a:pt x="2003" y="208"/>
                    <a:pt x="1965" y="148"/>
                    <a:pt x="1908" y="115"/>
                  </a:cubicBezTo>
                  <a:cubicBezTo>
                    <a:pt x="1959" y="135"/>
                    <a:pt x="1998" y="178"/>
                    <a:pt x="2018" y="236"/>
                  </a:cubicBezTo>
                  <a:cubicBezTo>
                    <a:pt x="2049" y="333"/>
                    <a:pt x="2042" y="443"/>
                    <a:pt x="2020" y="5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7"/>
            <p:cNvSpPr/>
            <p:nvPr/>
          </p:nvSpPr>
          <p:spPr bwMode="auto">
            <a:xfrm>
              <a:off x="2394" y="2661"/>
              <a:ext cx="398" cy="356"/>
            </a:xfrm>
            <a:custGeom>
              <a:avLst/>
              <a:gdLst>
                <a:gd name="T0" fmla="*/ 241 w 251"/>
                <a:gd name="T1" fmla="*/ 206 h 224"/>
                <a:gd name="T2" fmla="*/ 17 w 251"/>
                <a:gd name="T3" fmla="*/ 10 h 224"/>
                <a:gd name="T4" fmla="*/ 1 w 251"/>
                <a:gd name="T5" fmla="*/ 10 h 224"/>
                <a:gd name="T6" fmla="*/ 241 w 251"/>
                <a:gd name="T7" fmla="*/ 222 h 224"/>
                <a:gd name="T8" fmla="*/ 241 w 251"/>
                <a:gd name="T9" fmla="*/ 20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224">
                  <a:moveTo>
                    <a:pt x="241" y="206"/>
                  </a:moveTo>
                  <a:cubicBezTo>
                    <a:pt x="131" y="208"/>
                    <a:pt x="29" y="120"/>
                    <a:pt x="17" y="10"/>
                  </a:cubicBezTo>
                  <a:cubicBezTo>
                    <a:pt x="16" y="0"/>
                    <a:pt x="0" y="0"/>
                    <a:pt x="1" y="10"/>
                  </a:cubicBezTo>
                  <a:cubicBezTo>
                    <a:pt x="14" y="128"/>
                    <a:pt x="122" y="224"/>
                    <a:pt x="241" y="222"/>
                  </a:cubicBezTo>
                  <a:cubicBezTo>
                    <a:pt x="251" y="221"/>
                    <a:pt x="251" y="205"/>
                    <a:pt x="241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8"/>
            <p:cNvSpPr/>
            <p:nvPr/>
          </p:nvSpPr>
          <p:spPr bwMode="auto">
            <a:xfrm>
              <a:off x="2346" y="2820"/>
              <a:ext cx="222" cy="239"/>
            </a:xfrm>
            <a:custGeom>
              <a:avLst/>
              <a:gdLst>
                <a:gd name="T0" fmla="*/ 130 w 140"/>
                <a:gd name="T1" fmla="*/ 132 h 150"/>
                <a:gd name="T2" fmla="*/ 18 w 140"/>
                <a:gd name="T3" fmla="*/ 10 h 150"/>
                <a:gd name="T4" fmla="*/ 2 w 140"/>
                <a:gd name="T5" fmla="*/ 14 h 150"/>
                <a:gd name="T6" fmla="*/ 126 w 140"/>
                <a:gd name="T7" fmla="*/ 147 h 150"/>
                <a:gd name="T8" fmla="*/ 130 w 140"/>
                <a:gd name="T9" fmla="*/ 13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50">
                  <a:moveTo>
                    <a:pt x="130" y="132"/>
                  </a:moveTo>
                  <a:cubicBezTo>
                    <a:pt x="74" y="114"/>
                    <a:pt x="31" y="67"/>
                    <a:pt x="18" y="10"/>
                  </a:cubicBezTo>
                  <a:cubicBezTo>
                    <a:pt x="15" y="0"/>
                    <a:pt x="0" y="4"/>
                    <a:pt x="2" y="14"/>
                  </a:cubicBezTo>
                  <a:cubicBezTo>
                    <a:pt x="17" y="77"/>
                    <a:pt x="65" y="128"/>
                    <a:pt x="126" y="147"/>
                  </a:cubicBezTo>
                  <a:cubicBezTo>
                    <a:pt x="136" y="150"/>
                    <a:pt x="140" y="135"/>
                    <a:pt x="13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9"/>
            <p:cNvSpPr/>
            <p:nvPr/>
          </p:nvSpPr>
          <p:spPr bwMode="auto">
            <a:xfrm>
              <a:off x="4902" y="2345"/>
              <a:ext cx="346" cy="308"/>
            </a:xfrm>
            <a:custGeom>
              <a:avLst/>
              <a:gdLst>
                <a:gd name="T0" fmla="*/ 200 w 218"/>
                <a:gd name="T1" fmla="*/ 10 h 194"/>
                <a:gd name="T2" fmla="*/ 11 w 218"/>
                <a:gd name="T3" fmla="*/ 165 h 194"/>
                <a:gd name="T4" fmla="*/ 11 w 218"/>
                <a:gd name="T5" fmla="*/ 181 h 194"/>
                <a:gd name="T6" fmla="*/ 213 w 218"/>
                <a:gd name="T7" fmla="*/ 18 h 194"/>
                <a:gd name="T8" fmla="*/ 200 w 218"/>
                <a:gd name="T9" fmla="*/ 1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94">
                  <a:moveTo>
                    <a:pt x="200" y="10"/>
                  </a:moveTo>
                  <a:cubicBezTo>
                    <a:pt x="162" y="83"/>
                    <a:pt x="107" y="177"/>
                    <a:pt x="11" y="165"/>
                  </a:cubicBezTo>
                  <a:cubicBezTo>
                    <a:pt x="0" y="163"/>
                    <a:pt x="0" y="179"/>
                    <a:pt x="11" y="181"/>
                  </a:cubicBezTo>
                  <a:cubicBezTo>
                    <a:pt x="113" y="194"/>
                    <a:pt x="173" y="96"/>
                    <a:pt x="213" y="18"/>
                  </a:cubicBezTo>
                  <a:cubicBezTo>
                    <a:pt x="218" y="9"/>
                    <a:pt x="204" y="0"/>
                    <a:pt x="20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"/>
            <p:cNvSpPr/>
            <p:nvPr/>
          </p:nvSpPr>
          <p:spPr bwMode="auto">
            <a:xfrm>
              <a:off x="3396" y="2877"/>
              <a:ext cx="436" cy="293"/>
            </a:xfrm>
            <a:custGeom>
              <a:avLst/>
              <a:gdLst>
                <a:gd name="T0" fmla="*/ 256 w 275"/>
                <a:gd name="T1" fmla="*/ 9 h 184"/>
                <a:gd name="T2" fmla="*/ 14 w 275"/>
                <a:gd name="T3" fmla="*/ 153 h 184"/>
                <a:gd name="T4" fmla="*/ 10 w 275"/>
                <a:gd name="T5" fmla="*/ 168 h 184"/>
                <a:gd name="T6" fmla="*/ 272 w 275"/>
                <a:gd name="T7" fmla="*/ 13 h 184"/>
                <a:gd name="T8" fmla="*/ 256 w 275"/>
                <a:gd name="T9" fmla="*/ 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84">
                  <a:moveTo>
                    <a:pt x="256" y="9"/>
                  </a:moveTo>
                  <a:cubicBezTo>
                    <a:pt x="220" y="105"/>
                    <a:pt x="116" y="167"/>
                    <a:pt x="14" y="153"/>
                  </a:cubicBezTo>
                  <a:cubicBezTo>
                    <a:pt x="4" y="151"/>
                    <a:pt x="0" y="167"/>
                    <a:pt x="10" y="168"/>
                  </a:cubicBezTo>
                  <a:cubicBezTo>
                    <a:pt x="121" y="184"/>
                    <a:pt x="232" y="118"/>
                    <a:pt x="272" y="13"/>
                  </a:cubicBezTo>
                  <a:cubicBezTo>
                    <a:pt x="275" y="4"/>
                    <a:pt x="260" y="0"/>
                    <a:pt x="25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1"/>
            <p:cNvSpPr/>
            <p:nvPr/>
          </p:nvSpPr>
          <p:spPr bwMode="auto">
            <a:xfrm>
              <a:off x="3756" y="3035"/>
              <a:ext cx="97" cy="109"/>
            </a:xfrm>
            <a:custGeom>
              <a:avLst/>
              <a:gdLst>
                <a:gd name="T0" fmla="*/ 43 w 61"/>
                <a:gd name="T1" fmla="*/ 8 h 69"/>
                <a:gd name="T2" fmla="*/ 7 w 61"/>
                <a:gd name="T3" fmla="*/ 50 h 69"/>
                <a:gd name="T4" fmla="*/ 18 w 61"/>
                <a:gd name="T5" fmla="*/ 62 h 69"/>
                <a:gd name="T6" fmla="*/ 54 w 61"/>
                <a:gd name="T7" fmla="*/ 20 h 69"/>
                <a:gd name="T8" fmla="*/ 43 w 61"/>
                <a:gd name="T9" fmla="*/ 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9">
                  <a:moveTo>
                    <a:pt x="43" y="8"/>
                  </a:moveTo>
                  <a:cubicBezTo>
                    <a:pt x="31" y="22"/>
                    <a:pt x="19" y="36"/>
                    <a:pt x="7" y="50"/>
                  </a:cubicBezTo>
                  <a:cubicBezTo>
                    <a:pt x="0" y="58"/>
                    <a:pt x="12" y="69"/>
                    <a:pt x="18" y="62"/>
                  </a:cubicBezTo>
                  <a:cubicBezTo>
                    <a:pt x="30" y="48"/>
                    <a:pt x="42" y="34"/>
                    <a:pt x="54" y="20"/>
                  </a:cubicBezTo>
                  <a:cubicBezTo>
                    <a:pt x="61" y="12"/>
                    <a:pt x="50" y="0"/>
                    <a:pt x="4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2"/>
            <p:cNvSpPr/>
            <p:nvPr/>
          </p:nvSpPr>
          <p:spPr bwMode="auto">
            <a:xfrm>
              <a:off x="1813" y="1460"/>
              <a:ext cx="228" cy="500"/>
            </a:xfrm>
            <a:custGeom>
              <a:avLst/>
              <a:gdLst>
                <a:gd name="T0" fmla="*/ 125 w 144"/>
                <a:gd name="T1" fmla="*/ 6 h 315"/>
                <a:gd name="T2" fmla="*/ 35 w 144"/>
                <a:gd name="T3" fmla="*/ 306 h 315"/>
                <a:gd name="T4" fmla="*/ 51 w 144"/>
                <a:gd name="T5" fmla="*/ 301 h 315"/>
                <a:gd name="T6" fmla="*/ 136 w 144"/>
                <a:gd name="T7" fmla="*/ 17 h 315"/>
                <a:gd name="T8" fmla="*/ 125 w 144"/>
                <a:gd name="T9" fmla="*/ 6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315">
                  <a:moveTo>
                    <a:pt x="125" y="6"/>
                  </a:moveTo>
                  <a:cubicBezTo>
                    <a:pt x="37" y="76"/>
                    <a:pt x="0" y="199"/>
                    <a:pt x="35" y="306"/>
                  </a:cubicBezTo>
                  <a:cubicBezTo>
                    <a:pt x="39" y="315"/>
                    <a:pt x="54" y="311"/>
                    <a:pt x="51" y="301"/>
                  </a:cubicBezTo>
                  <a:cubicBezTo>
                    <a:pt x="17" y="200"/>
                    <a:pt x="52" y="84"/>
                    <a:pt x="136" y="17"/>
                  </a:cubicBezTo>
                  <a:cubicBezTo>
                    <a:pt x="144" y="11"/>
                    <a:pt x="133" y="0"/>
                    <a:pt x="12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3"/>
            <p:cNvSpPr/>
            <p:nvPr/>
          </p:nvSpPr>
          <p:spPr bwMode="auto">
            <a:xfrm>
              <a:off x="5036" y="1072"/>
              <a:ext cx="304" cy="372"/>
            </a:xfrm>
            <a:custGeom>
              <a:avLst/>
              <a:gdLst>
                <a:gd name="T0" fmla="*/ 14 w 192"/>
                <a:gd name="T1" fmla="*/ 3 h 234"/>
                <a:gd name="T2" fmla="*/ 10 w 192"/>
                <a:gd name="T3" fmla="*/ 19 h 234"/>
                <a:gd name="T4" fmla="*/ 175 w 192"/>
                <a:gd name="T5" fmla="*/ 223 h 234"/>
                <a:gd name="T6" fmla="*/ 191 w 192"/>
                <a:gd name="T7" fmla="*/ 223 h 234"/>
                <a:gd name="T8" fmla="*/ 14 w 192"/>
                <a:gd name="T9" fmla="*/ 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4">
                  <a:moveTo>
                    <a:pt x="14" y="3"/>
                  </a:moveTo>
                  <a:cubicBezTo>
                    <a:pt x="4" y="0"/>
                    <a:pt x="0" y="16"/>
                    <a:pt x="10" y="19"/>
                  </a:cubicBezTo>
                  <a:cubicBezTo>
                    <a:pt x="101" y="45"/>
                    <a:pt x="169" y="129"/>
                    <a:pt x="175" y="223"/>
                  </a:cubicBezTo>
                  <a:cubicBezTo>
                    <a:pt x="176" y="234"/>
                    <a:pt x="192" y="234"/>
                    <a:pt x="191" y="223"/>
                  </a:cubicBezTo>
                  <a:cubicBezTo>
                    <a:pt x="184" y="122"/>
                    <a:pt x="112" y="32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4119623" y="3356078"/>
            <a:ext cx="3952753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1F4E79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Getting the Data </a:t>
            </a:r>
          </a:p>
          <a:p>
            <a:pPr algn="ctr"/>
            <a:r>
              <a:rPr lang="en-US" altLang="zh-CN" sz="2800">
                <a:solidFill>
                  <a:srgbClr val="1F4E79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I Need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501021" y="2370504"/>
            <a:ext cx="1289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1F4E79"/>
                </a:solidFill>
                <a:latin typeface="新蒂黑板报" panose="03000600000000000000" pitchFamily="66" charset="-122"/>
                <a:ea typeface="新蒂黑板报" panose="03000600000000000000" pitchFamily="66" charset="-122"/>
              </a:rPr>
              <a:t>02</a:t>
            </a:r>
            <a:endParaRPr lang="zh-CN" altLang="en-US" sz="5400">
              <a:solidFill>
                <a:srgbClr val="1F4E79"/>
              </a:solidFill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grpSp>
        <p:nvGrpSpPr>
          <p:cNvPr id="58" name="Group 37"/>
          <p:cNvGrpSpPr>
            <a:grpSpLocks noChangeAspect="1"/>
          </p:cNvGrpSpPr>
          <p:nvPr/>
        </p:nvGrpSpPr>
        <p:grpSpPr bwMode="auto">
          <a:xfrm>
            <a:off x="9828499" y="858356"/>
            <a:ext cx="1671421" cy="1069929"/>
            <a:chOff x="6092" y="720"/>
            <a:chExt cx="917" cy="587"/>
          </a:xfrm>
          <a:solidFill>
            <a:srgbClr val="1F4E79"/>
          </a:solidFill>
        </p:grpSpPr>
        <p:sp>
          <p:nvSpPr>
            <p:cNvPr id="60" name="Freeform 38"/>
            <p:cNvSpPr>
              <a:spLocks noEditPoints="1"/>
            </p:cNvSpPr>
            <p:nvPr/>
          </p:nvSpPr>
          <p:spPr bwMode="auto">
            <a:xfrm>
              <a:off x="6092" y="720"/>
              <a:ext cx="917" cy="587"/>
            </a:xfrm>
            <a:custGeom>
              <a:avLst/>
              <a:gdLst>
                <a:gd name="T0" fmla="*/ 986 w 1077"/>
                <a:gd name="T1" fmla="*/ 3 h 686"/>
                <a:gd name="T2" fmla="*/ 808 w 1077"/>
                <a:gd name="T3" fmla="*/ 180 h 686"/>
                <a:gd name="T4" fmla="*/ 697 w 1077"/>
                <a:gd name="T5" fmla="*/ 245 h 686"/>
                <a:gd name="T6" fmla="*/ 669 w 1077"/>
                <a:gd name="T7" fmla="*/ 212 h 686"/>
                <a:gd name="T8" fmla="*/ 663 w 1077"/>
                <a:gd name="T9" fmla="*/ 207 h 686"/>
                <a:gd name="T10" fmla="*/ 546 w 1077"/>
                <a:gd name="T11" fmla="*/ 230 h 686"/>
                <a:gd name="T12" fmla="*/ 263 w 1077"/>
                <a:gd name="T13" fmla="*/ 198 h 686"/>
                <a:gd name="T14" fmla="*/ 36 w 1077"/>
                <a:gd name="T15" fmla="*/ 250 h 686"/>
                <a:gd name="T16" fmla="*/ 0 w 1077"/>
                <a:gd name="T17" fmla="*/ 562 h 686"/>
                <a:gd name="T18" fmla="*/ 50 w 1077"/>
                <a:gd name="T19" fmla="*/ 621 h 686"/>
                <a:gd name="T20" fmla="*/ 489 w 1077"/>
                <a:gd name="T21" fmla="*/ 667 h 686"/>
                <a:gd name="T22" fmla="*/ 726 w 1077"/>
                <a:gd name="T23" fmla="*/ 659 h 686"/>
                <a:gd name="T24" fmla="*/ 757 w 1077"/>
                <a:gd name="T25" fmla="*/ 511 h 686"/>
                <a:gd name="T26" fmla="*/ 782 w 1077"/>
                <a:gd name="T27" fmla="*/ 315 h 686"/>
                <a:gd name="T28" fmla="*/ 1000 w 1077"/>
                <a:gd name="T29" fmla="*/ 232 h 686"/>
                <a:gd name="T30" fmla="*/ 653 w 1077"/>
                <a:gd name="T31" fmla="*/ 213 h 686"/>
                <a:gd name="T32" fmla="*/ 660 w 1077"/>
                <a:gd name="T33" fmla="*/ 241 h 686"/>
                <a:gd name="T34" fmla="*/ 653 w 1077"/>
                <a:gd name="T35" fmla="*/ 213 h 686"/>
                <a:gd name="T36" fmla="*/ 647 w 1077"/>
                <a:gd name="T37" fmla="*/ 212 h 686"/>
                <a:gd name="T38" fmla="*/ 633 w 1077"/>
                <a:gd name="T39" fmla="*/ 209 h 686"/>
                <a:gd name="T40" fmla="*/ 624 w 1077"/>
                <a:gd name="T41" fmla="*/ 238 h 686"/>
                <a:gd name="T42" fmla="*/ 595 w 1077"/>
                <a:gd name="T43" fmla="*/ 203 h 686"/>
                <a:gd name="T44" fmla="*/ 600 w 1077"/>
                <a:gd name="T45" fmla="*/ 236 h 686"/>
                <a:gd name="T46" fmla="*/ 595 w 1077"/>
                <a:gd name="T47" fmla="*/ 203 h 686"/>
                <a:gd name="T48" fmla="*/ 581 w 1077"/>
                <a:gd name="T49" fmla="*/ 234 h 686"/>
                <a:gd name="T50" fmla="*/ 589 w 1077"/>
                <a:gd name="T51" fmla="*/ 202 h 686"/>
                <a:gd name="T52" fmla="*/ 562 w 1077"/>
                <a:gd name="T53" fmla="*/ 232 h 686"/>
                <a:gd name="T54" fmla="*/ 424 w 1077"/>
                <a:gd name="T55" fmla="*/ 232 h 686"/>
                <a:gd name="T56" fmla="*/ 656 w 1077"/>
                <a:gd name="T57" fmla="*/ 250 h 686"/>
                <a:gd name="T58" fmla="*/ 766 w 1077"/>
                <a:gd name="T59" fmla="*/ 287 h 686"/>
                <a:gd name="T60" fmla="*/ 42 w 1077"/>
                <a:gd name="T61" fmla="*/ 351 h 686"/>
                <a:gd name="T62" fmla="*/ 288 w 1077"/>
                <a:gd name="T63" fmla="*/ 332 h 686"/>
                <a:gd name="T64" fmla="*/ 265 w 1077"/>
                <a:gd name="T65" fmla="*/ 548 h 686"/>
                <a:gd name="T66" fmla="*/ 364 w 1077"/>
                <a:gd name="T67" fmla="*/ 308 h 686"/>
                <a:gd name="T68" fmla="*/ 503 w 1077"/>
                <a:gd name="T69" fmla="*/ 404 h 686"/>
                <a:gd name="T70" fmla="*/ 283 w 1077"/>
                <a:gd name="T71" fmla="*/ 556 h 686"/>
                <a:gd name="T72" fmla="*/ 721 w 1077"/>
                <a:gd name="T73" fmla="*/ 631 h 686"/>
                <a:gd name="T74" fmla="*/ 575 w 1077"/>
                <a:gd name="T75" fmla="*/ 663 h 686"/>
                <a:gd name="T76" fmla="*/ 172 w 1077"/>
                <a:gd name="T77" fmla="*/ 625 h 686"/>
                <a:gd name="T78" fmla="*/ 10 w 1077"/>
                <a:gd name="T79" fmla="*/ 576 h 686"/>
                <a:gd name="T80" fmla="*/ 272 w 1077"/>
                <a:gd name="T81" fmla="*/ 557 h 686"/>
                <a:gd name="T82" fmla="*/ 727 w 1077"/>
                <a:gd name="T83" fmla="*/ 598 h 686"/>
                <a:gd name="T84" fmla="*/ 728 w 1077"/>
                <a:gd name="T85" fmla="*/ 591 h 686"/>
                <a:gd name="T86" fmla="*/ 523 w 1077"/>
                <a:gd name="T87" fmla="*/ 479 h 686"/>
                <a:gd name="T88" fmla="*/ 764 w 1077"/>
                <a:gd name="T89" fmla="*/ 379 h 686"/>
                <a:gd name="T90" fmla="*/ 771 w 1077"/>
                <a:gd name="T91" fmla="*/ 319 h 686"/>
                <a:gd name="T92" fmla="*/ 765 w 1077"/>
                <a:gd name="T93" fmla="*/ 373 h 686"/>
                <a:gd name="T94" fmla="*/ 295 w 1077"/>
                <a:gd name="T95" fmla="*/ 327 h 686"/>
                <a:gd name="T96" fmla="*/ 47 w 1077"/>
                <a:gd name="T97" fmla="*/ 291 h 686"/>
                <a:gd name="T98" fmla="*/ 67 w 1077"/>
                <a:gd name="T99" fmla="*/ 187 h 686"/>
                <a:gd name="T100" fmla="*/ 222 w 1077"/>
                <a:gd name="T101" fmla="*/ 202 h 686"/>
                <a:gd name="T102" fmla="*/ 518 w 1077"/>
                <a:gd name="T103" fmla="*/ 271 h 686"/>
                <a:gd name="T104" fmla="*/ 775 w 1077"/>
                <a:gd name="T105" fmla="*/ 274 h 686"/>
                <a:gd name="T106" fmla="*/ 849 w 1077"/>
                <a:gd name="T107" fmla="*/ 117 h 686"/>
                <a:gd name="T108" fmla="*/ 1019 w 1077"/>
                <a:gd name="T109" fmla="*/ 26 h 686"/>
                <a:gd name="T110" fmla="*/ 846 w 1077"/>
                <a:gd name="T111" fmla="*/ 157 h 686"/>
                <a:gd name="T112" fmla="*/ 872 w 1077"/>
                <a:gd name="T113" fmla="*/ 272 h 686"/>
                <a:gd name="T114" fmla="*/ 786 w 1077"/>
                <a:gd name="T115" fmla="*/ 285 h 686"/>
                <a:gd name="T116" fmla="*/ 1051 w 1077"/>
                <a:gd name="T117" fmla="*/ 105 h 686"/>
                <a:gd name="T118" fmla="*/ 1037 w 1077"/>
                <a:gd name="T119" fmla="*/ 124 h 686"/>
                <a:gd name="T120" fmla="*/ 785 w 1077"/>
                <a:gd name="T121" fmla="*/ 274 h 686"/>
                <a:gd name="T122" fmla="*/ 1044 w 1077"/>
                <a:gd name="T123" fmla="*/ 51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77" h="686">
                  <a:moveTo>
                    <a:pt x="1061" y="64"/>
                  </a:moveTo>
                  <a:cubicBezTo>
                    <a:pt x="1059" y="58"/>
                    <a:pt x="1056" y="52"/>
                    <a:pt x="1052" y="48"/>
                  </a:cubicBezTo>
                  <a:cubicBezTo>
                    <a:pt x="1037" y="24"/>
                    <a:pt x="1014" y="6"/>
                    <a:pt x="986" y="3"/>
                  </a:cubicBezTo>
                  <a:cubicBezTo>
                    <a:pt x="958" y="0"/>
                    <a:pt x="931" y="18"/>
                    <a:pt x="910" y="35"/>
                  </a:cubicBezTo>
                  <a:cubicBezTo>
                    <a:pt x="888" y="52"/>
                    <a:pt x="869" y="74"/>
                    <a:pt x="854" y="97"/>
                  </a:cubicBezTo>
                  <a:cubicBezTo>
                    <a:pt x="836" y="123"/>
                    <a:pt x="821" y="151"/>
                    <a:pt x="808" y="180"/>
                  </a:cubicBezTo>
                  <a:cubicBezTo>
                    <a:pt x="795" y="209"/>
                    <a:pt x="786" y="240"/>
                    <a:pt x="767" y="265"/>
                  </a:cubicBezTo>
                  <a:cubicBezTo>
                    <a:pt x="755" y="257"/>
                    <a:pt x="736" y="249"/>
                    <a:pt x="705" y="246"/>
                  </a:cubicBezTo>
                  <a:cubicBezTo>
                    <a:pt x="702" y="246"/>
                    <a:pt x="700" y="245"/>
                    <a:pt x="697" y="245"/>
                  </a:cubicBezTo>
                  <a:cubicBezTo>
                    <a:pt x="688" y="244"/>
                    <a:pt x="678" y="243"/>
                    <a:pt x="669" y="242"/>
                  </a:cubicBezTo>
                  <a:cubicBezTo>
                    <a:pt x="670" y="234"/>
                    <a:pt x="672" y="223"/>
                    <a:pt x="669" y="214"/>
                  </a:cubicBezTo>
                  <a:cubicBezTo>
                    <a:pt x="669" y="214"/>
                    <a:pt x="669" y="213"/>
                    <a:pt x="669" y="212"/>
                  </a:cubicBezTo>
                  <a:cubicBezTo>
                    <a:pt x="670" y="210"/>
                    <a:pt x="668" y="208"/>
                    <a:pt x="666" y="208"/>
                  </a:cubicBezTo>
                  <a:cubicBezTo>
                    <a:pt x="665" y="207"/>
                    <a:pt x="664" y="207"/>
                    <a:pt x="663" y="207"/>
                  </a:cubicBezTo>
                  <a:cubicBezTo>
                    <a:pt x="663" y="207"/>
                    <a:pt x="663" y="207"/>
                    <a:pt x="663" y="207"/>
                  </a:cubicBezTo>
                  <a:cubicBezTo>
                    <a:pt x="645" y="203"/>
                    <a:pt x="626" y="201"/>
                    <a:pt x="608" y="198"/>
                  </a:cubicBezTo>
                  <a:cubicBezTo>
                    <a:pt x="596" y="196"/>
                    <a:pt x="571" y="188"/>
                    <a:pt x="558" y="190"/>
                  </a:cubicBezTo>
                  <a:cubicBezTo>
                    <a:pt x="547" y="193"/>
                    <a:pt x="547" y="218"/>
                    <a:pt x="546" y="230"/>
                  </a:cubicBezTo>
                  <a:cubicBezTo>
                    <a:pt x="534" y="229"/>
                    <a:pt x="521" y="228"/>
                    <a:pt x="509" y="226"/>
                  </a:cubicBezTo>
                  <a:cubicBezTo>
                    <a:pt x="460" y="221"/>
                    <a:pt x="301" y="202"/>
                    <a:pt x="273" y="199"/>
                  </a:cubicBezTo>
                  <a:cubicBezTo>
                    <a:pt x="270" y="199"/>
                    <a:pt x="267" y="198"/>
                    <a:pt x="263" y="198"/>
                  </a:cubicBezTo>
                  <a:cubicBezTo>
                    <a:pt x="211" y="186"/>
                    <a:pt x="159" y="177"/>
                    <a:pt x="106" y="176"/>
                  </a:cubicBezTo>
                  <a:cubicBezTo>
                    <a:pt x="81" y="171"/>
                    <a:pt x="48" y="165"/>
                    <a:pt x="41" y="197"/>
                  </a:cubicBezTo>
                  <a:cubicBezTo>
                    <a:pt x="37" y="214"/>
                    <a:pt x="37" y="233"/>
                    <a:pt x="36" y="250"/>
                  </a:cubicBezTo>
                  <a:cubicBezTo>
                    <a:pt x="35" y="261"/>
                    <a:pt x="35" y="271"/>
                    <a:pt x="34" y="282"/>
                  </a:cubicBezTo>
                  <a:cubicBezTo>
                    <a:pt x="27" y="345"/>
                    <a:pt x="12" y="472"/>
                    <a:pt x="5" y="530"/>
                  </a:cubicBezTo>
                  <a:cubicBezTo>
                    <a:pt x="3" y="540"/>
                    <a:pt x="1" y="551"/>
                    <a:pt x="0" y="562"/>
                  </a:cubicBezTo>
                  <a:cubicBezTo>
                    <a:pt x="0" y="566"/>
                    <a:pt x="0" y="570"/>
                    <a:pt x="1" y="574"/>
                  </a:cubicBezTo>
                  <a:cubicBezTo>
                    <a:pt x="1" y="586"/>
                    <a:pt x="1" y="599"/>
                    <a:pt x="1" y="599"/>
                  </a:cubicBezTo>
                  <a:cubicBezTo>
                    <a:pt x="7" y="610"/>
                    <a:pt x="11" y="615"/>
                    <a:pt x="50" y="621"/>
                  </a:cubicBezTo>
                  <a:cubicBezTo>
                    <a:pt x="71" y="624"/>
                    <a:pt x="91" y="626"/>
                    <a:pt x="112" y="629"/>
                  </a:cubicBezTo>
                  <a:cubicBezTo>
                    <a:pt x="137" y="634"/>
                    <a:pt x="163" y="638"/>
                    <a:pt x="188" y="642"/>
                  </a:cubicBezTo>
                  <a:cubicBezTo>
                    <a:pt x="288" y="657"/>
                    <a:pt x="388" y="662"/>
                    <a:pt x="489" y="667"/>
                  </a:cubicBezTo>
                  <a:cubicBezTo>
                    <a:pt x="535" y="671"/>
                    <a:pt x="573" y="675"/>
                    <a:pt x="593" y="676"/>
                  </a:cubicBezTo>
                  <a:cubicBezTo>
                    <a:pt x="628" y="679"/>
                    <a:pt x="666" y="686"/>
                    <a:pt x="700" y="683"/>
                  </a:cubicBezTo>
                  <a:cubicBezTo>
                    <a:pt x="715" y="682"/>
                    <a:pt x="728" y="676"/>
                    <a:pt x="726" y="659"/>
                  </a:cubicBezTo>
                  <a:cubicBezTo>
                    <a:pt x="726" y="659"/>
                    <a:pt x="728" y="648"/>
                    <a:pt x="730" y="630"/>
                  </a:cubicBezTo>
                  <a:cubicBezTo>
                    <a:pt x="734" y="622"/>
                    <a:pt x="737" y="612"/>
                    <a:pt x="739" y="603"/>
                  </a:cubicBezTo>
                  <a:cubicBezTo>
                    <a:pt x="746" y="573"/>
                    <a:pt x="752" y="542"/>
                    <a:pt x="757" y="511"/>
                  </a:cubicBezTo>
                  <a:cubicBezTo>
                    <a:pt x="762" y="474"/>
                    <a:pt x="767" y="437"/>
                    <a:pt x="771" y="400"/>
                  </a:cubicBezTo>
                  <a:cubicBezTo>
                    <a:pt x="773" y="385"/>
                    <a:pt x="776" y="369"/>
                    <a:pt x="778" y="353"/>
                  </a:cubicBezTo>
                  <a:cubicBezTo>
                    <a:pt x="780" y="340"/>
                    <a:pt x="781" y="327"/>
                    <a:pt x="782" y="315"/>
                  </a:cubicBezTo>
                  <a:cubicBezTo>
                    <a:pt x="782" y="313"/>
                    <a:pt x="782" y="312"/>
                    <a:pt x="783" y="311"/>
                  </a:cubicBezTo>
                  <a:cubicBezTo>
                    <a:pt x="783" y="311"/>
                    <a:pt x="784" y="311"/>
                    <a:pt x="785" y="311"/>
                  </a:cubicBezTo>
                  <a:cubicBezTo>
                    <a:pt x="858" y="292"/>
                    <a:pt x="935" y="273"/>
                    <a:pt x="1000" y="232"/>
                  </a:cubicBezTo>
                  <a:cubicBezTo>
                    <a:pt x="1042" y="206"/>
                    <a:pt x="1077" y="164"/>
                    <a:pt x="1074" y="111"/>
                  </a:cubicBezTo>
                  <a:cubicBezTo>
                    <a:pt x="1073" y="95"/>
                    <a:pt x="1069" y="79"/>
                    <a:pt x="1061" y="64"/>
                  </a:cubicBezTo>
                  <a:close/>
                  <a:moveTo>
                    <a:pt x="653" y="213"/>
                  </a:moveTo>
                  <a:cubicBezTo>
                    <a:pt x="654" y="213"/>
                    <a:pt x="655" y="214"/>
                    <a:pt x="656" y="214"/>
                  </a:cubicBezTo>
                  <a:cubicBezTo>
                    <a:pt x="663" y="219"/>
                    <a:pt x="663" y="227"/>
                    <a:pt x="662" y="235"/>
                  </a:cubicBezTo>
                  <a:cubicBezTo>
                    <a:pt x="661" y="237"/>
                    <a:pt x="661" y="239"/>
                    <a:pt x="660" y="241"/>
                  </a:cubicBezTo>
                  <a:cubicBezTo>
                    <a:pt x="657" y="241"/>
                    <a:pt x="653" y="240"/>
                    <a:pt x="649" y="240"/>
                  </a:cubicBezTo>
                  <a:cubicBezTo>
                    <a:pt x="652" y="231"/>
                    <a:pt x="653" y="222"/>
                    <a:pt x="653" y="213"/>
                  </a:cubicBezTo>
                  <a:cubicBezTo>
                    <a:pt x="653" y="213"/>
                    <a:pt x="653" y="213"/>
                    <a:pt x="653" y="213"/>
                  </a:cubicBezTo>
                  <a:close/>
                  <a:moveTo>
                    <a:pt x="633" y="209"/>
                  </a:moveTo>
                  <a:cubicBezTo>
                    <a:pt x="638" y="209"/>
                    <a:pt x="644" y="210"/>
                    <a:pt x="648" y="211"/>
                  </a:cubicBezTo>
                  <a:cubicBezTo>
                    <a:pt x="648" y="211"/>
                    <a:pt x="647" y="212"/>
                    <a:pt x="647" y="212"/>
                  </a:cubicBezTo>
                  <a:cubicBezTo>
                    <a:pt x="647" y="222"/>
                    <a:pt x="645" y="231"/>
                    <a:pt x="644" y="239"/>
                  </a:cubicBezTo>
                  <a:cubicBezTo>
                    <a:pt x="639" y="239"/>
                    <a:pt x="635" y="239"/>
                    <a:pt x="630" y="238"/>
                  </a:cubicBezTo>
                  <a:cubicBezTo>
                    <a:pt x="631" y="229"/>
                    <a:pt x="634" y="218"/>
                    <a:pt x="633" y="209"/>
                  </a:cubicBezTo>
                  <a:close/>
                  <a:moveTo>
                    <a:pt x="612" y="207"/>
                  </a:moveTo>
                  <a:cubicBezTo>
                    <a:pt x="616" y="208"/>
                    <a:pt x="622" y="208"/>
                    <a:pt x="628" y="208"/>
                  </a:cubicBezTo>
                  <a:cubicBezTo>
                    <a:pt x="625" y="217"/>
                    <a:pt x="625" y="228"/>
                    <a:pt x="624" y="238"/>
                  </a:cubicBezTo>
                  <a:cubicBezTo>
                    <a:pt x="618" y="237"/>
                    <a:pt x="612" y="237"/>
                    <a:pt x="606" y="236"/>
                  </a:cubicBezTo>
                  <a:cubicBezTo>
                    <a:pt x="609" y="227"/>
                    <a:pt x="612" y="217"/>
                    <a:pt x="612" y="207"/>
                  </a:cubicBezTo>
                  <a:close/>
                  <a:moveTo>
                    <a:pt x="595" y="203"/>
                  </a:moveTo>
                  <a:cubicBezTo>
                    <a:pt x="598" y="204"/>
                    <a:pt x="602" y="205"/>
                    <a:pt x="606" y="206"/>
                  </a:cubicBezTo>
                  <a:cubicBezTo>
                    <a:pt x="604" y="216"/>
                    <a:pt x="603" y="226"/>
                    <a:pt x="600" y="236"/>
                  </a:cubicBezTo>
                  <a:cubicBezTo>
                    <a:pt x="600" y="236"/>
                    <a:pt x="600" y="236"/>
                    <a:pt x="600" y="236"/>
                  </a:cubicBezTo>
                  <a:cubicBezTo>
                    <a:pt x="596" y="236"/>
                    <a:pt x="592" y="235"/>
                    <a:pt x="587" y="235"/>
                  </a:cubicBezTo>
                  <a:cubicBezTo>
                    <a:pt x="590" y="229"/>
                    <a:pt x="591" y="222"/>
                    <a:pt x="593" y="216"/>
                  </a:cubicBezTo>
                  <a:cubicBezTo>
                    <a:pt x="594" y="212"/>
                    <a:pt x="595" y="207"/>
                    <a:pt x="595" y="203"/>
                  </a:cubicBezTo>
                  <a:close/>
                  <a:moveTo>
                    <a:pt x="589" y="202"/>
                  </a:moveTo>
                  <a:cubicBezTo>
                    <a:pt x="588" y="205"/>
                    <a:pt x="588" y="209"/>
                    <a:pt x="587" y="213"/>
                  </a:cubicBezTo>
                  <a:cubicBezTo>
                    <a:pt x="585" y="220"/>
                    <a:pt x="583" y="227"/>
                    <a:pt x="581" y="234"/>
                  </a:cubicBezTo>
                  <a:cubicBezTo>
                    <a:pt x="576" y="233"/>
                    <a:pt x="572" y="233"/>
                    <a:pt x="568" y="233"/>
                  </a:cubicBezTo>
                  <a:cubicBezTo>
                    <a:pt x="571" y="223"/>
                    <a:pt x="574" y="211"/>
                    <a:pt x="574" y="200"/>
                  </a:cubicBezTo>
                  <a:cubicBezTo>
                    <a:pt x="579" y="200"/>
                    <a:pt x="584" y="201"/>
                    <a:pt x="589" y="202"/>
                  </a:cubicBezTo>
                  <a:close/>
                  <a:moveTo>
                    <a:pt x="569" y="200"/>
                  </a:moveTo>
                  <a:cubicBezTo>
                    <a:pt x="568" y="204"/>
                    <a:pt x="568" y="207"/>
                    <a:pt x="567" y="211"/>
                  </a:cubicBezTo>
                  <a:cubicBezTo>
                    <a:pt x="566" y="218"/>
                    <a:pt x="564" y="225"/>
                    <a:pt x="562" y="232"/>
                  </a:cubicBezTo>
                  <a:cubicBezTo>
                    <a:pt x="559" y="232"/>
                    <a:pt x="556" y="231"/>
                    <a:pt x="554" y="231"/>
                  </a:cubicBezTo>
                  <a:cubicBezTo>
                    <a:pt x="556" y="218"/>
                    <a:pt x="555" y="203"/>
                    <a:pt x="569" y="200"/>
                  </a:cubicBezTo>
                  <a:close/>
                  <a:moveTo>
                    <a:pt x="424" y="232"/>
                  </a:moveTo>
                  <a:cubicBezTo>
                    <a:pt x="486" y="237"/>
                    <a:pt x="548" y="240"/>
                    <a:pt x="610" y="245"/>
                  </a:cubicBezTo>
                  <a:cubicBezTo>
                    <a:pt x="625" y="246"/>
                    <a:pt x="639" y="247"/>
                    <a:pt x="654" y="249"/>
                  </a:cubicBezTo>
                  <a:cubicBezTo>
                    <a:pt x="655" y="249"/>
                    <a:pt x="655" y="250"/>
                    <a:pt x="656" y="250"/>
                  </a:cubicBezTo>
                  <a:cubicBezTo>
                    <a:pt x="675" y="252"/>
                    <a:pt x="696" y="253"/>
                    <a:pt x="716" y="256"/>
                  </a:cubicBezTo>
                  <a:cubicBezTo>
                    <a:pt x="716" y="256"/>
                    <a:pt x="717" y="257"/>
                    <a:pt x="717" y="257"/>
                  </a:cubicBezTo>
                  <a:cubicBezTo>
                    <a:pt x="739" y="261"/>
                    <a:pt x="758" y="269"/>
                    <a:pt x="766" y="287"/>
                  </a:cubicBezTo>
                  <a:cubicBezTo>
                    <a:pt x="693" y="280"/>
                    <a:pt x="423" y="268"/>
                    <a:pt x="376" y="226"/>
                  </a:cubicBezTo>
                  <a:cubicBezTo>
                    <a:pt x="392" y="228"/>
                    <a:pt x="408" y="230"/>
                    <a:pt x="424" y="232"/>
                  </a:cubicBezTo>
                  <a:close/>
                  <a:moveTo>
                    <a:pt x="42" y="351"/>
                  </a:moveTo>
                  <a:cubicBezTo>
                    <a:pt x="44" y="333"/>
                    <a:pt x="46" y="316"/>
                    <a:pt x="47" y="298"/>
                  </a:cubicBezTo>
                  <a:cubicBezTo>
                    <a:pt x="85" y="312"/>
                    <a:pt x="128" y="317"/>
                    <a:pt x="167" y="323"/>
                  </a:cubicBezTo>
                  <a:cubicBezTo>
                    <a:pt x="207" y="328"/>
                    <a:pt x="248" y="333"/>
                    <a:pt x="288" y="332"/>
                  </a:cubicBezTo>
                  <a:cubicBezTo>
                    <a:pt x="287" y="333"/>
                    <a:pt x="286" y="335"/>
                    <a:pt x="285" y="336"/>
                  </a:cubicBezTo>
                  <a:cubicBezTo>
                    <a:pt x="241" y="379"/>
                    <a:pt x="225" y="448"/>
                    <a:pt x="244" y="506"/>
                  </a:cubicBezTo>
                  <a:cubicBezTo>
                    <a:pt x="249" y="521"/>
                    <a:pt x="256" y="535"/>
                    <a:pt x="265" y="548"/>
                  </a:cubicBezTo>
                  <a:cubicBezTo>
                    <a:pt x="223" y="546"/>
                    <a:pt x="64" y="515"/>
                    <a:pt x="18" y="513"/>
                  </a:cubicBezTo>
                  <a:cubicBezTo>
                    <a:pt x="29" y="459"/>
                    <a:pt x="37" y="405"/>
                    <a:pt x="42" y="351"/>
                  </a:cubicBezTo>
                  <a:close/>
                  <a:moveTo>
                    <a:pt x="364" y="308"/>
                  </a:moveTo>
                  <a:cubicBezTo>
                    <a:pt x="401" y="304"/>
                    <a:pt x="430" y="318"/>
                    <a:pt x="459" y="340"/>
                  </a:cubicBezTo>
                  <a:cubicBezTo>
                    <a:pt x="464" y="347"/>
                    <a:pt x="471" y="354"/>
                    <a:pt x="477" y="361"/>
                  </a:cubicBezTo>
                  <a:cubicBezTo>
                    <a:pt x="487" y="374"/>
                    <a:pt x="497" y="388"/>
                    <a:pt x="503" y="404"/>
                  </a:cubicBezTo>
                  <a:cubicBezTo>
                    <a:pt x="516" y="438"/>
                    <a:pt x="513" y="468"/>
                    <a:pt x="505" y="502"/>
                  </a:cubicBezTo>
                  <a:cubicBezTo>
                    <a:pt x="500" y="514"/>
                    <a:pt x="493" y="525"/>
                    <a:pt x="485" y="536"/>
                  </a:cubicBezTo>
                  <a:cubicBezTo>
                    <a:pt x="436" y="600"/>
                    <a:pt x="340" y="621"/>
                    <a:pt x="283" y="556"/>
                  </a:cubicBezTo>
                  <a:cubicBezTo>
                    <a:pt x="236" y="503"/>
                    <a:pt x="233" y="420"/>
                    <a:pt x="274" y="363"/>
                  </a:cubicBezTo>
                  <a:cubicBezTo>
                    <a:pt x="295" y="333"/>
                    <a:pt x="327" y="311"/>
                    <a:pt x="364" y="308"/>
                  </a:cubicBezTo>
                  <a:close/>
                  <a:moveTo>
                    <a:pt x="721" y="631"/>
                  </a:moveTo>
                  <a:cubicBezTo>
                    <a:pt x="721" y="631"/>
                    <a:pt x="721" y="631"/>
                    <a:pt x="721" y="632"/>
                  </a:cubicBezTo>
                  <a:cubicBezTo>
                    <a:pt x="708" y="660"/>
                    <a:pt x="688" y="669"/>
                    <a:pt x="657" y="667"/>
                  </a:cubicBezTo>
                  <a:cubicBezTo>
                    <a:pt x="630" y="666"/>
                    <a:pt x="602" y="664"/>
                    <a:pt x="575" y="663"/>
                  </a:cubicBezTo>
                  <a:cubicBezTo>
                    <a:pt x="557" y="662"/>
                    <a:pt x="539" y="661"/>
                    <a:pt x="521" y="660"/>
                  </a:cubicBezTo>
                  <a:cubicBezTo>
                    <a:pt x="465" y="656"/>
                    <a:pt x="408" y="650"/>
                    <a:pt x="351" y="645"/>
                  </a:cubicBezTo>
                  <a:cubicBezTo>
                    <a:pt x="291" y="639"/>
                    <a:pt x="231" y="632"/>
                    <a:pt x="172" y="625"/>
                  </a:cubicBezTo>
                  <a:cubicBezTo>
                    <a:pt x="144" y="622"/>
                    <a:pt x="117" y="619"/>
                    <a:pt x="89" y="616"/>
                  </a:cubicBezTo>
                  <a:cubicBezTo>
                    <a:pt x="69" y="611"/>
                    <a:pt x="46" y="608"/>
                    <a:pt x="28" y="598"/>
                  </a:cubicBezTo>
                  <a:cubicBezTo>
                    <a:pt x="17" y="593"/>
                    <a:pt x="12" y="585"/>
                    <a:pt x="10" y="576"/>
                  </a:cubicBezTo>
                  <a:cubicBezTo>
                    <a:pt x="10" y="563"/>
                    <a:pt x="11" y="550"/>
                    <a:pt x="12" y="537"/>
                  </a:cubicBezTo>
                  <a:cubicBezTo>
                    <a:pt x="14" y="531"/>
                    <a:pt x="15" y="525"/>
                    <a:pt x="16" y="520"/>
                  </a:cubicBezTo>
                  <a:cubicBezTo>
                    <a:pt x="74" y="527"/>
                    <a:pt x="202" y="551"/>
                    <a:pt x="272" y="557"/>
                  </a:cubicBezTo>
                  <a:cubicBezTo>
                    <a:pt x="297" y="590"/>
                    <a:pt x="332" y="607"/>
                    <a:pt x="377" y="605"/>
                  </a:cubicBezTo>
                  <a:cubicBezTo>
                    <a:pt x="407" y="604"/>
                    <a:pt x="435" y="592"/>
                    <a:pt x="459" y="574"/>
                  </a:cubicBezTo>
                  <a:cubicBezTo>
                    <a:pt x="505" y="577"/>
                    <a:pt x="683" y="595"/>
                    <a:pt x="727" y="598"/>
                  </a:cubicBezTo>
                  <a:cubicBezTo>
                    <a:pt x="725" y="609"/>
                    <a:pt x="723" y="620"/>
                    <a:pt x="721" y="631"/>
                  </a:cubicBezTo>
                  <a:close/>
                  <a:moveTo>
                    <a:pt x="750" y="466"/>
                  </a:moveTo>
                  <a:cubicBezTo>
                    <a:pt x="743" y="507"/>
                    <a:pt x="735" y="549"/>
                    <a:pt x="728" y="591"/>
                  </a:cubicBezTo>
                  <a:cubicBezTo>
                    <a:pt x="676" y="586"/>
                    <a:pt x="637" y="581"/>
                    <a:pt x="594" y="577"/>
                  </a:cubicBezTo>
                  <a:cubicBezTo>
                    <a:pt x="552" y="573"/>
                    <a:pt x="512" y="564"/>
                    <a:pt x="470" y="566"/>
                  </a:cubicBezTo>
                  <a:cubicBezTo>
                    <a:pt x="496" y="543"/>
                    <a:pt x="515" y="512"/>
                    <a:pt x="523" y="479"/>
                  </a:cubicBezTo>
                  <a:cubicBezTo>
                    <a:pt x="533" y="443"/>
                    <a:pt x="521" y="409"/>
                    <a:pt x="502" y="378"/>
                  </a:cubicBezTo>
                  <a:cubicBezTo>
                    <a:pt x="497" y="369"/>
                    <a:pt x="491" y="359"/>
                    <a:pt x="484" y="351"/>
                  </a:cubicBezTo>
                  <a:cubicBezTo>
                    <a:pt x="576" y="365"/>
                    <a:pt x="654" y="371"/>
                    <a:pt x="764" y="379"/>
                  </a:cubicBezTo>
                  <a:cubicBezTo>
                    <a:pt x="759" y="410"/>
                    <a:pt x="755" y="435"/>
                    <a:pt x="750" y="466"/>
                  </a:cubicBezTo>
                  <a:close/>
                  <a:moveTo>
                    <a:pt x="772" y="318"/>
                  </a:moveTo>
                  <a:cubicBezTo>
                    <a:pt x="772" y="318"/>
                    <a:pt x="772" y="318"/>
                    <a:pt x="771" y="319"/>
                  </a:cubicBezTo>
                  <a:cubicBezTo>
                    <a:pt x="771" y="320"/>
                    <a:pt x="771" y="322"/>
                    <a:pt x="772" y="323"/>
                  </a:cubicBezTo>
                  <a:cubicBezTo>
                    <a:pt x="771" y="331"/>
                    <a:pt x="770" y="339"/>
                    <a:pt x="769" y="347"/>
                  </a:cubicBezTo>
                  <a:cubicBezTo>
                    <a:pt x="768" y="357"/>
                    <a:pt x="766" y="366"/>
                    <a:pt x="765" y="373"/>
                  </a:cubicBezTo>
                  <a:cubicBezTo>
                    <a:pt x="684" y="366"/>
                    <a:pt x="606" y="354"/>
                    <a:pt x="482" y="342"/>
                  </a:cubicBezTo>
                  <a:cubicBezTo>
                    <a:pt x="481" y="342"/>
                    <a:pt x="458" y="322"/>
                    <a:pt x="444" y="316"/>
                  </a:cubicBezTo>
                  <a:cubicBezTo>
                    <a:pt x="402" y="285"/>
                    <a:pt x="336" y="296"/>
                    <a:pt x="295" y="327"/>
                  </a:cubicBezTo>
                  <a:cubicBezTo>
                    <a:pt x="295" y="327"/>
                    <a:pt x="295" y="327"/>
                    <a:pt x="295" y="327"/>
                  </a:cubicBezTo>
                  <a:cubicBezTo>
                    <a:pt x="253" y="322"/>
                    <a:pt x="210" y="321"/>
                    <a:pt x="168" y="315"/>
                  </a:cubicBezTo>
                  <a:cubicBezTo>
                    <a:pt x="127" y="310"/>
                    <a:pt x="88" y="298"/>
                    <a:pt x="47" y="291"/>
                  </a:cubicBezTo>
                  <a:cubicBezTo>
                    <a:pt x="48" y="282"/>
                    <a:pt x="48" y="273"/>
                    <a:pt x="49" y="264"/>
                  </a:cubicBezTo>
                  <a:cubicBezTo>
                    <a:pt x="50" y="241"/>
                    <a:pt x="47" y="204"/>
                    <a:pt x="67" y="187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72" y="185"/>
                    <a:pt x="77" y="184"/>
                    <a:pt x="83" y="186"/>
                  </a:cubicBezTo>
                  <a:cubicBezTo>
                    <a:pt x="106" y="185"/>
                    <a:pt x="132" y="192"/>
                    <a:pt x="155" y="194"/>
                  </a:cubicBezTo>
                  <a:cubicBezTo>
                    <a:pt x="178" y="197"/>
                    <a:pt x="200" y="200"/>
                    <a:pt x="222" y="202"/>
                  </a:cubicBezTo>
                  <a:cubicBezTo>
                    <a:pt x="238" y="204"/>
                    <a:pt x="254" y="206"/>
                    <a:pt x="269" y="208"/>
                  </a:cubicBezTo>
                  <a:cubicBezTo>
                    <a:pt x="301" y="214"/>
                    <a:pt x="332" y="220"/>
                    <a:pt x="364" y="224"/>
                  </a:cubicBezTo>
                  <a:cubicBezTo>
                    <a:pt x="399" y="266"/>
                    <a:pt x="471" y="266"/>
                    <a:pt x="518" y="271"/>
                  </a:cubicBezTo>
                  <a:cubicBezTo>
                    <a:pt x="601" y="281"/>
                    <a:pt x="687" y="291"/>
                    <a:pt x="770" y="295"/>
                  </a:cubicBezTo>
                  <a:cubicBezTo>
                    <a:pt x="771" y="302"/>
                    <a:pt x="772" y="309"/>
                    <a:pt x="772" y="318"/>
                  </a:cubicBezTo>
                  <a:close/>
                  <a:moveTo>
                    <a:pt x="775" y="274"/>
                  </a:moveTo>
                  <a:cubicBezTo>
                    <a:pt x="774" y="272"/>
                    <a:pt x="773" y="271"/>
                    <a:pt x="771" y="269"/>
                  </a:cubicBezTo>
                  <a:cubicBezTo>
                    <a:pt x="788" y="247"/>
                    <a:pt x="797" y="222"/>
                    <a:pt x="808" y="197"/>
                  </a:cubicBezTo>
                  <a:cubicBezTo>
                    <a:pt x="820" y="169"/>
                    <a:pt x="834" y="142"/>
                    <a:pt x="849" y="117"/>
                  </a:cubicBezTo>
                  <a:cubicBezTo>
                    <a:pt x="864" y="94"/>
                    <a:pt x="881" y="72"/>
                    <a:pt x="900" y="53"/>
                  </a:cubicBezTo>
                  <a:cubicBezTo>
                    <a:pt x="923" y="33"/>
                    <a:pt x="957" y="5"/>
                    <a:pt x="989" y="12"/>
                  </a:cubicBezTo>
                  <a:cubicBezTo>
                    <a:pt x="1000" y="15"/>
                    <a:pt x="1010" y="19"/>
                    <a:pt x="1019" y="26"/>
                  </a:cubicBezTo>
                  <a:cubicBezTo>
                    <a:pt x="1014" y="24"/>
                    <a:pt x="1010" y="23"/>
                    <a:pt x="1005" y="22"/>
                  </a:cubicBezTo>
                  <a:cubicBezTo>
                    <a:pt x="973" y="17"/>
                    <a:pt x="940" y="34"/>
                    <a:pt x="916" y="56"/>
                  </a:cubicBezTo>
                  <a:cubicBezTo>
                    <a:pt x="887" y="84"/>
                    <a:pt x="867" y="122"/>
                    <a:pt x="846" y="157"/>
                  </a:cubicBezTo>
                  <a:cubicBezTo>
                    <a:pt x="823" y="196"/>
                    <a:pt x="798" y="235"/>
                    <a:pt x="775" y="274"/>
                  </a:cubicBezTo>
                  <a:close/>
                  <a:moveTo>
                    <a:pt x="957" y="240"/>
                  </a:moveTo>
                  <a:cubicBezTo>
                    <a:pt x="929" y="252"/>
                    <a:pt x="900" y="262"/>
                    <a:pt x="872" y="272"/>
                  </a:cubicBezTo>
                  <a:cubicBezTo>
                    <a:pt x="843" y="282"/>
                    <a:pt x="813" y="293"/>
                    <a:pt x="783" y="302"/>
                  </a:cubicBezTo>
                  <a:cubicBezTo>
                    <a:pt x="784" y="297"/>
                    <a:pt x="783" y="291"/>
                    <a:pt x="781" y="285"/>
                  </a:cubicBezTo>
                  <a:cubicBezTo>
                    <a:pt x="783" y="286"/>
                    <a:pt x="784" y="286"/>
                    <a:pt x="786" y="285"/>
                  </a:cubicBezTo>
                  <a:cubicBezTo>
                    <a:pt x="827" y="265"/>
                    <a:pt x="870" y="246"/>
                    <a:pt x="914" y="229"/>
                  </a:cubicBezTo>
                  <a:cubicBezTo>
                    <a:pt x="946" y="217"/>
                    <a:pt x="979" y="204"/>
                    <a:pt x="1006" y="182"/>
                  </a:cubicBezTo>
                  <a:cubicBezTo>
                    <a:pt x="1029" y="162"/>
                    <a:pt x="1048" y="136"/>
                    <a:pt x="1051" y="105"/>
                  </a:cubicBezTo>
                  <a:cubicBezTo>
                    <a:pt x="1054" y="79"/>
                    <a:pt x="1046" y="47"/>
                    <a:pt x="1020" y="36"/>
                  </a:cubicBezTo>
                  <a:cubicBezTo>
                    <a:pt x="1020" y="35"/>
                    <a:pt x="1020" y="36"/>
                    <a:pt x="1020" y="36"/>
                  </a:cubicBezTo>
                  <a:cubicBezTo>
                    <a:pt x="1039" y="62"/>
                    <a:pt x="1049" y="92"/>
                    <a:pt x="1037" y="124"/>
                  </a:cubicBezTo>
                  <a:cubicBezTo>
                    <a:pt x="1026" y="154"/>
                    <a:pt x="999" y="176"/>
                    <a:pt x="972" y="192"/>
                  </a:cubicBezTo>
                  <a:cubicBezTo>
                    <a:pt x="941" y="209"/>
                    <a:pt x="907" y="220"/>
                    <a:pt x="874" y="234"/>
                  </a:cubicBezTo>
                  <a:cubicBezTo>
                    <a:pt x="844" y="246"/>
                    <a:pt x="814" y="260"/>
                    <a:pt x="785" y="274"/>
                  </a:cubicBezTo>
                  <a:cubicBezTo>
                    <a:pt x="822" y="215"/>
                    <a:pt x="855" y="154"/>
                    <a:pt x="895" y="96"/>
                  </a:cubicBezTo>
                  <a:cubicBezTo>
                    <a:pt x="915" y="67"/>
                    <a:pt x="943" y="38"/>
                    <a:pt x="980" y="31"/>
                  </a:cubicBezTo>
                  <a:cubicBezTo>
                    <a:pt x="1006" y="26"/>
                    <a:pt x="1028" y="34"/>
                    <a:pt x="1044" y="51"/>
                  </a:cubicBezTo>
                  <a:cubicBezTo>
                    <a:pt x="1060" y="77"/>
                    <a:pt x="1067" y="110"/>
                    <a:pt x="1061" y="138"/>
                  </a:cubicBezTo>
                  <a:cubicBezTo>
                    <a:pt x="1050" y="189"/>
                    <a:pt x="1001" y="220"/>
                    <a:pt x="957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/>
          </p:nvSpPr>
          <p:spPr bwMode="auto">
            <a:xfrm>
              <a:off x="6350" y="1037"/>
              <a:ext cx="123" cy="134"/>
            </a:xfrm>
            <a:custGeom>
              <a:avLst/>
              <a:gdLst>
                <a:gd name="T0" fmla="*/ 141 w 144"/>
                <a:gd name="T1" fmla="*/ 63 h 157"/>
                <a:gd name="T2" fmla="*/ 114 w 144"/>
                <a:gd name="T3" fmla="*/ 14 h 157"/>
                <a:gd name="T4" fmla="*/ 89 w 144"/>
                <a:gd name="T5" fmla="*/ 4 h 157"/>
                <a:gd name="T6" fmla="*/ 13 w 144"/>
                <a:gd name="T7" fmla="*/ 90 h 157"/>
                <a:gd name="T8" fmla="*/ 121 w 144"/>
                <a:gd name="T9" fmla="*/ 126 h 157"/>
                <a:gd name="T10" fmla="*/ 141 w 144"/>
                <a:gd name="T11" fmla="*/ 63 h 157"/>
                <a:gd name="T12" fmla="*/ 93 w 144"/>
                <a:gd name="T13" fmla="*/ 15 h 157"/>
                <a:gd name="T14" fmla="*/ 118 w 144"/>
                <a:gd name="T15" fmla="*/ 30 h 157"/>
                <a:gd name="T16" fmla="*/ 68 w 144"/>
                <a:gd name="T17" fmla="*/ 16 h 157"/>
                <a:gd name="T18" fmla="*/ 56 w 144"/>
                <a:gd name="T19" fmla="*/ 20 h 157"/>
                <a:gd name="T20" fmla="*/ 93 w 144"/>
                <a:gd name="T21" fmla="*/ 15 h 157"/>
                <a:gd name="T22" fmla="*/ 69 w 144"/>
                <a:gd name="T23" fmla="*/ 25 h 157"/>
                <a:gd name="T24" fmla="*/ 77 w 144"/>
                <a:gd name="T25" fmla="*/ 23 h 157"/>
                <a:gd name="T26" fmla="*/ 52 w 144"/>
                <a:gd name="T27" fmla="*/ 31 h 157"/>
                <a:gd name="T28" fmla="*/ 69 w 144"/>
                <a:gd name="T29" fmla="*/ 25 h 157"/>
                <a:gd name="T30" fmla="*/ 23 w 144"/>
                <a:gd name="T31" fmla="*/ 75 h 157"/>
                <a:gd name="T32" fmla="*/ 25 w 144"/>
                <a:gd name="T33" fmla="*/ 71 h 157"/>
                <a:gd name="T34" fmla="*/ 27 w 144"/>
                <a:gd name="T35" fmla="*/ 88 h 157"/>
                <a:gd name="T36" fmla="*/ 29 w 144"/>
                <a:gd name="T37" fmla="*/ 94 h 157"/>
                <a:gd name="T38" fmla="*/ 23 w 144"/>
                <a:gd name="T39" fmla="*/ 77 h 157"/>
                <a:gd name="T40" fmla="*/ 23 w 144"/>
                <a:gd name="T41" fmla="*/ 75 h 157"/>
                <a:gd name="T42" fmla="*/ 124 w 144"/>
                <a:gd name="T43" fmla="*/ 89 h 157"/>
                <a:gd name="T44" fmla="*/ 48 w 144"/>
                <a:gd name="T45" fmla="*/ 113 h 157"/>
                <a:gd name="T46" fmla="*/ 36 w 144"/>
                <a:gd name="T47" fmla="*/ 88 h 157"/>
                <a:gd name="T48" fmla="*/ 36 w 144"/>
                <a:gd name="T49" fmla="*/ 53 h 157"/>
                <a:gd name="T50" fmla="*/ 78 w 144"/>
                <a:gd name="T51" fmla="*/ 32 h 157"/>
                <a:gd name="T52" fmla="*/ 124 w 144"/>
                <a:gd name="T53" fmla="*/ 8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157">
                  <a:moveTo>
                    <a:pt x="141" y="63"/>
                  </a:moveTo>
                  <a:cubicBezTo>
                    <a:pt x="139" y="47"/>
                    <a:pt x="140" y="37"/>
                    <a:pt x="114" y="14"/>
                  </a:cubicBezTo>
                  <a:cubicBezTo>
                    <a:pt x="107" y="9"/>
                    <a:pt x="99" y="5"/>
                    <a:pt x="89" y="4"/>
                  </a:cubicBezTo>
                  <a:cubicBezTo>
                    <a:pt x="42" y="0"/>
                    <a:pt x="0" y="44"/>
                    <a:pt x="13" y="90"/>
                  </a:cubicBezTo>
                  <a:cubicBezTo>
                    <a:pt x="24" y="134"/>
                    <a:pt x="85" y="157"/>
                    <a:pt x="121" y="126"/>
                  </a:cubicBezTo>
                  <a:cubicBezTo>
                    <a:pt x="138" y="110"/>
                    <a:pt x="144" y="86"/>
                    <a:pt x="141" y="63"/>
                  </a:cubicBezTo>
                  <a:close/>
                  <a:moveTo>
                    <a:pt x="93" y="15"/>
                  </a:moveTo>
                  <a:cubicBezTo>
                    <a:pt x="104" y="17"/>
                    <a:pt x="112" y="23"/>
                    <a:pt x="118" y="30"/>
                  </a:cubicBezTo>
                  <a:cubicBezTo>
                    <a:pt x="106" y="18"/>
                    <a:pt x="89" y="12"/>
                    <a:pt x="68" y="16"/>
                  </a:cubicBezTo>
                  <a:cubicBezTo>
                    <a:pt x="64" y="17"/>
                    <a:pt x="60" y="18"/>
                    <a:pt x="56" y="20"/>
                  </a:cubicBezTo>
                  <a:cubicBezTo>
                    <a:pt x="68" y="14"/>
                    <a:pt x="81" y="13"/>
                    <a:pt x="93" y="15"/>
                  </a:cubicBezTo>
                  <a:close/>
                  <a:moveTo>
                    <a:pt x="69" y="25"/>
                  </a:moveTo>
                  <a:cubicBezTo>
                    <a:pt x="72" y="24"/>
                    <a:pt x="75" y="24"/>
                    <a:pt x="77" y="23"/>
                  </a:cubicBezTo>
                  <a:cubicBezTo>
                    <a:pt x="68" y="24"/>
                    <a:pt x="60" y="27"/>
                    <a:pt x="52" y="31"/>
                  </a:cubicBezTo>
                  <a:cubicBezTo>
                    <a:pt x="57" y="28"/>
                    <a:pt x="63" y="26"/>
                    <a:pt x="69" y="25"/>
                  </a:cubicBezTo>
                  <a:close/>
                  <a:moveTo>
                    <a:pt x="23" y="75"/>
                  </a:moveTo>
                  <a:cubicBezTo>
                    <a:pt x="24" y="74"/>
                    <a:pt x="25" y="72"/>
                    <a:pt x="25" y="71"/>
                  </a:cubicBezTo>
                  <a:cubicBezTo>
                    <a:pt x="25" y="77"/>
                    <a:pt x="26" y="83"/>
                    <a:pt x="27" y="88"/>
                  </a:cubicBezTo>
                  <a:cubicBezTo>
                    <a:pt x="28" y="90"/>
                    <a:pt x="28" y="92"/>
                    <a:pt x="29" y="94"/>
                  </a:cubicBezTo>
                  <a:cubicBezTo>
                    <a:pt x="26" y="89"/>
                    <a:pt x="24" y="83"/>
                    <a:pt x="23" y="77"/>
                  </a:cubicBezTo>
                  <a:cubicBezTo>
                    <a:pt x="23" y="76"/>
                    <a:pt x="23" y="76"/>
                    <a:pt x="23" y="75"/>
                  </a:cubicBezTo>
                  <a:close/>
                  <a:moveTo>
                    <a:pt x="124" y="89"/>
                  </a:moveTo>
                  <a:cubicBezTo>
                    <a:pt x="117" y="132"/>
                    <a:pt x="76" y="131"/>
                    <a:pt x="48" y="113"/>
                  </a:cubicBezTo>
                  <a:cubicBezTo>
                    <a:pt x="42" y="105"/>
                    <a:pt x="38" y="94"/>
                    <a:pt x="36" y="88"/>
                  </a:cubicBezTo>
                  <a:cubicBezTo>
                    <a:pt x="33" y="77"/>
                    <a:pt x="32" y="64"/>
                    <a:pt x="36" y="53"/>
                  </a:cubicBezTo>
                  <a:cubicBezTo>
                    <a:pt x="47" y="41"/>
                    <a:pt x="61" y="33"/>
                    <a:pt x="78" y="32"/>
                  </a:cubicBezTo>
                  <a:cubicBezTo>
                    <a:pt x="109" y="29"/>
                    <a:pt x="129" y="60"/>
                    <a:pt x="124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/>
          </p:nvSpPr>
          <p:spPr bwMode="auto">
            <a:xfrm>
              <a:off x="6186" y="891"/>
              <a:ext cx="155" cy="93"/>
            </a:xfrm>
            <a:custGeom>
              <a:avLst/>
              <a:gdLst>
                <a:gd name="T0" fmla="*/ 180 w 181"/>
                <a:gd name="T1" fmla="*/ 22 h 108"/>
                <a:gd name="T2" fmla="*/ 180 w 181"/>
                <a:gd name="T3" fmla="*/ 22 h 108"/>
                <a:gd name="T4" fmla="*/ 177 w 181"/>
                <a:gd name="T5" fmla="*/ 19 h 108"/>
                <a:gd name="T6" fmla="*/ 173 w 181"/>
                <a:gd name="T7" fmla="*/ 19 h 108"/>
                <a:gd name="T8" fmla="*/ 24 w 181"/>
                <a:gd name="T9" fmla="*/ 1 h 108"/>
                <a:gd name="T10" fmla="*/ 18 w 181"/>
                <a:gd name="T11" fmla="*/ 3 h 108"/>
                <a:gd name="T12" fmla="*/ 12 w 181"/>
                <a:gd name="T13" fmla="*/ 6 h 108"/>
                <a:gd name="T14" fmla="*/ 0 w 181"/>
                <a:gd name="T15" fmla="*/ 86 h 108"/>
                <a:gd name="T16" fmla="*/ 4 w 181"/>
                <a:gd name="T17" fmla="*/ 90 h 108"/>
                <a:gd name="T18" fmla="*/ 42 w 181"/>
                <a:gd name="T19" fmla="*/ 92 h 108"/>
                <a:gd name="T20" fmla="*/ 161 w 181"/>
                <a:gd name="T21" fmla="*/ 108 h 108"/>
                <a:gd name="T22" fmla="*/ 165 w 181"/>
                <a:gd name="T23" fmla="*/ 104 h 108"/>
                <a:gd name="T24" fmla="*/ 166 w 181"/>
                <a:gd name="T25" fmla="*/ 103 h 108"/>
                <a:gd name="T26" fmla="*/ 180 w 181"/>
                <a:gd name="T27" fmla="*/ 22 h 108"/>
                <a:gd name="T28" fmla="*/ 64 w 181"/>
                <a:gd name="T29" fmla="*/ 13 h 108"/>
                <a:gd name="T30" fmla="*/ 107 w 181"/>
                <a:gd name="T31" fmla="*/ 19 h 108"/>
                <a:gd name="T32" fmla="*/ 105 w 181"/>
                <a:gd name="T33" fmla="*/ 27 h 108"/>
                <a:gd name="T34" fmla="*/ 23 w 181"/>
                <a:gd name="T35" fmla="*/ 17 h 108"/>
                <a:gd name="T36" fmla="*/ 64 w 181"/>
                <a:gd name="T37" fmla="*/ 13 h 108"/>
                <a:gd name="T38" fmla="*/ 50 w 181"/>
                <a:gd name="T39" fmla="*/ 85 h 108"/>
                <a:gd name="T40" fmla="*/ 33 w 181"/>
                <a:gd name="T41" fmla="*/ 84 h 108"/>
                <a:gd name="T42" fmla="*/ 18 w 181"/>
                <a:gd name="T43" fmla="*/ 82 h 108"/>
                <a:gd name="T44" fmla="*/ 11 w 181"/>
                <a:gd name="T45" fmla="*/ 80 h 108"/>
                <a:gd name="T46" fmla="*/ 12 w 181"/>
                <a:gd name="T47" fmla="*/ 71 h 108"/>
                <a:gd name="T48" fmla="*/ 97 w 181"/>
                <a:gd name="T49" fmla="*/ 84 h 108"/>
                <a:gd name="T50" fmla="*/ 96 w 181"/>
                <a:gd name="T51" fmla="*/ 90 h 108"/>
                <a:gd name="T52" fmla="*/ 50 w 181"/>
                <a:gd name="T53" fmla="*/ 85 h 108"/>
                <a:gd name="T54" fmla="*/ 14 w 181"/>
                <a:gd name="T55" fmla="*/ 54 h 108"/>
                <a:gd name="T56" fmla="*/ 15 w 181"/>
                <a:gd name="T57" fmla="*/ 47 h 108"/>
                <a:gd name="T58" fmla="*/ 100 w 181"/>
                <a:gd name="T59" fmla="*/ 57 h 108"/>
                <a:gd name="T60" fmla="*/ 99 w 181"/>
                <a:gd name="T61" fmla="*/ 68 h 108"/>
                <a:gd name="T62" fmla="*/ 14 w 181"/>
                <a:gd name="T63" fmla="*/ 54 h 108"/>
                <a:gd name="T64" fmla="*/ 99 w 181"/>
                <a:gd name="T65" fmla="*/ 70 h 108"/>
                <a:gd name="T66" fmla="*/ 97 w 181"/>
                <a:gd name="T67" fmla="*/ 82 h 108"/>
                <a:gd name="T68" fmla="*/ 12 w 181"/>
                <a:gd name="T69" fmla="*/ 68 h 108"/>
                <a:gd name="T70" fmla="*/ 13 w 181"/>
                <a:gd name="T71" fmla="*/ 58 h 108"/>
                <a:gd name="T72" fmla="*/ 99 w 181"/>
                <a:gd name="T73" fmla="*/ 70 h 108"/>
                <a:gd name="T74" fmla="*/ 15 w 181"/>
                <a:gd name="T75" fmla="*/ 43 h 108"/>
                <a:gd name="T76" fmla="*/ 17 w 181"/>
                <a:gd name="T77" fmla="*/ 31 h 108"/>
                <a:gd name="T78" fmla="*/ 17 w 181"/>
                <a:gd name="T79" fmla="*/ 30 h 108"/>
                <a:gd name="T80" fmla="*/ 102 w 181"/>
                <a:gd name="T81" fmla="*/ 43 h 108"/>
                <a:gd name="T82" fmla="*/ 101 w 181"/>
                <a:gd name="T83" fmla="*/ 54 h 108"/>
                <a:gd name="T84" fmla="*/ 15 w 181"/>
                <a:gd name="T85" fmla="*/ 43 h 108"/>
                <a:gd name="T86" fmla="*/ 18 w 181"/>
                <a:gd name="T87" fmla="*/ 27 h 108"/>
                <a:gd name="T88" fmla="*/ 21 w 181"/>
                <a:gd name="T89" fmla="*/ 20 h 108"/>
                <a:gd name="T90" fmla="*/ 104 w 181"/>
                <a:gd name="T91" fmla="*/ 30 h 108"/>
                <a:gd name="T92" fmla="*/ 103 w 181"/>
                <a:gd name="T93" fmla="*/ 40 h 108"/>
                <a:gd name="T94" fmla="*/ 18 w 181"/>
                <a:gd name="T95" fmla="*/ 27 h 108"/>
                <a:gd name="T96" fmla="*/ 165 w 181"/>
                <a:gd name="T97" fmla="*/ 62 h 108"/>
                <a:gd name="T98" fmla="*/ 161 w 181"/>
                <a:gd name="T99" fmla="*/ 93 h 108"/>
                <a:gd name="T100" fmla="*/ 159 w 181"/>
                <a:gd name="T101" fmla="*/ 100 h 108"/>
                <a:gd name="T102" fmla="*/ 159 w 181"/>
                <a:gd name="T103" fmla="*/ 100 h 108"/>
                <a:gd name="T104" fmla="*/ 103 w 181"/>
                <a:gd name="T105" fmla="*/ 90 h 108"/>
                <a:gd name="T106" fmla="*/ 112 w 181"/>
                <a:gd name="T107" fmla="*/ 20 h 108"/>
                <a:gd name="T108" fmla="*/ 173 w 181"/>
                <a:gd name="T109" fmla="*/ 26 h 108"/>
                <a:gd name="T110" fmla="*/ 173 w 181"/>
                <a:gd name="T111" fmla="*/ 27 h 108"/>
                <a:gd name="T112" fmla="*/ 165 w 181"/>
                <a:gd name="T113" fmla="*/ 6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1" h="108">
                  <a:moveTo>
                    <a:pt x="180" y="22"/>
                  </a:moveTo>
                  <a:cubicBezTo>
                    <a:pt x="180" y="22"/>
                    <a:pt x="180" y="22"/>
                    <a:pt x="180" y="22"/>
                  </a:cubicBezTo>
                  <a:cubicBezTo>
                    <a:pt x="180" y="20"/>
                    <a:pt x="178" y="19"/>
                    <a:pt x="177" y="19"/>
                  </a:cubicBezTo>
                  <a:cubicBezTo>
                    <a:pt x="176" y="19"/>
                    <a:pt x="174" y="19"/>
                    <a:pt x="173" y="19"/>
                  </a:cubicBezTo>
                  <a:cubicBezTo>
                    <a:pt x="172" y="19"/>
                    <a:pt x="35" y="0"/>
                    <a:pt x="24" y="1"/>
                  </a:cubicBezTo>
                  <a:cubicBezTo>
                    <a:pt x="21" y="2"/>
                    <a:pt x="19" y="2"/>
                    <a:pt x="18" y="3"/>
                  </a:cubicBezTo>
                  <a:cubicBezTo>
                    <a:pt x="16" y="2"/>
                    <a:pt x="13" y="3"/>
                    <a:pt x="12" y="6"/>
                  </a:cubicBezTo>
                  <a:cubicBezTo>
                    <a:pt x="4" y="32"/>
                    <a:pt x="0" y="59"/>
                    <a:pt x="0" y="86"/>
                  </a:cubicBezTo>
                  <a:cubicBezTo>
                    <a:pt x="0" y="88"/>
                    <a:pt x="2" y="90"/>
                    <a:pt x="4" y="90"/>
                  </a:cubicBezTo>
                  <a:cubicBezTo>
                    <a:pt x="17" y="91"/>
                    <a:pt x="30" y="91"/>
                    <a:pt x="42" y="92"/>
                  </a:cubicBezTo>
                  <a:cubicBezTo>
                    <a:pt x="83" y="97"/>
                    <a:pt x="143" y="107"/>
                    <a:pt x="161" y="108"/>
                  </a:cubicBezTo>
                  <a:cubicBezTo>
                    <a:pt x="164" y="108"/>
                    <a:pt x="165" y="106"/>
                    <a:pt x="165" y="104"/>
                  </a:cubicBezTo>
                  <a:cubicBezTo>
                    <a:pt x="165" y="104"/>
                    <a:pt x="166" y="103"/>
                    <a:pt x="166" y="103"/>
                  </a:cubicBezTo>
                  <a:cubicBezTo>
                    <a:pt x="171" y="78"/>
                    <a:pt x="181" y="23"/>
                    <a:pt x="180" y="22"/>
                  </a:cubicBezTo>
                  <a:close/>
                  <a:moveTo>
                    <a:pt x="64" y="13"/>
                  </a:moveTo>
                  <a:cubicBezTo>
                    <a:pt x="78" y="15"/>
                    <a:pt x="92" y="17"/>
                    <a:pt x="107" y="19"/>
                  </a:cubicBezTo>
                  <a:cubicBezTo>
                    <a:pt x="106" y="22"/>
                    <a:pt x="106" y="24"/>
                    <a:pt x="105" y="27"/>
                  </a:cubicBezTo>
                  <a:cubicBezTo>
                    <a:pt x="78" y="21"/>
                    <a:pt x="50" y="20"/>
                    <a:pt x="23" y="17"/>
                  </a:cubicBezTo>
                  <a:cubicBezTo>
                    <a:pt x="32" y="7"/>
                    <a:pt x="48" y="11"/>
                    <a:pt x="64" y="13"/>
                  </a:cubicBezTo>
                  <a:close/>
                  <a:moveTo>
                    <a:pt x="50" y="85"/>
                  </a:moveTo>
                  <a:cubicBezTo>
                    <a:pt x="45" y="84"/>
                    <a:pt x="39" y="84"/>
                    <a:pt x="33" y="84"/>
                  </a:cubicBezTo>
                  <a:cubicBezTo>
                    <a:pt x="28" y="83"/>
                    <a:pt x="23" y="83"/>
                    <a:pt x="18" y="82"/>
                  </a:cubicBezTo>
                  <a:cubicBezTo>
                    <a:pt x="14" y="81"/>
                    <a:pt x="12" y="81"/>
                    <a:pt x="11" y="80"/>
                  </a:cubicBezTo>
                  <a:cubicBezTo>
                    <a:pt x="11" y="77"/>
                    <a:pt x="11" y="74"/>
                    <a:pt x="12" y="71"/>
                  </a:cubicBezTo>
                  <a:cubicBezTo>
                    <a:pt x="40" y="75"/>
                    <a:pt x="68" y="82"/>
                    <a:pt x="97" y="84"/>
                  </a:cubicBezTo>
                  <a:cubicBezTo>
                    <a:pt x="97" y="86"/>
                    <a:pt x="96" y="88"/>
                    <a:pt x="96" y="90"/>
                  </a:cubicBezTo>
                  <a:cubicBezTo>
                    <a:pt x="81" y="88"/>
                    <a:pt x="66" y="86"/>
                    <a:pt x="50" y="85"/>
                  </a:cubicBezTo>
                  <a:close/>
                  <a:moveTo>
                    <a:pt x="14" y="54"/>
                  </a:moveTo>
                  <a:cubicBezTo>
                    <a:pt x="14" y="52"/>
                    <a:pt x="15" y="49"/>
                    <a:pt x="15" y="47"/>
                  </a:cubicBezTo>
                  <a:cubicBezTo>
                    <a:pt x="43" y="53"/>
                    <a:pt x="72" y="57"/>
                    <a:pt x="100" y="57"/>
                  </a:cubicBezTo>
                  <a:cubicBezTo>
                    <a:pt x="100" y="60"/>
                    <a:pt x="99" y="64"/>
                    <a:pt x="99" y="68"/>
                  </a:cubicBezTo>
                  <a:cubicBezTo>
                    <a:pt x="70" y="64"/>
                    <a:pt x="42" y="58"/>
                    <a:pt x="14" y="54"/>
                  </a:cubicBezTo>
                  <a:close/>
                  <a:moveTo>
                    <a:pt x="99" y="70"/>
                  </a:moveTo>
                  <a:cubicBezTo>
                    <a:pt x="98" y="74"/>
                    <a:pt x="98" y="78"/>
                    <a:pt x="97" y="82"/>
                  </a:cubicBezTo>
                  <a:cubicBezTo>
                    <a:pt x="69" y="75"/>
                    <a:pt x="40" y="73"/>
                    <a:pt x="12" y="68"/>
                  </a:cubicBezTo>
                  <a:cubicBezTo>
                    <a:pt x="12" y="64"/>
                    <a:pt x="13" y="61"/>
                    <a:pt x="13" y="58"/>
                  </a:cubicBezTo>
                  <a:cubicBezTo>
                    <a:pt x="42" y="61"/>
                    <a:pt x="70" y="70"/>
                    <a:pt x="99" y="70"/>
                  </a:cubicBezTo>
                  <a:close/>
                  <a:moveTo>
                    <a:pt x="15" y="43"/>
                  </a:moveTo>
                  <a:cubicBezTo>
                    <a:pt x="16" y="39"/>
                    <a:pt x="17" y="35"/>
                    <a:pt x="17" y="31"/>
                  </a:cubicBezTo>
                  <a:cubicBezTo>
                    <a:pt x="17" y="31"/>
                    <a:pt x="17" y="30"/>
                    <a:pt x="17" y="30"/>
                  </a:cubicBezTo>
                  <a:cubicBezTo>
                    <a:pt x="46" y="35"/>
                    <a:pt x="74" y="39"/>
                    <a:pt x="102" y="43"/>
                  </a:cubicBezTo>
                  <a:cubicBezTo>
                    <a:pt x="102" y="47"/>
                    <a:pt x="101" y="50"/>
                    <a:pt x="101" y="54"/>
                  </a:cubicBezTo>
                  <a:cubicBezTo>
                    <a:pt x="72" y="51"/>
                    <a:pt x="44" y="49"/>
                    <a:pt x="15" y="43"/>
                  </a:cubicBezTo>
                  <a:close/>
                  <a:moveTo>
                    <a:pt x="18" y="27"/>
                  </a:moveTo>
                  <a:cubicBezTo>
                    <a:pt x="19" y="24"/>
                    <a:pt x="20" y="22"/>
                    <a:pt x="21" y="20"/>
                  </a:cubicBezTo>
                  <a:cubicBezTo>
                    <a:pt x="48" y="24"/>
                    <a:pt x="77" y="29"/>
                    <a:pt x="104" y="30"/>
                  </a:cubicBezTo>
                  <a:cubicBezTo>
                    <a:pt x="104" y="33"/>
                    <a:pt x="103" y="37"/>
                    <a:pt x="103" y="40"/>
                  </a:cubicBezTo>
                  <a:cubicBezTo>
                    <a:pt x="75" y="35"/>
                    <a:pt x="46" y="31"/>
                    <a:pt x="18" y="27"/>
                  </a:cubicBezTo>
                  <a:close/>
                  <a:moveTo>
                    <a:pt x="165" y="62"/>
                  </a:moveTo>
                  <a:cubicBezTo>
                    <a:pt x="163" y="72"/>
                    <a:pt x="161" y="82"/>
                    <a:pt x="161" y="93"/>
                  </a:cubicBezTo>
                  <a:cubicBezTo>
                    <a:pt x="160" y="96"/>
                    <a:pt x="160" y="98"/>
                    <a:pt x="159" y="100"/>
                  </a:cubicBezTo>
                  <a:cubicBezTo>
                    <a:pt x="159" y="100"/>
                    <a:pt x="159" y="100"/>
                    <a:pt x="159" y="100"/>
                  </a:cubicBezTo>
                  <a:cubicBezTo>
                    <a:pt x="140" y="96"/>
                    <a:pt x="122" y="93"/>
                    <a:pt x="103" y="90"/>
                  </a:cubicBezTo>
                  <a:cubicBezTo>
                    <a:pt x="106" y="67"/>
                    <a:pt x="110" y="43"/>
                    <a:pt x="112" y="20"/>
                  </a:cubicBezTo>
                  <a:cubicBezTo>
                    <a:pt x="132" y="22"/>
                    <a:pt x="152" y="25"/>
                    <a:pt x="173" y="26"/>
                  </a:cubicBezTo>
                  <a:cubicBezTo>
                    <a:pt x="173" y="27"/>
                    <a:pt x="173" y="27"/>
                    <a:pt x="173" y="27"/>
                  </a:cubicBezTo>
                  <a:cubicBezTo>
                    <a:pt x="169" y="38"/>
                    <a:pt x="167" y="50"/>
                    <a:pt x="165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 noEditPoints="1"/>
            </p:cNvSpPr>
            <p:nvPr/>
          </p:nvSpPr>
          <p:spPr bwMode="auto">
            <a:xfrm>
              <a:off x="6279" y="915"/>
              <a:ext cx="45" cy="56"/>
            </a:xfrm>
            <a:custGeom>
              <a:avLst/>
              <a:gdLst>
                <a:gd name="T0" fmla="*/ 53 w 53"/>
                <a:gd name="T1" fmla="*/ 6 h 65"/>
                <a:gd name="T2" fmla="*/ 50 w 53"/>
                <a:gd name="T3" fmla="*/ 4 h 65"/>
                <a:gd name="T4" fmla="*/ 13 w 53"/>
                <a:gd name="T5" fmla="*/ 1 h 65"/>
                <a:gd name="T6" fmla="*/ 10 w 53"/>
                <a:gd name="T7" fmla="*/ 3 h 65"/>
                <a:gd name="T8" fmla="*/ 2 w 53"/>
                <a:gd name="T9" fmla="*/ 53 h 65"/>
                <a:gd name="T10" fmla="*/ 2 w 53"/>
                <a:gd name="T11" fmla="*/ 53 h 65"/>
                <a:gd name="T12" fmla="*/ 4 w 53"/>
                <a:gd name="T13" fmla="*/ 59 h 65"/>
                <a:gd name="T14" fmla="*/ 44 w 53"/>
                <a:gd name="T15" fmla="*/ 65 h 65"/>
                <a:gd name="T16" fmla="*/ 47 w 53"/>
                <a:gd name="T17" fmla="*/ 62 h 65"/>
                <a:gd name="T18" fmla="*/ 53 w 53"/>
                <a:gd name="T19" fmla="*/ 7 h 65"/>
                <a:gd name="T20" fmla="*/ 53 w 53"/>
                <a:gd name="T21" fmla="*/ 6 h 65"/>
                <a:gd name="T22" fmla="*/ 42 w 53"/>
                <a:gd name="T23" fmla="*/ 59 h 65"/>
                <a:gd name="T24" fmla="*/ 13 w 53"/>
                <a:gd name="T25" fmla="*/ 54 h 65"/>
                <a:gd name="T26" fmla="*/ 19 w 53"/>
                <a:gd name="T27" fmla="*/ 16 h 65"/>
                <a:gd name="T28" fmla="*/ 22 w 53"/>
                <a:gd name="T29" fmla="*/ 13 h 65"/>
                <a:gd name="T30" fmla="*/ 29 w 53"/>
                <a:gd name="T31" fmla="*/ 14 h 65"/>
                <a:gd name="T32" fmla="*/ 48 w 53"/>
                <a:gd name="T33" fmla="*/ 12 h 65"/>
                <a:gd name="T34" fmla="*/ 48 w 53"/>
                <a:gd name="T35" fmla="*/ 11 h 65"/>
                <a:gd name="T36" fmla="*/ 42 w 53"/>
                <a:gd name="T37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65">
                  <a:moveTo>
                    <a:pt x="53" y="6"/>
                  </a:moveTo>
                  <a:cubicBezTo>
                    <a:pt x="52" y="4"/>
                    <a:pt x="51" y="4"/>
                    <a:pt x="50" y="4"/>
                  </a:cubicBezTo>
                  <a:cubicBezTo>
                    <a:pt x="38" y="0"/>
                    <a:pt x="25" y="1"/>
                    <a:pt x="13" y="1"/>
                  </a:cubicBezTo>
                  <a:cubicBezTo>
                    <a:pt x="11" y="1"/>
                    <a:pt x="10" y="2"/>
                    <a:pt x="10" y="3"/>
                  </a:cubicBezTo>
                  <a:cubicBezTo>
                    <a:pt x="6" y="20"/>
                    <a:pt x="3" y="36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4"/>
                    <a:pt x="0" y="58"/>
                    <a:pt x="4" y="59"/>
                  </a:cubicBezTo>
                  <a:cubicBezTo>
                    <a:pt x="17" y="61"/>
                    <a:pt x="30" y="63"/>
                    <a:pt x="44" y="65"/>
                  </a:cubicBezTo>
                  <a:cubicBezTo>
                    <a:pt x="45" y="65"/>
                    <a:pt x="46" y="64"/>
                    <a:pt x="47" y="62"/>
                  </a:cubicBezTo>
                  <a:cubicBezTo>
                    <a:pt x="48" y="44"/>
                    <a:pt x="53" y="25"/>
                    <a:pt x="53" y="7"/>
                  </a:cubicBezTo>
                  <a:cubicBezTo>
                    <a:pt x="53" y="7"/>
                    <a:pt x="53" y="6"/>
                    <a:pt x="53" y="6"/>
                  </a:cubicBezTo>
                  <a:close/>
                  <a:moveTo>
                    <a:pt x="42" y="59"/>
                  </a:moveTo>
                  <a:cubicBezTo>
                    <a:pt x="32" y="57"/>
                    <a:pt x="22" y="55"/>
                    <a:pt x="13" y="54"/>
                  </a:cubicBezTo>
                  <a:cubicBezTo>
                    <a:pt x="16" y="42"/>
                    <a:pt x="20" y="28"/>
                    <a:pt x="19" y="16"/>
                  </a:cubicBezTo>
                  <a:cubicBezTo>
                    <a:pt x="18" y="11"/>
                    <a:pt x="17" y="12"/>
                    <a:pt x="22" y="13"/>
                  </a:cubicBezTo>
                  <a:cubicBezTo>
                    <a:pt x="25" y="13"/>
                    <a:pt x="27" y="14"/>
                    <a:pt x="29" y="14"/>
                  </a:cubicBezTo>
                  <a:cubicBezTo>
                    <a:pt x="36" y="14"/>
                    <a:pt x="42" y="13"/>
                    <a:pt x="48" y="12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5" y="27"/>
                    <a:pt x="44" y="43"/>
                    <a:pt x="42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 noEditPoints="1"/>
            </p:cNvSpPr>
            <p:nvPr/>
          </p:nvSpPr>
          <p:spPr bwMode="auto">
            <a:xfrm>
              <a:off x="6320" y="1012"/>
              <a:ext cx="178" cy="195"/>
            </a:xfrm>
            <a:custGeom>
              <a:avLst/>
              <a:gdLst>
                <a:gd name="T0" fmla="*/ 18 w 209"/>
                <a:gd name="T1" fmla="*/ 131 h 229"/>
                <a:gd name="T2" fmla="*/ 175 w 209"/>
                <a:gd name="T3" fmla="*/ 183 h 229"/>
                <a:gd name="T4" fmla="*/ 205 w 209"/>
                <a:gd name="T5" fmla="*/ 92 h 229"/>
                <a:gd name="T6" fmla="*/ 166 w 209"/>
                <a:gd name="T7" fmla="*/ 21 h 229"/>
                <a:gd name="T8" fmla="*/ 129 w 209"/>
                <a:gd name="T9" fmla="*/ 6 h 229"/>
                <a:gd name="T10" fmla="*/ 18 w 209"/>
                <a:gd name="T11" fmla="*/ 131 h 229"/>
                <a:gd name="T12" fmla="*/ 135 w 209"/>
                <a:gd name="T13" fmla="*/ 22 h 229"/>
                <a:gd name="T14" fmla="*/ 185 w 209"/>
                <a:gd name="T15" fmla="*/ 149 h 229"/>
                <a:gd name="T16" fmla="*/ 135 w 209"/>
                <a:gd name="T17" fmla="*/ 189 h 229"/>
                <a:gd name="T18" fmla="*/ 28 w 209"/>
                <a:gd name="T19" fmla="*/ 112 h 229"/>
                <a:gd name="T20" fmla="*/ 135 w 209"/>
                <a:gd name="T21" fmla="*/ 2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229">
                  <a:moveTo>
                    <a:pt x="18" y="131"/>
                  </a:moveTo>
                  <a:cubicBezTo>
                    <a:pt x="35" y="195"/>
                    <a:pt x="123" y="229"/>
                    <a:pt x="175" y="183"/>
                  </a:cubicBezTo>
                  <a:cubicBezTo>
                    <a:pt x="201" y="161"/>
                    <a:pt x="209" y="125"/>
                    <a:pt x="205" y="92"/>
                  </a:cubicBezTo>
                  <a:cubicBezTo>
                    <a:pt x="202" y="68"/>
                    <a:pt x="204" y="54"/>
                    <a:pt x="166" y="21"/>
                  </a:cubicBezTo>
                  <a:cubicBezTo>
                    <a:pt x="156" y="13"/>
                    <a:pt x="143" y="8"/>
                    <a:pt x="129" y="6"/>
                  </a:cubicBezTo>
                  <a:cubicBezTo>
                    <a:pt x="61" y="0"/>
                    <a:pt x="0" y="64"/>
                    <a:pt x="18" y="131"/>
                  </a:cubicBezTo>
                  <a:close/>
                  <a:moveTo>
                    <a:pt x="135" y="22"/>
                  </a:moveTo>
                  <a:cubicBezTo>
                    <a:pt x="191" y="34"/>
                    <a:pt x="200" y="101"/>
                    <a:pt x="185" y="149"/>
                  </a:cubicBezTo>
                  <a:cubicBezTo>
                    <a:pt x="175" y="169"/>
                    <a:pt x="159" y="184"/>
                    <a:pt x="135" y="189"/>
                  </a:cubicBezTo>
                  <a:cubicBezTo>
                    <a:pt x="84" y="198"/>
                    <a:pt x="33" y="165"/>
                    <a:pt x="28" y="112"/>
                  </a:cubicBezTo>
                  <a:cubicBezTo>
                    <a:pt x="23" y="56"/>
                    <a:pt x="82" y="11"/>
                    <a:pt x="1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3"/>
            <p:cNvSpPr>
              <a:spLocks noEditPoints="1"/>
            </p:cNvSpPr>
            <p:nvPr/>
          </p:nvSpPr>
          <p:spPr bwMode="auto">
            <a:xfrm>
              <a:off x="6535" y="1148"/>
              <a:ext cx="58" cy="64"/>
            </a:xfrm>
            <a:custGeom>
              <a:avLst/>
              <a:gdLst>
                <a:gd name="T0" fmla="*/ 6 w 68"/>
                <a:gd name="T1" fmla="*/ 43 h 74"/>
                <a:gd name="T2" fmla="*/ 57 w 68"/>
                <a:gd name="T3" fmla="*/ 59 h 74"/>
                <a:gd name="T4" fmla="*/ 67 w 68"/>
                <a:gd name="T5" fmla="*/ 30 h 74"/>
                <a:gd name="T6" fmla="*/ 54 w 68"/>
                <a:gd name="T7" fmla="*/ 7 h 74"/>
                <a:gd name="T8" fmla="*/ 42 w 68"/>
                <a:gd name="T9" fmla="*/ 2 h 74"/>
                <a:gd name="T10" fmla="*/ 6 w 68"/>
                <a:gd name="T11" fmla="*/ 43 h 74"/>
                <a:gd name="T12" fmla="*/ 44 w 68"/>
                <a:gd name="T13" fmla="*/ 7 h 74"/>
                <a:gd name="T14" fmla="*/ 60 w 68"/>
                <a:gd name="T15" fmla="*/ 48 h 74"/>
                <a:gd name="T16" fmla="*/ 44 w 68"/>
                <a:gd name="T17" fmla="*/ 61 h 74"/>
                <a:gd name="T18" fmla="*/ 9 w 68"/>
                <a:gd name="T19" fmla="*/ 36 h 74"/>
                <a:gd name="T20" fmla="*/ 44 w 68"/>
                <a:gd name="T21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74">
                  <a:moveTo>
                    <a:pt x="6" y="43"/>
                  </a:moveTo>
                  <a:cubicBezTo>
                    <a:pt x="12" y="63"/>
                    <a:pt x="40" y="74"/>
                    <a:pt x="57" y="59"/>
                  </a:cubicBezTo>
                  <a:cubicBezTo>
                    <a:pt x="65" y="52"/>
                    <a:pt x="68" y="41"/>
                    <a:pt x="67" y="30"/>
                  </a:cubicBezTo>
                  <a:cubicBezTo>
                    <a:pt x="66" y="22"/>
                    <a:pt x="66" y="18"/>
                    <a:pt x="54" y="7"/>
                  </a:cubicBezTo>
                  <a:cubicBezTo>
                    <a:pt x="51" y="4"/>
                    <a:pt x="47" y="3"/>
                    <a:pt x="42" y="2"/>
                  </a:cubicBezTo>
                  <a:cubicBezTo>
                    <a:pt x="20" y="0"/>
                    <a:pt x="0" y="21"/>
                    <a:pt x="6" y="43"/>
                  </a:cubicBezTo>
                  <a:close/>
                  <a:moveTo>
                    <a:pt x="44" y="7"/>
                  </a:moveTo>
                  <a:cubicBezTo>
                    <a:pt x="62" y="11"/>
                    <a:pt x="65" y="33"/>
                    <a:pt x="60" y="48"/>
                  </a:cubicBezTo>
                  <a:cubicBezTo>
                    <a:pt x="57" y="55"/>
                    <a:pt x="52" y="60"/>
                    <a:pt x="44" y="61"/>
                  </a:cubicBezTo>
                  <a:cubicBezTo>
                    <a:pt x="27" y="64"/>
                    <a:pt x="11" y="54"/>
                    <a:pt x="9" y="36"/>
                  </a:cubicBezTo>
                  <a:cubicBezTo>
                    <a:pt x="8" y="18"/>
                    <a:pt x="27" y="4"/>
                    <a:pt x="4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4"/>
            <p:cNvSpPr>
              <a:spLocks noEditPoints="1"/>
            </p:cNvSpPr>
            <p:nvPr/>
          </p:nvSpPr>
          <p:spPr bwMode="auto">
            <a:xfrm>
              <a:off x="6555" y="1160"/>
              <a:ext cx="26" cy="35"/>
            </a:xfrm>
            <a:custGeom>
              <a:avLst/>
              <a:gdLst>
                <a:gd name="T0" fmla="*/ 0 w 31"/>
                <a:gd name="T1" fmla="*/ 20 h 40"/>
                <a:gd name="T2" fmla="*/ 3 w 31"/>
                <a:gd name="T3" fmla="*/ 32 h 40"/>
                <a:gd name="T4" fmla="*/ 27 w 31"/>
                <a:gd name="T5" fmla="*/ 30 h 40"/>
                <a:gd name="T6" fmla="*/ 29 w 31"/>
                <a:gd name="T7" fmla="*/ 12 h 40"/>
                <a:gd name="T8" fmla="*/ 21 w 31"/>
                <a:gd name="T9" fmla="*/ 3 h 40"/>
                <a:gd name="T10" fmla="*/ 2 w 31"/>
                <a:gd name="T11" fmla="*/ 13 h 40"/>
                <a:gd name="T12" fmla="*/ 2 w 31"/>
                <a:gd name="T13" fmla="*/ 15 h 40"/>
                <a:gd name="T14" fmla="*/ 0 w 31"/>
                <a:gd name="T15" fmla="*/ 20 h 40"/>
                <a:gd name="T16" fmla="*/ 0 w 31"/>
                <a:gd name="T17" fmla="*/ 20 h 40"/>
                <a:gd name="T18" fmla="*/ 8 w 31"/>
                <a:gd name="T19" fmla="*/ 25 h 40"/>
                <a:gd name="T20" fmla="*/ 10 w 31"/>
                <a:gd name="T21" fmla="*/ 14 h 40"/>
                <a:gd name="T22" fmla="*/ 11 w 31"/>
                <a:gd name="T23" fmla="*/ 13 h 40"/>
                <a:gd name="T24" fmla="*/ 13 w 31"/>
                <a:gd name="T25" fmla="*/ 12 h 40"/>
                <a:gd name="T26" fmla="*/ 19 w 31"/>
                <a:gd name="T27" fmla="*/ 12 h 40"/>
                <a:gd name="T28" fmla="*/ 22 w 31"/>
                <a:gd name="T29" fmla="*/ 17 h 40"/>
                <a:gd name="T30" fmla="*/ 21 w 31"/>
                <a:gd name="T31" fmla="*/ 23 h 40"/>
                <a:gd name="T32" fmla="*/ 8 w 31"/>
                <a:gd name="T33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0" y="20"/>
                  </a:moveTo>
                  <a:cubicBezTo>
                    <a:pt x="0" y="24"/>
                    <a:pt x="1" y="28"/>
                    <a:pt x="3" y="32"/>
                  </a:cubicBezTo>
                  <a:cubicBezTo>
                    <a:pt x="9" y="40"/>
                    <a:pt x="22" y="39"/>
                    <a:pt x="27" y="30"/>
                  </a:cubicBezTo>
                  <a:cubicBezTo>
                    <a:pt x="30" y="25"/>
                    <a:pt x="31" y="18"/>
                    <a:pt x="29" y="12"/>
                  </a:cubicBezTo>
                  <a:cubicBezTo>
                    <a:pt x="29" y="9"/>
                    <a:pt x="24" y="5"/>
                    <a:pt x="21" y="3"/>
                  </a:cubicBezTo>
                  <a:cubicBezTo>
                    <a:pt x="14" y="0"/>
                    <a:pt x="3" y="5"/>
                    <a:pt x="2" y="13"/>
                  </a:cubicBezTo>
                  <a:cubicBezTo>
                    <a:pt x="2" y="14"/>
                    <a:pt x="2" y="15"/>
                    <a:pt x="2" y="15"/>
                  </a:cubicBezTo>
                  <a:cubicBezTo>
                    <a:pt x="1" y="17"/>
                    <a:pt x="1" y="18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lose/>
                  <a:moveTo>
                    <a:pt x="8" y="25"/>
                  </a:moveTo>
                  <a:cubicBezTo>
                    <a:pt x="8" y="21"/>
                    <a:pt x="7" y="17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2"/>
                    <a:pt x="12" y="12"/>
                    <a:pt x="13" y="12"/>
                  </a:cubicBezTo>
                  <a:cubicBezTo>
                    <a:pt x="15" y="11"/>
                    <a:pt x="17" y="11"/>
                    <a:pt x="19" y="12"/>
                  </a:cubicBezTo>
                  <a:cubicBezTo>
                    <a:pt x="21" y="13"/>
                    <a:pt x="22" y="15"/>
                    <a:pt x="22" y="17"/>
                  </a:cubicBezTo>
                  <a:cubicBezTo>
                    <a:pt x="23" y="19"/>
                    <a:pt x="22" y="21"/>
                    <a:pt x="21" y="23"/>
                  </a:cubicBezTo>
                  <a:cubicBezTo>
                    <a:pt x="18" y="26"/>
                    <a:pt x="12" y="28"/>
                    <a:pt x="8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5"/>
            <p:cNvSpPr/>
            <p:nvPr/>
          </p:nvSpPr>
          <p:spPr bwMode="auto">
            <a:xfrm>
              <a:off x="6417" y="994"/>
              <a:ext cx="13" cy="13"/>
            </a:xfrm>
            <a:custGeom>
              <a:avLst/>
              <a:gdLst>
                <a:gd name="T0" fmla="*/ 9 w 16"/>
                <a:gd name="T1" fmla="*/ 0 h 15"/>
                <a:gd name="T2" fmla="*/ 15 w 16"/>
                <a:gd name="T3" fmla="*/ 8 h 15"/>
                <a:gd name="T4" fmla="*/ 7 w 16"/>
                <a:gd name="T5" fmla="*/ 14 h 15"/>
                <a:gd name="T6" fmla="*/ 1 w 16"/>
                <a:gd name="T7" fmla="*/ 6 h 15"/>
                <a:gd name="T8" fmla="*/ 9 w 1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9" y="0"/>
                  </a:moveTo>
                  <a:cubicBezTo>
                    <a:pt x="13" y="0"/>
                    <a:pt x="16" y="4"/>
                    <a:pt x="15" y="8"/>
                  </a:cubicBezTo>
                  <a:cubicBezTo>
                    <a:pt x="15" y="12"/>
                    <a:pt x="11" y="15"/>
                    <a:pt x="7" y="14"/>
                  </a:cubicBezTo>
                  <a:cubicBezTo>
                    <a:pt x="4" y="14"/>
                    <a:pt x="0" y="10"/>
                    <a:pt x="1" y="6"/>
                  </a:cubicBezTo>
                  <a:cubicBezTo>
                    <a:pt x="2" y="2"/>
                    <a:pt x="5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6"/>
            <p:cNvSpPr/>
            <p:nvPr/>
          </p:nvSpPr>
          <p:spPr bwMode="auto">
            <a:xfrm>
              <a:off x="6369" y="996"/>
              <a:ext cx="20" cy="17"/>
            </a:xfrm>
            <a:custGeom>
              <a:avLst/>
              <a:gdLst>
                <a:gd name="T0" fmla="*/ 13 w 24"/>
                <a:gd name="T1" fmla="*/ 1 h 20"/>
                <a:gd name="T2" fmla="*/ 11 w 24"/>
                <a:gd name="T3" fmla="*/ 18 h 20"/>
                <a:gd name="T4" fmla="*/ 13 w 24"/>
                <a:gd name="T5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0">
                  <a:moveTo>
                    <a:pt x="13" y="1"/>
                  </a:moveTo>
                  <a:cubicBezTo>
                    <a:pt x="24" y="2"/>
                    <a:pt x="22" y="20"/>
                    <a:pt x="11" y="18"/>
                  </a:cubicBezTo>
                  <a:cubicBezTo>
                    <a:pt x="0" y="17"/>
                    <a:pt x="2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7"/>
            <p:cNvSpPr/>
            <p:nvPr/>
          </p:nvSpPr>
          <p:spPr bwMode="auto">
            <a:xfrm>
              <a:off x="6331" y="1021"/>
              <a:ext cx="20" cy="19"/>
            </a:xfrm>
            <a:custGeom>
              <a:avLst/>
              <a:gdLst>
                <a:gd name="T0" fmla="*/ 13 w 23"/>
                <a:gd name="T1" fmla="*/ 0 h 22"/>
                <a:gd name="T2" fmla="*/ 22 w 23"/>
                <a:gd name="T3" fmla="*/ 12 h 22"/>
                <a:gd name="T4" fmla="*/ 10 w 23"/>
                <a:gd name="T5" fmla="*/ 21 h 22"/>
                <a:gd name="T6" fmla="*/ 1 w 23"/>
                <a:gd name="T7" fmla="*/ 10 h 22"/>
                <a:gd name="T8" fmla="*/ 13 w 23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2">
                  <a:moveTo>
                    <a:pt x="13" y="0"/>
                  </a:moveTo>
                  <a:cubicBezTo>
                    <a:pt x="18" y="1"/>
                    <a:pt x="23" y="6"/>
                    <a:pt x="22" y="12"/>
                  </a:cubicBezTo>
                  <a:cubicBezTo>
                    <a:pt x="21" y="18"/>
                    <a:pt x="16" y="22"/>
                    <a:pt x="10" y="21"/>
                  </a:cubicBezTo>
                  <a:cubicBezTo>
                    <a:pt x="5" y="21"/>
                    <a:pt x="0" y="15"/>
                    <a:pt x="1" y="10"/>
                  </a:cubicBezTo>
                  <a:cubicBezTo>
                    <a:pt x="2" y="4"/>
                    <a:pt x="7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48"/>
            <p:cNvSpPr/>
            <p:nvPr/>
          </p:nvSpPr>
          <p:spPr bwMode="auto">
            <a:xfrm>
              <a:off x="6314" y="1058"/>
              <a:ext cx="15" cy="12"/>
            </a:xfrm>
            <a:custGeom>
              <a:avLst/>
              <a:gdLst>
                <a:gd name="T0" fmla="*/ 9 w 17"/>
                <a:gd name="T1" fmla="*/ 1 h 14"/>
                <a:gd name="T2" fmla="*/ 8 w 17"/>
                <a:gd name="T3" fmla="*/ 13 h 14"/>
                <a:gd name="T4" fmla="*/ 9 w 17"/>
                <a:gd name="T5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4">
                  <a:moveTo>
                    <a:pt x="9" y="1"/>
                  </a:moveTo>
                  <a:cubicBezTo>
                    <a:pt x="17" y="2"/>
                    <a:pt x="16" y="14"/>
                    <a:pt x="8" y="13"/>
                  </a:cubicBezTo>
                  <a:cubicBezTo>
                    <a:pt x="0" y="12"/>
                    <a:pt x="2" y="0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49"/>
            <p:cNvSpPr/>
            <p:nvPr/>
          </p:nvSpPr>
          <p:spPr bwMode="auto">
            <a:xfrm>
              <a:off x="6306" y="1096"/>
              <a:ext cx="18" cy="15"/>
            </a:xfrm>
            <a:custGeom>
              <a:avLst/>
              <a:gdLst>
                <a:gd name="T0" fmla="*/ 11 w 21"/>
                <a:gd name="T1" fmla="*/ 1 h 17"/>
                <a:gd name="T2" fmla="*/ 10 w 21"/>
                <a:gd name="T3" fmla="*/ 16 h 17"/>
                <a:gd name="T4" fmla="*/ 11 w 21"/>
                <a:gd name="T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7">
                  <a:moveTo>
                    <a:pt x="11" y="1"/>
                  </a:moveTo>
                  <a:cubicBezTo>
                    <a:pt x="21" y="2"/>
                    <a:pt x="19" y="17"/>
                    <a:pt x="10" y="16"/>
                  </a:cubicBezTo>
                  <a:cubicBezTo>
                    <a:pt x="0" y="15"/>
                    <a:pt x="2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50"/>
            <p:cNvSpPr/>
            <p:nvPr/>
          </p:nvSpPr>
          <p:spPr bwMode="auto">
            <a:xfrm>
              <a:off x="6315" y="1139"/>
              <a:ext cx="11" cy="11"/>
            </a:xfrm>
            <a:custGeom>
              <a:avLst/>
              <a:gdLst>
                <a:gd name="T0" fmla="*/ 1 w 13"/>
                <a:gd name="T1" fmla="*/ 5 h 13"/>
                <a:gd name="T2" fmla="*/ 9 w 13"/>
                <a:gd name="T3" fmla="*/ 2 h 13"/>
                <a:gd name="T4" fmla="*/ 12 w 13"/>
                <a:gd name="T5" fmla="*/ 9 h 13"/>
                <a:gd name="T6" fmla="*/ 5 w 13"/>
                <a:gd name="T7" fmla="*/ 12 h 13"/>
                <a:gd name="T8" fmla="*/ 1 w 13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" y="5"/>
                  </a:moveTo>
                  <a:cubicBezTo>
                    <a:pt x="3" y="2"/>
                    <a:pt x="6" y="0"/>
                    <a:pt x="9" y="2"/>
                  </a:cubicBezTo>
                  <a:cubicBezTo>
                    <a:pt x="12" y="3"/>
                    <a:pt x="13" y="6"/>
                    <a:pt x="12" y="9"/>
                  </a:cubicBezTo>
                  <a:cubicBezTo>
                    <a:pt x="11" y="12"/>
                    <a:pt x="8" y="13"/>
                    <a:pt x="5" y="12"/>
                  </a:cubicBezTo>
                  <a:cubicBezTo>
                    <a:pt x="2" y="11"/>
                    <a:pt x="0" y="8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1"/>
            <p:cNvSpPr/>
            <p:nvPr/>
          </p:nvSpPr>
          <p:spPr bwMode="auto">
            <a:xfrm>
              <a:off x="6327" y="1166"/>
              <a:ext cx="20" cy="16"/>
            </a:xfrm>
            <a:custGeom>
              <a:avLst/>
              <a:gdLst>
                <a:gd name="T0" fmla="*/ 13 w 24"/>
                <a:gd name="T1" fmla="*/ 1 h 19"/>
                <a:gd name="T2" fmla="*/ 11 w 24"/>
                <a:gd name="T3" fmla="*/ 18 h 19"/>
                <a:gd name="T4" fmla="*/ 13 w 24"/>
                <a:gd name="T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13" y="1"/>
                  </a:moveTo>
                  <a:cubicBezTo>
                    <a:pt x="24" y="3"/>
                    <a:pt x="22" y="19"/>
                    <a:pt x="11" y="18"/>
                  </a:cubicBezTo>
                  <a:cubicBezTo>
                    <a:pt x="0" y="17"/>
                    <a:pt x="2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2"/>
            <p:cNvSpPr/>
            <p:nvPr/>
          </p:nvSpPr>
          <p:spPr bwMode="auto">
            <a:xfrm>
              <a:off x="6364" y="1196"/>
              <a:ext cx="13" cy="13"/>
            </a:xfrm>
            <a:custGeom>
              <a:avLst/>
              <a:gdLst>
                <a:gd name="T0" fmla="*/ 9 w 16"/>
                <a:gd name="T1" fmla="*/ 0 h 15"/>
                <a:gd name="T2" fmla="*/ 15 w 16"/>
                <a:gd name="T3" fmla="*/ 8 h 15"/>
                <a:gd name="T4" fmla="*/ 7 w 16"/>
                <a:gd name="T5" fmla="*/ 14 h 15"/>
                <a:gd name="T6" fmla="*/ 1 w 16"/>
                <a:gd name="T7" fmla="*/ 6 h 15"/>
                <a:gd name="T8" fmla="*/ 9 w 1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9" y="0"/>
                  </a:moveTo>
                  <a:cubicBezTo>
                    <a:pt x="12" y="0"/>
                    <a:pt x="16" y="4"/>
                    <a:pt x="15" y="8"/>
                  </a:cubicBezTo>
                  <a:cubicBezTo>
                    <a:pt x="14" y="12"/>
                    <a:pt x="11" y="15"/>
                    <a:pt x="7" y="14"/>
                  </a:cubicBezTo>
                  <a:cubicBezTo>
                    <a:pt x="3" y="14"/>
                    <a:pt x="0" y="10"/>
                    <a:pt x="1" y="6"/>
                  </a:cubicBezTo>
                  <a:cubicBezTo>
                    <a:pt x="1" y="2"/>
                    <a:pt x="5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53"/>
            <p:cNvSpPr/>
            <p:nvPr/>
          </p:nvSpPr>
          <p:spPr bwMode="auto">
            <a:xfrm>
              <a:off x="6410" y="1206"/>
              <a:ext cx="12" cy="10"/>
            </a:xfrm>
            <a:custGeom>
              <a:avLst/>
              <a:gdLst>
                <a:gd name="T0" fmla="*/ 8 w 14"/>
                <a:gd name="T1" fmla="*/ 1 h 12"/>
                <a:gd name="T2" fmla="*/ 6 w 14"/>
                <a:gd name="T3" fmla="*/ 11 h 12"/>
                <a:gd name="T4" fmla="*/ 8 w 14"/>
                <a:gd name="T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2">
                  <a:moveTo>
                    <a:pt x="8" y="1"/>
                  </a:moveTo>
                  <a:cubicBezTo>
                    <a:pt x="14" y="2"/>
                    <a:pt x="13" y="12"/>
                    <a:pt x="6" y="11"/>
                  </a:cubicBezTo>
                  <a:cubicBezTo>
                    <a:pt x="0" y="11"/>
                    <a:pt x="1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54"/>
            <p:cNvSpPr/>
            <p:nvPr/>
          </p:nvSpPr>
          <p:spPr bwMode="auto">
            <a:xfrm>
              <a:off x="6449" y="1193"/>
              <a:ext cx="14" cy="11"/>
            </a:xfrm>
            <a:custGeom>
              <a:avLst/>
              <a:gdLst>
                <a:gd name="T0" fmla="*/ 9 w 16"/>
                <a:gd name="T1" fmla="*/ 1 h 13"/>
                <a:gd name="T2" fmla="*/ 8 w 16"/>
                <a:gd name="T3" fmla="*/ 13 h 13"/>
                <a:gd name="T4" fmla="*/ 9 w 16"/>
                <a:gd name="T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3">
                  <a:moveTo>
                    <a:pt x="9" y="1"/>
                  </a:moveTo>
                  <a:cubicBezTo>
                    <a:pt x="16" y="2"/>
                    <a:pt x="15" y="13"/>
                    <a:pt x="8" y="13"/>
                  </a:cubicBezTo>
                  <a:cubicBezTo>
                    <a:pt x="0" y="12"/>
                    <a:pt x="1" y="0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55"/>
            <p:cNvSpPr/>
            <p:nvPr/>
          </p:nvSpPr>
          <p:spPr bwMode="auto">
            <a:xfrm>
              <a:off x="6479" y="1172"/>
              <a:ext cx="13" cy="12"/>
            </a:xfrm>
            <a:custGeom>
              <a:avLst/>
              <a:gdLst>
                <a:gd name="T0" fmla="*/ 8 w 16"/>
                <a:gd name="T1" fmla="*/ 1 h 13"/>
                <a:gd name="T2" fmla="*/ 7 w 16"/>
                <a:gd name="T3" fmla="*/ 12 h 13"/>
                <a:gd name="T4" fmla="*/ 8 w 16"/>
                <a:gd name="T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3">
                  <a:moveTo>
                    <a:pt x="8" y="1"/>
                  </a:moveTo>
                  <a:cubicBezTo>
                    <a:pt x="16" y="2"/>
                    <a:pt x="15" y="13"/>
                    <a:pt x="7" y="12"/>
                  </a:cubicBezTo>
                  <a:cubicBezTo>
                    <a:pt x="0" y="12"/>
                    <a:pt x="1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56"/>
            <p:cNvSpPr/>
            <p:nvPr/>
          </p:nvSpPr>
          <p:spPr bwMode="auto">
            <a:xfrm>
              <a:off x="6497" y="1142"/>
              <a:ext cx="12" cy="11"/>
            </a:xfrm>
            <a:custGeom>
              <a:avLst/>
              <a:gdLst>
                <a:gd name="T0" fmla="*/ 8 w 15"/>
                <a:gd name="T1" fmla="*/ 1 h 13"/>
                <a:gd name="T2" fmla="*/ 7 w 15"/>
                <a:gd name="T3" fmla="*/ 12 h 13"/>
                <a:gd name="T4" fmla="*/ 8 w 15"/>
                <a:gd name="T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3">
                  <a:moveTo>
                    <a:pt x="8" y="1"/>
                  </a:moveTo>
                  <a:cubicBezTo>
                    <a:pt x="15" y="1"/>
                    <a:pt x="14" y="13"/>
                    <a:pt x="7" y="12"/>
                  </a:cubicBezTo>
                  <a:cubicBezTo>
                    <a:pt x="0" y="11"/>
                    <a:pt x="1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57"/>
            <p:cNvSpPr/>
            <p:nvPr/>
          </p:nvSpPr>
          <p:spPr bwMode="auto">
            <a:xfrm>
              <a:off x="6504" y="1104"/>
              <a:ext cx="16" cy="12"/>
            </a:xfrm>
            <a:custGeom>
              <a:avLst/>
              <a:gdLst>
                <a:gd name="T0" fmla="*/ 10 w 18"/>
                <a:gd name="T1" fmla="*/ 1 h 14"/>
                <a:gd name="T2" fmla="*/ 9 w 18"/>
                <a:gd name="T3" fmla="*/ 14 h 14"/>
                <a:gd name="T4" fmla="*/ 10 w 18"/>
                <a:gd name="T5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10" y="1"/>
                  </a:moveTo>
                  <a:cubicBezTo>
                    <a:pt x="18" y="1"/>
                    <a:pt x="17" y="14"/>
                    <a:pt x="9" y="14"/>
                  </a:cubicBezTo>
                  <a:cubicBezTo>
                    <a:pt x="0" y="13"/>
                    <a:pt x="2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58"/>
            <p:cNvSpPr/>
            <p:nvPr/>
          </p:nvSpPr>
          <p:spPr bwMode="auto">
            <a:xfrm>
              <a:off x="6500" y="1058"/>
              <a:ext cx="14" cy="11"/>
            </a:xfrm>
            <a:custGeom>
              <a:avLst/>
              <a:gdLst>
                <a:gd name="T0" fmla="*/ 8 w 16"/>
                <a:gd name="T1" fmla="*/ 1 h 13"/>
                <a:gd name="T2" fmla="*/ 7 w 16"/>
                <a:gd name="T3" fmla="*/ 12 h 13"/>
                <a:gd name="T4" fmla="*/ 8 w 16"/>
                <a:gd name="T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3">
                  <a:moveTo>
                    <a:pt x="8" y="1"/>
                  </a:moveTo>
                  <a:cubicBezTo>
                    <a:pt x="16" y="1"/>
                    <a:pt x="15" y="13"/>
                    <a:pt x="7" y="12"/>
                  </a:cubicBezTo>
                  <a:cubicBezTo>
                    <a:pt x="0" y="11"/>
                    <a:pt x="1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59"/>
            <p:cNvSpPr/>
            <p:nvPr/>
          </p:nvSpPr>
          <p:spPr bwMode="auto">
            <a:xfrm>
              <a:off x="6468" y="1017"/>
              <a:ext cx="16" cy="14"/>
            </a:xfrm>
            <a:custGeom>
              <a:avLst/>
              <a:gdLst>
                <a:gd name="T0" fmla="*/ 10 w 19"/>
                <a:gd name="T1" fmla="*/ 1 h 16"/>
                <a:gd name="T2" fmla="*/ 9 w 19"/>
                <a:gd name="T3" fmla="*/ 15 h 16"/>
                <a:gd name="T4" fmla="*/ 10 w 19"/>
                <a:gd name="T5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6">
                  <a:moveTo>
                    <a:pt x="10" y="1"/>
                  </a:moveTo>
                  <a:cubicBezTo>
                    <a:pt x="19" y="2"/>
                    <a:pt x="18" y="16"/>
                    <a:pt x="9" y="15"/>
                  </a:cubicBezTo>
                  <a:cubicBezTo>
                    <a:pt x="0" y="14"/>
                    <a:pt x="1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6" name="Freeform 63"/>
          <p:cNvSpPr>
            <a:spLocks noEditPoints="1"/>
          </p:cNvSpPr>
          <p:nvPr/>
        </p:nvSpPr>
        <p:spPr bwMode="auto">
          <a:xfrm>
            <a:off x="2152652" y="3843334"/>
            <a:ext cx="677863" cy="530224"/>
          </a:xfrm>
          <a:custGeom>
            <a:avLst/>
            <a:gdLst>
              <a:gd name="T0" fmla="*/ 140 w 269"/>
              <a:gd name="T1" fmla="*/ 1 h 210"/>
              <a:gd name="T2" fmla="*/ 129 w 269"/>
              <a:gd name="T3" fmla="*/ 11 h 210"/>
              <a:gd name="T4" fmla="*/ 17 w 269"/>
              <a:gd name="T5" fmla="*/ 98 h 210"/>
              <a:gd name="T6" fmla="*/ 9 w 269"/>
              <a:gd name="T7" fmla="*/ 106 h 210"/>
              <a:gd name="T8" fmla="*/ 2 w 269"/>
              <a:gd name="T9" fmla="*/ 148 h 210"/>
              <a:gd name="T10" fmla="*/ 52 w 269"/>
              <a:gd name="T11" fmla="*/ 208 h 210"/>
              <a:gd name="T12" fmla="*/ 136 w 269"/>
              <a:gd name="T13" fmla="*/ 163 h 210"/>
              <a:gd name="T14" fmla="*/ 174 w 269"/>
              <a:gd name="T15" fmla="*/ 186 h 210"/>
              <a:gd name="T16" fmla="*/ 183 w 269"/>
              <a:gd name="T17" fmla="*/ 189 h 210"/>
              <a:gd name="T18" fmla="*/ 266 w 269"/>
              <a:gd name="T19" fmla="*/ 53 h 210"/>
              <a:gd name="T20" fmla="*/ 12 w 269"/>
              <a:gd name="T21" fmla="*/ 143 h 210"/>
              <a:gd name="T22" fmla="*/ 27 w 269"/>
              <a:gd name="T23" fmla="*/ 161 h 210"/>
              <a:gd name="T24" fmla="*/ 48 w 269"/>
              <a:gd name="T25" fmla="*/ 191 h 210"/>
              <a:gd name="T26" fmla="*/ 17 w 269"/>
              <a:gd name="T27" fmla="*/ 127 h 210"/>
              <a:gd name="T28" fmla="*/ 38 w 269"/>
              <a:gd name="T29" fmla="*/ 141 h 210"/>
              <a:gd name="T30" fmla="*/ 48 w 269"/>
              <a:gd name="T31" fmla="*/ 191 h 210"/>
              <a:gd name="T32" fmla="*/ 44 w 269"/>
              <a:gd name="T33" fmla="*/ 148 h 210"/>
              <a:gd name="T34" fmla="*/ 58 w 269"/>
              <a:gd name="T35" fmla="*/ 164 h 210"/>
              <a:gd name="T36" fmla="*/ 59 w 269"/>
              <a:gd name="T37" fmla="*/ 193 h 210"/>
              <a:gd name="T38" fmla="*/ 74 w 269"/>
              <a:gd name="T39" fmla="*/ 162 h 210"/>
              <a:gd name="T40" fmla="*/ 71 w 269"/>
              <a:gd name="T41" fmla="*/ 186 h 210"/>
              <a:gd name="T42" fmla="*/ 76 w 269"/>
              <a:gd name="T43" fmla="*/ 183 h 210"/>
              <a:gd name="T44" fmla="*/ 110 w 269"/>
              <a:gd name="T45" fmla="*/ 143 h 210"/>
              <a:gd name="T46" fmla="*/ 76 w 269"/>
              <a:gd name="T47" fmla="*/ 183 h 210"/>
              <a:gd name="T48" fmla="*/ 100 w 269"/>
              <a:gd name="T49" fmla="*/ 170 h 210"/>
              <a:gd name="T50" fmla="*/ 138 w 269"/>
              <a:gd name="T51" fmla="*/ 128 h 210"/>
              <a:gd name="T52" fmla="*/ 117 w 269"/>
              <a:gd name="T53" fmla="*/ 161 h 210"/>
              <a:gd name="T54" fmla="*/ 142 w 269"/>
              <a:gd name="T55" fmla="*/ 126 h 210"/>
              <a:gd name="T56" fmla="*/ 145 w 269"/>
              <a:gd name="T57" fmla="*/ 145 h 210"/>
              <a:gd name="T58" fmla="*/ 151 w 269"/>
              <a:gd name="T59" fmla="*/ 140 h 210"/>
              <a:gd name="T60" fmla="*/ 151 w 269"/>
              <a:gd name="T61" fmla="*/ 140 h 210"/>
              <a:gd name="T62" fmla="*/ 161 w 269"/>
              <a:gd name="T63" fmla="*/ 142 h 210"/>
              <a:gd name="T64" fmla="*/ 179 w 269"/>
              <a:gd name="T65" fmla="*/ 160 h 210"/>
              <a:gd name="T66" fmla="*/ 162 w 269"/>
              <a:gd name="T67" fmla="*/ 143 h 210"/>
              <a:gd name="T68" fmla="*/ 175 w 269"/>
              <a:gd name="T69" fmla="*/ 116 h 210"/>
              <a:gd name="T70" fmla="*/ 175 w 269"/>
              <a:gd name="T71" fmla="*/ 114 h 210"/>
              <a:gd name="T72" fmla="*/ 181 w 269"/>
              <a:gd name="T73" fmla="*/ 154 h 210"/>
              <a:gd name="T74" fmla="*/ 194 w 269"/>
              <a:gd name="T75" fmla="*/ 149 h 210"/>
              <a:gd name="T76" fmla="*/ 236 w 269"/>
              <a:gd name="T77" fmla="*/ 95 h 210"/>
              <a:gd name="T78" fmla="*/ 195 w 269"/>
              <a:gd name="T79" fmla="*/ 128 h 210"/>
              <a:gd name="T80" fmla="*/ 183 w 269"/>
              <a:gd name="T81" fmla="*/ 98 h 210"/>
              <a:gd name="T82" fmla="*/ 90 w 269"/>
              <a:gd name="T83" fmla="*/ 138 h 210"/>
              <a:gd name="T84" fmla="*/ 54 w 269"/>
              <a:gd name="T85" fmla="*/ 139 h 210"/>
              <a:gd name="T86" fmla="*/ 156 w 269"/>
              <a:gd name="T87" fmla="*/ 58 h 210"/>
              <a:gd name="T88" fmla="*/ 148 w 269"/>
              <a:gd name="T89" fmla="*/ 17 h 210"/>
              <a:gd name="T90" fmla="*/ 195 w 269"/>
              <a:gd name="T91" fmla="*/ 12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69" h="210">
                <a:moveTo>
                  <a:pt x="262" y="43"/>
                </a:moveTo>
                <a:cubicBezTo>
                  <a:pt x="222" y="28"/>
                  <a:pt x="181" y="14"/>
                  <a:pt x="140" y="1"/>
                </a:cubicBezTo>
                <a:cubicBezTo>
                  <a:pt x="138" y="0"/>
                  <a:pt x="136" y="0"/>
                  <a:pt x="135" y="1"/>
                </a:cubicBezTo>
                <a:cubicBezTo>
                  <a:pt x="130" y="2"/>
                  <a:pt x="127" y="7"/>
                  <a:pt x="129" y="11"/>
                </a:cubicBezTo>
                <a:cubicBezTo>
                  <a:pt x="136" y="23"/>
                  <a:pt x="141" y="34"/>
                  <a:pt x="145" y="47"/>
                </a:cubicBezTo>
                <a:cubicBezTo>
                  <a:pt x="100" y="57"/>
                  <a:pt x="63" y="90"/>
                  <a:pt x="17" y="98"/>
                </a:cubicBezTo>
                <a:cubicBezTo>
                  <a:pt x="15" y="98"/>
                  <a:pt x="14" y="99"/>
                  <a:pt x="13" y="101"/>
                </a:cubicBezTo>
                <a:cubicBezTo>
                  <a:pt x="11" y="101"/>
                  <a:pt x="9" y="103"/>
                  <a:pt x="9" y="106"/>
                </a:cubicBezTo>
                <a:cubicBezTo>
                  <a:pt x="8" y="118"/>
                  <a:pt x="6" y="130"/>
                  <a:pt x="1" y="141"/>
                </a:cubicBezTo>
                <a:cubicBezTo>
                  <a:pt x="0" y="144"/>
                  <a:pt x="0" y="146"/>
                  <a:pt x="2" y="148"/>
                </a:cubicBezTo>
                <a:cubicBezTo>
                  <a:pt x="19" y="165"/>
                  <a:pt x="33" y="185"/>
                  <a:pt x="44" y="206"/>
                </a:cubicBezTo>
                <a:cubicBezTo>
                  <a:pt x="46" y="210"/>
                  <a:pt x="50" y="210"/>
                  <a:pt x="52" y="208"/>
                </a:cubicBezTo>
                <a:cubicBezTo>
                  <a:pt x="53" y="208"/>
                  <a:pt x="54" y="208"/>
                  <a:pt x="55" y="207"/>
                </a:cubicBezTo>
                <a:cubicBezTo>
                  <a:pt x="82" y="192"/>
                  <a:pt x="109" y="178"/>
                  <a:pt x="136" y="163"/>
                </a:cubicBezTo>
                <a:cubicBezTo>
                  <a:pt x="143" y="159"/>
                  <a:pt x="149" y="155"/>
                  <a:pt x="154" y="150"/>
                </a:cubicBezTo>
                <a:cubicBezTo>
                  <a:pt x="160" y="162"/>
                  <a:pt x="167" y="174"/>
                  <a:pt x="174" y="186"/>
                </a:cubicBezTo>
                <a:cubicBezTo>
                  <a:pt x="174" y="186"/>
                  <a:pt x="174" y="187"/>
                  <a:pt x="175" y="187"/>
                </a:cubicBezTo>
                <a:cubicBezTo>
                  <a:pt x="176" y="190"/>
                  <a:pt x="180" y="192"/>
                  <a:pt x="183" y="189"/>
                </a:cubicBezTo>
                <a:cubicBezTo>
                  <a:pt x="215" y="148"/>
                  <a:pt x="248" y="107"/>
                  <a:pt x="263" y="57"/>
                </a:cubicBezTo>
                <a:cubicBezTo>
                  <a:pt x="266" y="53"/>
                  <a:pt x="266" y="53"/>
                  <a:pt x="266" y="53"/>
                </a:cubicBezTo>
                <a:cubicBezTo>
                  <a:pt x="269" y="49"/>
                  <a:pt x="266" y="44"/>
                  <a:pt x="262" y="43"/>
                </a:cubicBezTo>
                <a:close/>
                <a:moveTo>
                  <a:pt x="12" y="143"/>
                </a:moveTo>
                <a:cubicBezTo>
                  <a:pt x="13" y="139"/>
                  <a:pt x="15" y="135"/>
                  <a:pt x="16" y="131"/>
                </a:cubicBezTo>
                <a:cubicBezTo>
                  <a:pt x="19" y="141"/>
                  <a:pt x="23" y="151"/>
                  <a:pt x="27" y="161"/>
                </a:cubicBezTo>
                <a:cubicBezTo>
                  <a:pt x="22" y="155"/>
                  <a:pt x="17" y="149"/>
                  <a:pt x="12" y="143"/>
                </a:cubicBezTo>
                <a:close/>
                <a:moveTo>
                  <a:pt x="48" y="191"/>
                </a:moveTo>
                <a:cubicBezTo>
                  <a:pt x="43" y="183"/>
                  <a:pt x="38" y="176"/>
                  <a:pt x="33" y="168"/>
                </a:cubicBezTo>
                <a:cubicBezTo>
                  <a:pt x="28" y="154"/>
                  <a:pt x="22" y="141"/>
                  <a:pt x="17" y="127"/>
                </a:cubicBezTo>
                <a:cubicBezTo>
                  <a:pt x="18" y="123"/>
                  <a:pt x="18" y="119"/>
                  <a:pt x="19" y="115"/>
                </a:cubicBezTo>
                <a:cubicBezTo>
                  <a:pt x="25" y="124"/>
                  <a:pt x="32" y="132"/>
                  <a:pt x="38" y="141"/>
                </a:cubicBezTo>
                <a:cubicBezTo>
                  <a:pt x="43" y="153"/>
                  <a:pt x="48" y="166"/>
                  <a:pt x="53" y="178"/>
                </a:cubicBezTo>
                <a:cubicBezTo>
                  <a:pt x="51" y="182"/>
                  <a:pt x="49" y="187"/>
                  <a:pt x="48" y="191"/>
                </a:cubicBezTo>
                <a:close/>
                <a:moveTo>
                  <a:pt x="54" y="174"/>
                </a:moveTo>
                <a:cubicBezTo>
                  <a:pt x="51" y="166"/>
                  <a:pt x="47" y="157"/>
                  <a:pt x="44" y="148"/>
                </a:cubicBezTo>
                <a:cubicBezTo>
                  <a:pt x="46" y="150"/>
                  <a:pt x="47" y="152"/>
                  <a:pt x="49" y="154"/>
                </a:cubicBezTo>
                <a:cubicBezTo>
                  <a:pt x="52" y="159"/>
                  <a:pt x="55" y="162"/>
                  <a:pt x="58" y="164"/>
                </a:cubicBezTo>
                <a:cubicBezTo>
                  <a:pt x="57" y="167"/>
                  <a:pt x="55" y="171"/>
                  <a:pt x="54" y="174"/>
                </a:cubicBezTo>
                <a:close/>
                <a:moveTo>
                  <a:pt x="59" y="193"/>
                </a:moveTo>
                <a:cubicBezTo>
                  <a:pt x="62" y="183"/>
                  <a:pt x="66" y="174"/>
                  <a:pt x="69" y="164"/>
                </a:cubicBezTo>
                <a:cubicBezTo>
                  <a:pt x="71" y="163"/>
                  <a:pt x="72" y="163"/>
                  <a:pt x="74" y="162"/>
                </a:cubicBezTo>
                <a:cubicBezTo>
                  <a:pt x="79" y="159"/>
                  <a:pt x="84" y="157"/>
                  <a:pt x="89" y="154"/>
                </a:cubicBezTo>
                <a:cubicBezTo>
                  <a:pt x="71" y="186"/>
                  <a:pt x="71" y="186"/>
                  <a:pt x="71" y="186"/>
                </a:cubicBezTo>
                <a:cubicBezTo>
                  <a:pt x="67" y="188"/>
                  <a:pt x="63" y="191"/>
                  <a:pt x="59" y="193"/>
                </a:cubicBezTo>
                <a:close/>
                <a:moveTo>
                  <a:pt x="76" y="183"/>
                </a:moveTo>
                <a:cubicBezTo>
                  <a:pt x="82" y="173"/>
                  <a:pt x="88" y="162"/>
                  <a:pt x="93" y="152"/>
                </a:cubicBezTo>
                <a:cubicBezTo>
                  <a:pt x="99" y="149"/>
                  <a:pt x="104" y="146"/>
                  <a:pt x="110" y="143"/>
                </a:cubicBezTo>
                <a:cubicBezTo>
                  <a:pt x="106" y="153"/>
                  <a:pt x="101" y="163"/>
                  <a:pt x="96" y="173"/>
                </a:cubicBezTo>
                <a:cubicBezTo>
                  <a:pt x="89" y="176"/>
                  <a:pt x="83" y="180"/>
                  <a:pt x="76" y="183"/>
                </a:cubicBezTo>
                <a:close/>
                <a:moveTo>
                  <a:pt x="117" y="161"/>
                </a:moveTo>
                <a:cubicBezTo>
                  <a:pt x="100" y="170"/>
                  <a:pt x="100" y="170"/>
                  <a:pt x="100" y="170"/>
                </a:cubicBezTo>
                <a:cubicBezTo>
                  <a:pt x="105" y="161"/>
                  <a:pt x="110" y="151"/>
                  <a:pt x="113" y="141"/>
                </a:cubicBezTo>
                <a:cubicBezTo>
                  <a:pt x="122" y="137"/>
                  <a:pt x="130" y="133"/>
                  <a:pt x="138" y="128"/>
                </a:cubicBezTo>
                <a:cubicBezTo>
                  <a:pt x="132" y="139"/>
                  <a:pt x="126" y="149"/>
                  <a:pt x="120" y="159"/>
                </a:cubicBezTo>
                <a:cubicBezTo>
                  <a:pt x="119" y="160"/>
                  <a:pt x="118" y="160"/>
                  <a:pt x="117" y="161"/>
                </a:cubicBezTo>
                <a:close/>
                <a:moveTo>
                  <a:pt x="125" y="157"/>
                </a:moveTo>
                <a:cubicBezTo>
                  <a:pt x="131" y="147"/>
                  <a:pt x="136" y="136"/>
                  <a:pt x="142" y="126"/>
                </a:cubicBezTo>
                <a:cubicBezTo>
                  <a:pt x="148" y="123"/>
                  <a:pt x="154" y="120"/>
                  <a:pt x="160" y="116"/>
                </a:cubicBezTo>
                <a:cubicBezTo>
                  <a:pt x="155" y="126"/>
                  <a:pt x="150" y="136"/>
                  <a:pt x="145" y="145"/>
                </a:cubicBezTo>
                <a:cubicBezTo>
                  <a:pt x="139" y="150"/>
                  <a:pt x="132" y="153"/>
                  <a:pt x="125" y="157"/>
                </a:cubicBezTo>
                <a:close/>
                <a:moveTo>
                  <a:pt x="151" y="140"/>
                </a:moveTo>
                <a:cubicBezTo>
                  <a:pt x="162" y="119"/>
                  <a:pt x="162" y="119"/>
                  <a:pt x="162" y="119"/>
                </a:cubicBezTo>
                <a:cubicBezTo>
                  <a:pt x="160" y="126"/>
                  <a:pt x="156" y="134"/>
                  <a:pt x="151" y="140"/>
                </a:cubicBezTo>
                <a:close/>
                <a:moveTo>
                  <a:pt x="162" y="143"/>
                </a:moveTo>
                <a:cubicBezTo>
                  <a:pt x="162" y="143"/>
                  <a:pt x="162" y="142"/>
                  <a:pt x="161" y="142"/>
                </a:cubicBezTo>
                <a:cubicBezTo>
                  <a:pt x="166" y="135"/>
                  <a:pt x="170" y="128"/>
                  <a:pt x="173" y="119"/>
                </a:cubicBezTo>
                <a:cubicBezTo>
                  <a:pt x="175" y="133"/>
                  <a:pt x="177" y="146"/>
                  <a:pt x="179" y="160"/>
                </a:cubicBezTo>
                <a:cubicBezTo>
                  <a:pt x="178" y="163"/>
                  <a:pt x="177" y="166"/>
                  <a:pt x="176" y="168"/>
                </a:cubicBezTo>
                <a:cubicBezTo>
                  <a:pt x="172" y="160"/>
                  <a:pt x="167" y="152"/>
                  <a:pt x="162" y="143"/>
                </a:cubicBezTo>
                <a:close/>
                <a:moveTo>
                  <a:pt x="181" y="154"/>
                </a:moveTo>
                <a:cubicBezTo>
                  <a:pt x="175" y="116"/>
                  <a:pt x="175" y="116"/>
                  <a:pt x="175" y="116"/>
                </a:cubicBezTo>
                <a:cubicBezTo>
                  <a:pt x="175" y="116"/>
                  <a:pt x="175" y="115"/>
                  <a:pt x="174" y="115"/>
                </a:cubicBezTo>
                <a:cubicBezTo>
                  <a:pt x="174" y="115"/>
                  <a:pt x="175" y="114"/>
                  <a:pt x="175" y="114"/>
                </a:cubicBezTo>
                <a:cubicBezTo>
                  <a:pt x="185" y="141"/>
                  <a:pt x="185" y="141"/>
                  <a:pt x="185" y="141"/>
                </a:cubicBezTo>
                <a:cubicBezTo>
                  <a:pt x="184" y="145"/>
                  <a:pt x="182" y="149"/>
                  <a:pt x="181" y="154"/>
                </a:cubicBezTo>
                <a:close/>
                <a:moveTo>
                  <a:pt x="189" y="164"/>
                </a:moveTo>
                <a:cubicBezTo>
                  <a:pt x="190" y="159"/>
                  <a:pt x="192" y="154"/>
                  <a:pt x="194" y="149"/>
                </a:cubicBezTo>
                <a:cubicBezTo>
                  <a:pt x="196" y="148"/>
                  <a:pt x="197" y="147"/>
                  <a:pt x="199" y="146"/>
                </a:cubicBezTo>
                <a:cubicBezTo>
                  <a:pt x="236" y="95"/>
                  <a:pt x="236" y="95"/>
                  <a:pt x="236" y="95"/>
                </a:cubicBezTo>
                <a:cubicBezTo>
                  <a:pt x="223" y="119"/>
                  <a:pt x="206" y="142"/>
                  <a:pt x="189" y="164"/>
                </a:cubicBezTo>
                <a:close/>
                <a:moveTo>
                  <a:pt x="195" y="128"/>
                </a:moveTo>
                <a:cubicBezTo>
                  <a:pt x="191" y="119"/>
                  <a:pt x="188" y="110"/>
                  <a:pt x="184" y="101"/>
                </a:cubicBezTo>
                <a:cubicBezTo>
                  <a:pt x="184" y="100"/>
                  <a:pt x="183" y="99"/>
                  <a:pt x="183" y="98"/>
                </a:cubicBezTo>
                <a:cubicBezTo>
                  <a:pt x="181" y="95"/>
                  <a:pt x="177" y="92"/>
                  <a:pt x="173" y="94"/>
                </a:cubicBezTo>
                <a:cubicBezTo>
                  <a:pt x="145" y="109"/>
                  <a:pt x="118" y="124"/>
                  <a:pt x="90" y="138"/>
                </a:cubicBezTo>
                <a:cubicBezTo>
                  <a:pt x="84" y="141"/>
                  <a:pt x="78" y="145"/>
                  <a:pt x="72" y="148"/>
                </a:cubicBezTo>
                <a:cubicBezTo>
                  <a:pt x="62" y="152"/>
                  <a:pt x="60" y="147"/>
                  <a:pt x="54" y="139"/>
                </a:cubicBezTo>
                <a:cubicBezTo>
                  <a:pt x="46" y="129"/>
                  <a:pt x="38" y="119"/>
                  <a:pt x="31" y="109"/>
                </a:cubicBezTo>
                <a:cubicBezTo>
                  <a:pt x="74" y="97"/>
                  <a:pt x="111" y="66"/>
                  <a:pt x="156" y="58"/>
                </a:cubicBezTo>
                <a:cubicBezTo>
                  <a:pt x="159" y="57"/>
                  <a:pt x="161" y="53"/>
                  <a:pt x="160" y="50"/>
                </a:cubicBezTo>
                <a:cubicBezTo>
                  <a:pt x="157" y="39"/>
                  <a:pt x="153" y="28"/>
                  <a:pt x="148" y="17"/>
                </a:cubicBezTo>
                <a:cubicBezTo>
                  <a:pt x="182" y="29"/>
                  <a:pt x="216" y="40"/>
                  <a:pt x="250" y="53"/>
                </a:cubicBezTo>
                <a:cubicBezTo>
                  <a:pt x="231" y="78"/>
                  <a:pt x="213" y="103"/>
                  <a:pt x="195" y="128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6" name="组合 115"/>
          <p:cNvGrpSpPr/>
          <p:nvPr/>
        </p:nvGrpSpPr>
        <p:grpSpPr>
          <a:xfrm>
            <a:off x="2355834" y="712228"/>
            <a:ext cx="1798777" cy="1084810"/>
            <a:chOff x="2175926" y="561427"/>
            <a:chExt cx="2163762" cy="1304925"/>
          </a:xfrm>
          <a:solidFill>
            <a:srgbClr val="1F4E79"/>
          </a:solidFill>
        </p:grpSpPr>
        <p:sp>
          <p:nvSpPr>
            <p:cNvPr id="117" name="Freeform 17"/>
            <p:cNvSpPr>
              <a:spLocks noEditPoints="1"/>
            </p:cNvSpPr>
            <p:nvPr/>
          </p:nvSpPr>
          <p:spPr bwMode="auto">
            <a:xfrm>
              <a:off x="2175926" y="561427"/>
              <a:ext cx="1873250" cy="1304925"/>
            </a:xfrm>
            <a:custGeom>
              <a:avLst/>
              <a:gdLst>
                <a:gd name="T0" fmla="*/ 457 w 497"/>
                <a:gd name="T1" fmla="*/ 169 h 345"/>
                <a:gd name="T2" fmla="*/ 376 w 497"/>
                <a:gd name="T3" fmla="*/ 169 h 345"/>
                <a:gd name="T4" fmla="*/ 358 w 497"/>
                <a:gd name="T5" fmla="*/ 131 h 345"/>
                <a:gd name="T6" fmla="*/ 282 w 497"/>
                <a:gd name="T7" fmla="*/ 123 h 345"/>
                <a:gd name="T8" fmla="*/ 190 w 497"/>
                <a:gd name="T9" fmla="*/ 20 h 345"/>
                <a:gd name="T10" fmla="*/ 141 w 497"/>
                <a:gd name="T11" fmla="*/ 78 h 345"/>
                <a:gd name="T12" fmla="*/ 143 w 497"/>
                <a:gd name="T13" fmla="*/ 130 h 345"/>
                <a:gd name="T14" fmla="*/ 71 w 497"/>
                <a:gd name="T15" fmla="*/ 152 h 345"/>
                <a:gd name="T16" fmla="*/ 64 w 497"/>
                <a:gd name="T17" fmla="*/ 228 h 345"/>
                <a:gd name="T18" fmla="*/ 4 w 497"/>
                <a:gd name="T19" fmla="*/ 290 h 345"/>
                <a:gd name="T20" fmla="*/ 10 w 497"/>
                <a:gd name="T21" fmla="*/ 331 h 345"/>
                <a:gd name="T22" fmla="*/ 63 w 497"/>
                <a:gd name="T23" fmla="*/ 341 h 345"/>
                <a:gd name="T24" fmla="*/ 362 w 497"/>
                <a:gd name="T25" fmla="*/ 291 h 345"/>
                <a:gd name="T26" fmla="*/ 367 w 497"/>
                <a:gd name="T27" fmla="*/ 289 h 345"/>
                <a:gd name="T28" fmla="*/ 439 w 497"/>
                <a:gd name="T29" fmla="*/ 282 h 345"/>
                <a:gd name="T30" fmla="*/ 493 w 497"/>
                <a:gd name="T31" fmla="*/ 234 h 345"/>
                <a:gd name="T32" fmla="*/ 457 w 497"/>
                <a:gd name="T33" fmla="*/ 169 h 345"/>
                <a:gd name="T34" fmla="*/ 473 w 497"/>
                <a:gd name="T35" fmla="*/ 246 h 345"/>
                <a:gd name="T36" fmla="*/ 406 w 497"/>
                <a:gd name="T37" fmla="*/ 272 h 345"/>
                <a:gd name="T38" fmla="*/ 325 w 497"/>
                <a:gd name="T39" fmla="*/ 271 h 345"/>
                <a:gd name="T40" fmla="*/ 318 w 497"/>
                <a:gd name="T41" fmla="*/ 276 h 345"/>
                <a:gd name="T42" fmla="*/ 152 w 497"/>
                <a:gd name="T43" fmla="*/ 311 h 345"/>
                <a:gd name="T44" fmla="*/ 41 w 497"/>
                <a:gd name="T45" fmla="*/ 327 h 345"/>
                <a:gd name="T46" fmla="*/ 23 w 497"/>
                <a:gd name="T47" fmla="*/ 279 h 345"/>
                <a:gd name="T48" fmla="*/ 76 w 497"/>
                <a:gd name="T49" fmla="*/ 247 h 345"/>
                <a:gd name="T50" fmla="*/ 81 w 497"/>
                <a:gd name="T51" fmla="*/ 248 h 345"/>
                <a:gd name="T52" fmla="*/ 92 w 497"/>
                <a:gd name="T53" fmla="*/ 256 h 345"/>
                <a:gd name="T54" fmla="*/ 101 w 497"/>
                <a:gd name="T55" fmla="*/ 243 h 345"/>
                <a:gd name="T56" fmla="*/ 76 w 497"/>
                <a:gd name="T57" fmla="*/ 170 h 345"/>
                <a:gd name="T58" fmla="*/ 151 w 497"/>
                <a:gd name="T59" fmla="*/ 159 h 345"/>
                <a:gd name="T60" fmla="*/ 155 w 497"/>
                <a:gd name="T61" fmla="*/ 163 h 345"/>
                <a:gd name="T62" fmla="*/ 165 w 497"/>
                <a:gd name="T63" fmla="*/ 186 h 345"/>
                <a:gd name="T64" fmla="*/ 178 w 497"/>
                <a:gd name="T65" fmla="*/ 179 h 345"/>
                <a:gd name="T66" fmla="*/ 190 w 497"/>
                <a:gd name="T67" fmla="*/ 36 h 345"/>
                <a:gd name="T68" fmla="*/ 254 w 497"/>
                <a:gd name="T69" fmla="*/ 69 h 345"/>
                <a:gd name="T70" fmla="*/ 267 w 497"/>
                <a:gd name="T71" fmla="*/ 153 h 345"/>
                <a:gd name="T72" fmla="*/ 282 w 497"/>
                <a:gd name="T73" fmla="*/ 155 h 345"/>
                <a:gd name="T74" fmla="*/ 283 w 497"/>
                <a:gd name="T75" fmla="*/ 140 h 345"/>
                <a:gd name="T76" fmla="*/ 283 w 497"/>
                <a:gd name="T77" fmla="*/ 140 h 345"/>
                <a:gd name="T78" fmla="*/ 349 w 497"/>
                <a:gd name="T79" fmla="*/ 144 h 345"/>
                <a:gd name="T80" fmla="*/ 349 w 497"/>
                <a:gd name="T81" fmla="*/ 208 h 345"/>
                <a:gd name="T82" fmla="*/ 362 w 497"/>
                <a:gd name="T83" fmla="*/ 217 h 345"/>
                <a:gd name="T84" fmla="*/ 375 w 497"/>
                <a:gd name="T85" fmla="*/ 186 h 345"/>
                <a:gd name="T86" fmla="*/ 454 w 497"/>
                <a:gd name="T87" fmla="*/ 184 h 345"/>
                <a:gd name="T88" fmla="*/ 473 w 497"/>
                <a:gd name="T89" fmla="*/ 24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345">
                  <a:moveTo>
                    <a:pt x="457" y="169"/>
                  </a:moveTo>
                  <a:cubicBezTo>
                    <a:pt x="431" y="155"/>
                    <a:pt x="402" y="158"/>
                    <a:pt x="376" y="169"/>
                  </a:cubicBezTo>
                  <a:cubicBezTo>
                    <a:pt x="374" y="155"/>
                    <a:pt x="368" y="141"/>
                    <a:pt x="358" y="131"/>
                  </a:cubicBezTo>
                  <a:cubicBezTo>
                    <a:pt x="337" y="111"/>
                    <a:pt x="306" y="109"/>
                    <a:pt x="282" y="123"/>
                  </a:cubicBezTo>
                  <a:cubicBezTo>
                    <a:pt x="276" y="70"/>
                    <a:pt x="250" y="0"/>
                    <a:pt x="190" y="20"/>
                  </a:cubicBezTo>
                  <a:cubicBezTo>
                    <a:pt x="165" y="28"/>
                    <a:pt x="146" y="53"/>
                    <a:pt x="141" y="78"/>
                  </a:cubicBezTo>
                  <a:cubicBezTo>
                    <a:pt x="137" y="96"/>
                    <a:pt x="139" y="113"/>
                    <a:pt x="143" y="130"/>
                  </a:cubicBezTo>
                  <a:cubicBezTo>
                    <a:pt x="120" y="120"/>
                    <a:pt x="86" y="133"/>
                    <a:pt x="71" y="152"/>
                  </a:cubicBezTo>
                  <a:cubicBezTo>
                    <a:pt x="52" y="174"/>
                    <a:pt x="51" y="204"/>
                    <a:pt x="64" y="228"/>
                  </a:cubicBezTo>
                  <a:cubicBezTo>
                    <a:pt x="33" y="225"/>
                    <a:pt x="10" y="261"/>
                    <a:pt x="4" y="290"/>
                  </a:cubicBezTo>
                  <a:cubicBezTo>
                    <a:pt x="1" y="304"/>
                    <a:pt x="0" y="320"/>
                    <a:pt x="10" y="331"/>
                  </a:cubicBezTo>
                  <a:cubicBezTo>
                    <a:pt x="23" y="345"/>
                    <a:pt x="46" y="342"/>
                    <a:pt x="63" y="341"/>
                  </a:cubicBezTo>
                  <a:cubicBezTo>
                    <a:pt x="164" y="335"/>
                    <a:pt x="259" y="284"/>
                    <a:pt x="362" y="291"/>
                  </a:cubicBezTo>
                  <a:cubicBezTo>
                    <a:pt x="364" y="291"/>
                    <a:pt x="366" y="290"/>
                    <a:pt x="367" y="289"/>
                  </a:cubicBezTo>
                  <a:cubicBezTo>
                    <a:pt x="391" y="290"/>
                    <a:pt x="416" y="287"/>
                    <a:pt x="439" y="282"/>
                  </a:cubicBezTo>
                  <a:cubicBezTo>
                    <a:pt x="466" y="276"/>
                    <a:pt x="488" y="263"/>
                    <a:pt x="493" y="234"/>
                  </a:cubicBezTo>
                  <a:cubicBezTo>
                    <a:pt x="497" y="207"/>
                    <a:pt x="481" y="182"/>
                    <a:pt x="457" y="169"/>
                  </a:cubicBezTo>
                  <a:close/>
                  <a:moveTo>
                    <a:pt x="473" y="246"/>
                  </a:moveTo>
                  <a:cubicBezTo>
                    <a:pt x="460" y="268"/>
                    <a:pt x="428" y="270"/>
                    <a:pt x="406" y="272"/>
                  </a:cubicBezTo>
                  <a:cubicBezTo>
                    <a:pt x="379" y="276"/>
                    <a:pt x="352" y="275"/>
                    <a:pt x="325" y="271"/>
                  </a:cubicBezTo>
                  <a:cubicBezTo>
                    <a:pt x="321" y="271"/>
                    <a:pt x="319" y="273"/>
                    <a:pt x="318" y="276"/>
                  </a:cubicBezTo>
                  <a:cubicBezTo>
                    <a:pt x="262" y="280"/>
                    <a:pt x="207" y="298"/>
                    <a:pt x="152" y="311"/>
                  </a:cubicBezTo>
                  <a:cubicBezTo>
                    <a:pt x="116" y="320"/>
                    <a:pt x="78" y="328"/>
                    <a:pt x="41" y="327"/>
                  </a:cubicBezTo>
                  <a:cubicBezTo>
                    <a:pt x="12" y="326"/>
                    <a:pt x="15" y="300"/>
                    <a:pt x="23" y="279"/>
                  </a:cubicBezTo>
                  <a:cubicBezTo>
                    <a:pt x="31" y="257"/>
                    <a:pt x="51" y="234"/>
                    <a:pt x="76" y="247"/>
                  </a:cubicBezTo>
                  <a:cubicBezTo>
                    <a:pt x="78" y="248"/>
                    <a:pt x="79" y="248"/>
                    <a:pt x="81" y="248"/>
                  </a:cubicBezTo>
                  <a:cubicBezTo>
                    <a:pt x="84" y="251"/>
                    <a:pt x="88" y="254"/>
                    <a:pt x="92" y="256"/>
                  </a:cubicBezTo>
                  <a:cubicBezTo>
                    <a:pt x="101" y="260"/>
                    <a:pt x="109" y="248"/>
                    <a:pt x="101" y="243"/>
                  </a:cubicBezTo>
                  <a:cubicBezTo>
                    <a:pt x="75" y="229"/>
                    <a:pt x="61" y="197"/>
                    <a:pt x="76" y="170"/>
                  </a:cubicBezTo>
                  <a:cubicBezTo>
                    <a:pt x="89" y="147"/>
                    <a:pt x="139" y="123"/>
                    <a:pt x="151" y="159"/>
                  </a:cubicBezTo>
                  <a:cubicBezTo>
                    <a:pt x="152" y="161"/>
                    <a:pt x="153" y="162"/>
                    <a:pt x="155" y="163"/>
                  </a:cubicBezTo>
                  <a:cubicBezTo>
                    <a:pt x="158" y="171"/>
                    <a:pt x="161" y="178"/>
                    <a:pt x="165" y="186"/>
                  </a:cubicBezTo>
                  <a:cubicBezTo>
                    <a:pt x="168" y="195"/>
                    <a:pt x="182" y="188"/>
                    <a:pt x="178" y="179"/>
                  </a:cubicBezTo>
                  <a:cubicBezTo>
                    <a:pt x="159" y="136"/>
                    <a:pt x="132" y="62"/>
                    <a:pt x="190" y="36"/>
                  </a:cubicBezTo>
                  <a:cubicBezTo>
                    <a:pt x="218" y="23"/>
                    <a:pt x="242" y="46"/>
                    <a:pt x="254" y="69"/>
                  </a:cubicBezTo>
                  <a:cubicBezTo>
                    <a:pt x="266" y="95"/>
                    <a:pt x="270" y="125"/>
                    <a:pt x="267" y="153"/>
                  </a:cubicBezTo>
                  <a:cubicBezTo>
                    <a:pt x="266" y="163"/>
                    <a:pt x="281" y="164"/>
                    <a:pt x="282" y="155"/>
                  </a:cubicBezTo>
                  <a:cubicBezTo>
                    <a:pt x="282" y="150"/>
                    <a:pt x="283" y="145"/>
                    <a:pt x="283" y="140"/>
                  </a:cubicBezTo>
                  <a:cubicBezTo>
                    <a:pt x="283" y="140"/>
                    <a:pt x="283" y="140"/>
                    <a:pt x="283" y="140"/>
                  </a:cubicBezTo>
                  <a:cubicBezTo>
                    <a:pt x="302" y="125"/>
                    <a:pt x="332" y="125"/>
                    <a:pt x="349" y="144"/>
                  </a:cubicBezTo>
                  <a:cubicBezTo>
                    <a:pt x="366" y="162"/>
                    <a:pt x="364" y="190"/>
                    <a:pt x="349" y="208"/>
                  </a:cubicBezTo>
                  <a:cubicBezTo>
                    <a:pt x="343" y="216"/>
                    <a:pt x="356" y="224"/>
                    <a:pt x="362" y="217"/>
                  </a:cubicBezTo>
                  <a:cubicBezTo>
                    <a:pt x="369" y="208"/>
                    <a:pt x="373" y="197"/>
                    <a:pt x="375" y="186"/>
                  </a:cubicBezTo>
                  <a:cubicBezTo>
                    <a:pt x="400" y="174"/>
                    <a:pt x="429" y="169"/>
                    <a:pt x="454" y="184"/>
                  </a:cubicBezTo>
                  <a:cubicBezTo>
                    <a:pt x="474" y="197"/>
                    <a:pt x="486" y="224"/>
                    <a:pt x="473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8"/>
            <p:cNvSpPr/>
            <p:nvPr/>
          </p:nvSpPr>
          <p:spPr bwMode="auto">
            <a:xfrm>
              <a:off x="2239426" y="853527"/>
              <a:ext cx="298450" cy="290513"/>
            </a:xfrm>
            <a:custGeom>
              <a:avLst/>
              <a:gdLst>
                <a:gd name="T0" fmla="*/ 73 w 79"/>
                <a:gd name="T1" fmla="*/ 0 h 77"/>
                <a:gd name="T2" fmla="*/ 0 w 79"/>
                <a:gd name="T3" fmla="*/ 72 h 77"/>
                <a:gd name="T4" fmla="*/ 8 w 79"/>
                <a:gd name="T5" fmla="*/ 72 h 77"/>
                <a:gd name="T6" fmla="*/ 75 w 79"/>
                <a:gd name="T7" fmla="*/ 8 h 77"/>
                <a:gd name="T8" fmla="*/ 73 w 79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7">
                  <a:moveTo>
                    <a:pt x="73" y="0"/>
                  </a:moveTo>
                  <a:cubicBezTo>
                    <a:pt x="35" y="3"/>
                    <a:pt x="4" y="34"/>
                    <a:pt x="0" y="72"/>
                  </a:cubicBezTo>
                  <a:cubicBezTo>
                    <a:pt x="0" y="77"/>
                    <a:pt x="7" y="77"/>
                    <a:pt x="8" y="72"/>
                  </a:cubicBezTo>
                  <a:cubicBezTo>
                    <a:pt x="12" y="38"/>
                    <a:pt x="40" y="11"/>
                    <a:pt x="75" y="8"/>
                  </a:cubicBezTo>
                  <a:cubicBezTo>
                    <a:pt x="79" y="7"/>
                    <a:pt x="78" y="0"/>
                    <a:pt x="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9"/>
            <p:cNvSpPr/>
            <p:nvPr/>
          </p:nvSpPr>
          <p:spPr bwMode="auto">
            <a:xfrm>
              <a:off x="2209263" y="823365"/>
              <a:ext cx="173037" cy="196850"/>
            </a:xfrm>
            <a:custGeom>
              <a:avLst/>
              <a:gdLst>
                <a:gd name="T0" fmla="*/ 39 w 46"/>
                <a:gd name="T1" fmla="*/ 2 h 52"/>
                <a:gd name="T2" fmla="*/ 1 w 46"/>
                <a:gd name="T3" fmla="*/ 44 h 52"/>
                <a:gd name="T4" fmla="*/ 8 w 46"/>
                <a:gd name="T5" fmla="*/ 47 h 52"/>
                <a:gd name="T6" fmla="*/ 42 w 46"/>
                <a:gd name="T7" fmla="*/ 8 h 52"/>
                <a:gd name="T8" fmla="*/ 39 w 46"/>
                <a:gd name="T9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2">
                  <a:moveTo>
                    <a:pt x="39" y="2"/>
                  </a:moveTo>
                  <a:cubicBezTo>
                    <a:pt x="20" y="9"/>
                    <a:pt x="6" y="25"/>
                    <a:pt x="1" y="44"/>
                  </a:cubicBezTo>
                  <a:cubicBezTo>
                    <a:pt x="0" y="49"/>
                    <a:pt x="7" y="52"/>
                    <a:pt x="8" y="47"/>
                  </a:cubicBezTo>
                  <a:cubicBezTo>
                    <a:pt x="13" y="29"/>
                    <a:pt x="25" y="15"/>
                    <a:pt x="42" y="8"/>
                  </a:cubicBezTo>
                  <a:cubicBezTo>
                    <a:pt x="46" y="7"/>
                    <a:pt x="43" y="0"/>
                    <a:pt x="3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20"/>
            <p:cNvSpPr/>
            <p:nvPr/>
          </p:nvSpPr>
          <p:spPr bwMode="auto">
            <a:xfrm>
              <a:off x="4049176" y="1291677"/>
              <a:ext cx="192087" cy="409575"/>
            </a:xfrm>
            <a:custGeom>
              <a:avLst/>
              <a:gdLst>
                <a:gd name="T0" fmla="*/ 31 w 51"/>
                <a:gd name="T1" fmla="*/ 4 h 108"/>
                <a:gd name="T2" fmla="*/ 24 w 51"/>
                <a:gd name="T3" fmla="*/ 8 h 108"/>
                <a:gd name="T4" fmla="*/ 4 w 51"/>
                <a:gd name="T5" fmla="*/ 99 h 108"/>
                <a:gd name="T6" fmla="*/ 9 w 51"/>
                <a:gd name="T7" fmla="*/ 105 h 108"/>
                <a:gd name="T8" fmla="*/ 31 w 51"/>
                <a:gd name="T9" fmla="*/ 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08">
                  <a:moveTo>
                    <a:pt x="31" y="4"/>
                  </a:moveTo>
                  <a:cubicBezTo>
                    <a:pt x="29" y="0"/>
                    <a:pt x="22" y="4"/>
                    <a:pt x="24" y="8"/>
                  </a:cubicBezTo>
                  <a:cubicBezTo>
                    <a:pt x="42" y="39"/>
                    <a:pt x="34" y="79"/>
                    <a:pt x="4" y="99"/>
                  </a:cubicBezTo>
                  <a:cubicBezTo>
                    <a:pt x="0" y="102"/>
                    <a:pt x="5" y="108"/>
                    <a:pt x="9" y="105"/>
                  </a:cubicBezTo>
                  <a:cubicBezTo>
                    <a:pt x="41" y="82"/>
                    <a:pt x="51" y="38"/>
                    <a:pt x="3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21"/>
            <p:cNvSpPr/>
            <p:nvPr/>
          </p:nvSpPr>
          <p:spPr bwMode="auto">
            <a:xfrm>
              <a:off x="4263488" y="1450427"/>
              <a:ext cx="76200" cy="201613"/>
            </a:xfrm>
            <a:custGeom>
              <a:avLst/>
              <a:gdLst>
                <a:gd name="T0" fmla="*/ 12 w 20"/>
                <a:gd name="T1" fmla="*/ 5 h 53"/>
                <a:gd name="T2" fmla="*/ 1 w 20"/>
                <a:gd name="T3" fmla="*/ 46 h 53"/>
                <a:gd name="T4" fmla="*/ 8 w 20"/>
                <a:gd name="T5" fmla="*/ 48 h 53"/>
                <a:gd name="T6" fmla="*/ 19 w 20"/>
                <a:gd name="T7" fmla="*/ 8 h 53"/>
                <a:gd name="T8" fmla="*/ 12 w 20"/>
                <a:gd name="T9" fmla="*/ 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53">
                  <a:moveTo>
                    <a:pt x="12" y="5"/>
                  </a:moveTo>
                  <a:cubicBezTo>
                    <a:pt x="8" y="19"/>
                    <a:pt x="5" y="32"/>
                    <a:pt x="1" y="46"/>
                  </a:cubicBezTo>
                  <a:cubicBezTo>
                    <a:pt x="0" y="50"/>
                    <a:pt x="7" y="53"/>
                    <a:pt x="8" y="48"/>
                  </a:cubicBezTo>
                  <a:cubicBezTo>
                    <a:pt x="12" y="35"/>
                    <a:pt x="15" y="21"/>
                    <a:pt x="19" y="8"/>
                  </a:cubicBezTo>
                  <a:cubicBezTo>
                    <a:pt x="20" y="3"/>
                    <a:pt x="13" y="0"/>
                    <a:pt x="1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5" name="Freeform 76"/>
          <p:cNvSpPr>
            <a:spLocks noEditPoints="1"/>
          </p:cNvSpPr>
          <p:nvPr/>
        </p:nvSpPr>
        <p:spPr bwMode="auto">
          <a:xfrm>
            <a:off x="10113013" y="5325752"/>
            <a:ext cx="585788" cy="433388"/>
          </a:xfrm>
          <a:custGeom>
            <a:avLst/>
            <a:gdLst>
              <a:gd name="T0" fmla="*/ 480 w 490"/>
              <a:gd name="T1" fmla="*/ 11 h 361"/>
              <a:gd name="T2" fmla="*/ 478 w 490"/>
              <a:gd name="T3" fmla="*/ 11 h 361"/>
              <a:gd name="T4" fmla="*/ 469 w 490"/>
              <a:gd name="T5" fmla="*/ 11 h 361"/>
              <a:gd name="T6" fmla="*/ 23 w 490"/>
              <a:gd name="T7" fmla="*/ 0 h 361"/>
              <a:gd name="T8" fmla="*/ 14 w 490"/>
              <a:gd name="T9" fmla="*/ 12 h 361"/>
              <a:gd name="T10" fmla="*/ 14 w 490"/>
              <a:gd name="T11" fmla="*/ 13 h 361"/>
              <a:gd name="T12" fmla="*/ 2 w 490"/>
              <a:gd name="T13" fmla="*/ 318 h 361"/>
              <a:gd name="T14" fmla="*/ 1 w 490"/>
              <a:gd name="T15" fmla="*/ 325 h 361"/>
              <a:gd name="T16" fmla="*/ 1 w 490"/>
              <a:gd name="T17" fmla="*/ 327 h 361"/>
              <a:gd name="T18" fmla="*/ 3 w 490"/>
              <a:gd name="T19" fmla="*/ 331 h 361"/>
              <a:gd name="T20" fmla="*/ 53 w 490"/>
              <a:gd name="T21" fmla="*/ 358 h 361"/>
              <a:gd name="T22" fmla="*/ 184 w 490"/>
              <a:gd name="T23" fmla="*/ 355 h 361"/>
              <a:gd name="T24" fmla="*/ 455 w 490"/>
              <a:gd name="T25" fmla="*/ 333 h 361"/>
              <a:gd name="T26" fmla="*/ 459 w 490"/>
              <a:gd name="T27" fmla="*/ 332 h 361"/>
              <a:gd name="T28" fmla="*/ 476 w 490"/>
              <a:gd name="T29" fmla="*/ 325 h 361"/>
              <a:gd name="T30" fmla="*/ 490 w 490"/>
              <a:gd name="T31" fmla="*/ 21 h 361"/>
              <a:gd name="T32" fmla="*/ 480 w 490"/>
              <a:gd name="T33" fmla="*/ 11 h 361"/>
              <a:gd name="T34" fmla="*/ 451 w 490"/>
              <a:gd name="T35" fmla="*/ 31 h 361"/>
              <a:gd name="T36" fmla="*/ 372 w 490"/>
              <a:gd name="T37" fmla="*/ 107 h 361"/>
              <a:gd name="T38" fmla="*/ 316 w 490"/>
              <a:gd name="T39" fmla="*/ 151 h 361"/>
              <a:gd name="T40" fmla="*/ 251 w 490"/>
              <a:gd name="T41" fmla="*/ 186 h 361"/>
              <a:gd name="T42" fmla="*/ 224 w 490"/>
              <a:gd name="T43" fmla="*/ 166 h 361"/>
              <a:gd name="T44" fmla="*/ 197 w 490"/>
              <a:gd name="T45" fmla="*/ 147 h 361"/>
              <a:gd name="T46" fmla="*/ 139 w 490"/>
              <a:gd name="T47" fmla="*/ 100 h 361"/>
              <a:gd name="T48" fmla="*/ 50 w 490"/>
              <a:gd name="T49" fmla="*/ 21 h 361"/>
              <a:gd name="T50" fmla="*/ 451 w 490"/>
              <a:gd name="T51" fmla="*/ 31 h 361"/>
              <a:gd name="T52" fmla="*/ 33 w 490"/>
              <a:gd name="T53" fmla="*/ 33 h 361"/>
              <a:gd name="T54" fmla="*/ 139 w 490"/>
              <a:gd name="T55" fmla="*/ 126 h 361"/>
              <a:gd name="T56" fmla="*/ 199 w 490"/>
              <a:gd name="T57" fmla="*/ 173 h 361"/>
              <a:gd name="T58" fmla="*/ 222 w 490"/>
              <a:gd name="T59" fmla="*/ 190 h 361"/>
              <a:gd name="T60" fmla="*/ 22 w 490"/>
              <a:gd name="T61" fmla="*/ 316 h 361"/>
              <a:gd name="T62" fmla="*/ 33 w 490"/>
              <a:gd name="T63" fmla="*/ 33 h 361"/>
              <a:gd name="T64" fmla="*/ 109 w 490"/>
              <a:gd name="T65" fmla="*/ 337 h 361"/>
              <a:gd name="T66" fmla="*/ 32 w 490"/>
              <a:gd name="T67" fmla="*/ 334 h 361"/>
              <a:gd name="T68" fmla="*/ 240 w 490"/>
              <a:gd name="T69" fmla="*/ 202 h 361"/>
              <a:gd name="T70" fmla="*/ 258 w 490"/>
              <a:gd name="T71" fmla="*/ 209 h 361"/>
              <a:gd name="T72" fmla="*/ 299 w 490"/>
              <a:gd name="T73" fmla="*/ 190 h 361"/>
              <a:gd name="T74" fmla="*/ 441 w 490"/>
              <a:gd name="T75" fmla="*/ 315 h 361"/>
              <a:gd name="T76" fmla="*/ 224 w 490"/>
              <a:gd name="T77" fmla="*/ 333 h 361"/>
              <a:gd name="T78" fmla="*/ 109 w 490"/>
              <a:gd name="T79" fmla="*/ 337 h 361"/>
              <a:gd name="T80" fmla="*/ 457 w 490"/>
              <a:gd name="T81" fmla="*/ 302 h 361"/>
              <a:gd name="T82" fmla="*/ 315 w 490"/>
              <a:gd name="T83" fmla="*/ 177 h 361"/>
              <a:gd name="T84" fmla="*/ 370 w 490"/>
              <a:gd name="T85" fmla="*/ 135 h 361"/>
              <a:gd name="T86" fmla="*/ 469 w 490"/>
              <a:gd name="T87" fmla="*/ 41 h 361"/>
              <a:gd name="T88" fmla="*/ 457 w 490"/>
              <a:gd name="T89" fmla="*/ 302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90" h="361">
                <a:moveTo>
                  <a:pt x="480" y="11"/>
                </a:moveTo>
                <a:cubicBezTo>
                  <a:pt x="478" y="11"/>
                  <a:pt x="478" y="11"/>
                  <a:pt x="478" y="11"/>
                </a:cubicBezTo>
                <a:cubicBezTo>
                  <a:pt x="476" y="9"/>
                  <a:pt x="472" y="9"/>
                  <a:pt x="469" y="11"/>
                </a:cubicBezTo>
                <a:cubicBezTo>
                  <a:pt x="320" y="8"/>
                  <a:pt x="172" y="4"/>
                  <a:pt x="23" y="0"/>
                </a:cubicBezTo>
                <a:cubicBezTo>
                  <a:pt x="16" y="0"/>
                  <a:pt x="13" y="7"/>
                  <a:pt x="14" y="12"/>
                </a:cubicBezTo>
                <a:cubicBezTo>
                  <a:pt x="14" y="13"/>
                  <a:pt x="14" y="13"/>
                  <a:pt x="14" y="13"/>
                </a:cubicBezTo>
                <a:cubicBezTo>
                  <a:pt x="13" y="115"/>
                  <a:pt x="9" y="216"/>
                  <a:pt x="2" y="318"/>
                </a:cubicBezTo>
                <a:cubicBezTo>
                  <a:pt x="1" y="320"/>
                  <a:pt x="0" y="322"/>
                  <a:pt x="1" y="325"/>
                </a:cubicBezTo>
                <a:cubicBezTo>
                  <a:pt x="1" y="326"/>
                  <a:pt x="1" y="326"/>
                  <a:pt x="1" y="327"/>
                </a:cubicBezTo>
                <a:cubicBezTo>
                  <a:pt x="1" y="329"/>
                  <a:pt x="2" y="330"/>
                  <a:pt x="3" y="331"/>
                </a:cubicBezTo>
                <a:cubicBezTo>
                  <a:pt x="11" y="350"/>
                  <a:pt x="33" y="357"/>
                  <a:pt x="53" y="358"/>
                </a:cubicBezTo>
                <a:cubicBezTo>
                  <a:pt x="96" y="361"/>
                  <a:pt x="141" y="356"/>
                  <a:pt x="184" y="355"/>
                </a:cubicBezTo>
                <a:cubicBezTo>
                  <a:pt x="275" y="350"/>
                  <a:pt x="365" y="343"/>
                  <a:pt x="455" y="333"/>
                </a:cubicBezTo>
                <a:cubicBezTo>
                  <a:pt x="456" y="333"/>
                  <a:pt x="458" y="333"/>
                  <a:pt x="459" y="332"/>
                </a:cubicBezTo>
                <a:cubicBezTo>
                  <a:pt x="464" y="337"/>
                  <a:pt x="475" y="334"/>
                  <a:pt x="476" y="325"/>
                </a:cubicBezTo>
                <a:cubicBezTo>
                  <a:pt x="480" y="224"/>
                  <a:pt x="485" y="123"/>
                  <a:pt x="490" y="21"/>
                </a:cubicBezTo>
                <a:cubicBezTo>
                  <a:pt x="490" y="16"/>
                  <a:pt x="485" y="11"/>
                  <a:pt x="480" y="11"/>
                </a:cubicBezTo>
                <a:close/>
                <a:moveTo>
                  <a:pt x="451" y="31"/>
                </a:moveTo>
                <a:cubicBezTo>
                  <a:pt x="426" y="57"/>
                  <a:pt x="400" y="83"/>
                  <a:pt x="372" y="107"/>
                </a:cubicBezTo>
                <a:cubicBezTo>
                  <a:pt x="354" y="122"/>
                  <a:pt x="335" y="137"/>
                  <a:pt x="316" y="151"/>
                </a:cubicBezTo>
                <a:cubicBezTo>
                  <a:pt x="302" y="162"/>
                  <a:pt x="271" y="193"/>
                  <a:pt x="251" y="186"/>
                </a:cubicBezTo>
                <a:cubicBezTo>
                  <a:pt x="242" y="182"/>
                  <a:pt x="232" y="172"/>
                  <a:pt x="224" y="166"/>
                </a:cubicBezTo>
                <a:cubicBezTo>
                  <a:pt x="215" y="160"/>
                  <a:pt x="206" y="153"/>
                  <a:pt x="197" y="147"/>
                </a:cubicBezTo>
                <a:cubicBezTo>
                  <a:pt x="177" y="132"/>
                  <a:pt x="158" y="116"/>
                  <a:pt x="139" y="100"/>
                </a:cubicBezTo>
                <a:cubicBezTo>
                  <a:pt x="108" y="75"/>
                  <a:pt x="79" y="49"/>
                  <a:pt x="50" y="21"/>
                </a:cubicBezTo>
                <a:cubicBezTo>
                  <a:pt x="184" y="24"/>
                  <a:pt x="317" y="27"/>
                  <a:pt x="451" y="31"/>
                </a:cubicBezTo>
                <a:close/>
                <a:moveTo>
                  <a:pt x="33" y="33"/>
                </a:moveTo>
                <a:cubicBezTo>
                  <a:pt x="67" y="65"/>
                  <a:pt x="102" y="97"/>
                  <a:pt x="139" y="126"/>
                </a:cubicBezTo>
                <a:cubicBezTo>
                  <a:pt x="159" y="142"/>
                  <a:pt x="179" y="158"/>
                  <a:pt x="199" y="173"/>
                </a:cubicBezTo>
                <a:cubicBezTo>
                  <a:pt x="207" y="179"/>
                  <a:pt x="215" y="184"/>
                  <a:pt x="222" y="190"/>
                </a:cubicBezTo>
                <a:cubicBezTo>
                  <a:pt x="156" y="232"/>
                  <a:pt x="89" y="274"/>
                  <a:pt x="22" y="316"/>
                </a:cubicBezTo>
                <a:cubicBezTo>
                  <a:pt x="29" y="222"/>
                  <a:pt x="33" y="127"/>
                  <a:pt x="33" y="33"/>
                </a:cubicBezTo>
                <a:close/>
                <a:moveTo>
                  <a:pt x="109" y="337"/>
                </a:moveTo>
                <a:cubicBezTo>
                  <a:pt x="93" y="338"/>
                  <a:pt x="52" y="344"/>
                  <a:pt x="32" y="334"/>
                </a:cubicBezTo>
                <a:cubicBezTo>
                  <a:pt x="101" y="290"/>
                  <a:pt x="171" y="246"/>
                  <a:pt x="240" y="202"/>
                </a:cubicBezTo>
                <a:cubicBezTo>
                  <a:pt x="245" y="206"/>
                  <a:pt x="251" y="209"/>
                  <a:pt x="258" y="209"/>
                </a:cubicBezTo>
                <a:cubicBezTo>
                  <a:pt x="271" y="210"/>
                  <a:pt x="286" y="199"/>
                  <a:pt x="299" y="190"/>
                </a:cubicBezTo>
                <a:cubicBezTo>
                  <a:pt x="347" y="230"/>
                  <a:pt x="395" y="272"/>
                  <a:pt x="441" y="315"/>
                </a:cubicBezTo>
                <a:cubicBezTo>
                  <a:pt x="369" y="323"/>
                  <a:pt x="296" y="329"/>
                  <a:pt x="224" y="333"/>
                </a:cubicBezTo>
                <a:cubicBezTo>
                  <a:pt x="186" y="335"/>
                  <a:pt x="148" y="336"/>
                  <a:pt x="109" y="337"/>
                </a:cubicBezTo>
                <a:close/>
                <a:moveTo>
                  <a:pt x="457" y="302"/>
                </a:moveTo>
                <a:cubicBezTo>
                  <a:pt x="411" y="259"/>
                  <a:pt x="363" y="217"/>
                  <a:pt x="315" y="177"/>
                </a:cubicBezTo>
                <a:cubicBezTo>
                  <a:pt x="334" y="164"/>
                  <a:pt x="352" y="149"/>
                  <a:pt x="370" y="135"/>
                </a:cubicBezTo>
                <a:cubicBezTo>
                  <a:pt x="405" y="106"/>
                  <a:pt x="438" y="74"/>
                  <a:pt x="469" y="41"/>
                </a:cubicBezTo>
                <a:cubicBezTo>
                  <a:pt x="465" y="128"/>
                  <a:pt x="461" y="215"/>
                  <a:pt x="457" y="302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Freeform 8"/>
          <p:cNvSpPr>
            <a:spLocks noEditPoints="1"/>
          </p:cNvSpPr>
          <p:nvPr/>
        </p:nvSpPr>
        <p:spPr bwMode="auto">
          <a:xfrm>
            <a:off x="7822282" y="1020214"/>
            <a:ext cx="354886" cy="404870"/>
          </a:xfrm>
          <a:custGeom>
            <a:avLst/>
            <a:gdLst>
              <a:gd name="T0" fmla="*/ 20 w 28"/>
              <a:gd name="T1" fmla="*/ 11 h 32"/>
              <a:gd name="T2" fmla="*/ 28 w 28"/>
              <a:gd name="T3" fmla="*/ 12 h 32"/>
              <a:gd name="T4" fmla="*/ 20 w 28"/>
              <a:gd name="T5" fmla="*/ 20 h 32"/>
              <a:gd name="T6" fmla="*/ 20 w 28"/>
              <a:gd name="T7" fmla="*/ 32 h 32"/>
              <a:gd name="T8" fmla="*/ 13 w 28"/>
              <a:gd name="T9" fmla="*/ 25 h 32"/>
              <a:gd name="T10" fmla="*/ 3 w 28"/>
              <a:gd name="T11" fmla="*/ 31 h 32"/>
              <a:gd name="T12" fmla="*/ 3 w 28"/>
              <a:gd name="T13" fmla="*/ 31 h 32"/>
              <a:gd name="T14" fmla="*/ 8 w 28"/>
              <a:gd name="T15" fmla="*/ 18 h 32"/>
              <a:gd name="T16" fmla="*/ 4 w 28"/>
              <a:gd name="T17" fmla="*/ 13 h 32"/>
              <a:gd name="T18" fmla="*/ 0 w 28"/>
              <a:gd name="T19" fmla="*/ 8 h 32"/>
              <a:gd name="T20" fmla="*/ 12 w 28"/>
              <a:gd name="T21" fmla="*/ 10 h 32"/>
              <a:gd name="T22" fmla="*/ 16 w 28"/>
              <a:gd name="T23" fmla="*/ 0 h 32"/>
              <a:gd name="T24" fmla="*/ 20 w 28"/>
              <a:gd name="T25" fmla="*/ 11 h 32"/>
              <a:gd name="T26" fmla="*/ 14 w 28"/>
              <a:gd name="T27" fmla="*/ 10 h 32"/>
              <a:gd name="T28" fmla="*/ 18 w 28"/>
              <a:gd name="T29" fmla="*/ 11 h 32"/>
              <a:gd name="T30" fmla="*/ 16 w 28"/>
              <a:gd name="T31" fmla="*/ 5 h 32"/>
              <a:gd name="T32" fmla="*/ 14 w 28"/>
              <a:gd name="T33" fmla="*/ 10 h 32"/>
              <a:gd name="T34" fmla="*/ 9 w 28"/>
              <a:gd name="T35" fmla="*/ 16 h 32"/>
              <a:gd name="T36" fmla="*/ 11 w 28"/>
              <a:gd name="T37" fmla="*/ 12 h 32"/>
              <a:gd name="T38" fmla="*/ 5 w 28"/>
              <a:gd name="T39" fmla="*/ 11 h 32"/>
              <a:gd name="T40" fmla="*/ 9 w 28"/>
              <a:gd name="T41" fmla="*/ 16 h 32"/>
              <a:gd name="T42" fmla="*/ 10 w 28"/>
              <a:gd name="T43" fmla="*/ 18 h 32"/>
              <a:gd name="T44" fmla="*/ 14 w 28"/>
              <a:gd name="T45" fmla="*/ 22 h 32"/>
              <a:gd name="T46" fmla="*/ 18 w 28"/>
              <a:gd name="T47" fmla="*/ 19 h 32"/>
              <a:gd name="T48" fmla="*/ 18 w 28"/>
              <a:gd name="T49" fmla="*/ 13 h 32"/>
              <a:gd name="T50" fmla="*/ 13 w 28"/>
              <a:gd name="T51" fmla="*/ 12 h 32"/>
              <a:gd name="T52" fmla="*/ 10 w 28"/>
              <a:gd name="T53" fmla="*/ 18 h 32"/>
              <a:gd name="T54" fmla="*/ 20 w 28"/>
              <a:gd name="T55" fmla="*/ 14 h 32"/>
              <a:gd name="T56" fmla="*/ 20 w 28"/>
              <a:gd name="T57" fmla="*/ 17 h 32"/>
              <a:gd name="T58" fmla="*/ 25 w 28"/>
              <a:gd name="T59" fmla="*/ 14 h 32"/>
              <a:gd name="T60" fmla="*/ 20 w 28"/>
              <a:gd name="T61" fmla="*/ 14 h 32"/>
              <a:gd name="T62" fmla="*/ 6 w 28"/>
              <a:gd name="T63" fmla="*/ 27 h 32"/>
              <a:gd name="T64" fmla="*/ 12 w 28"/>
              <a:gd name="T65" fmla="*/ 23 h 32"/>
              <a:gd name="T66" fmla="*/ 9 w 28"/>
              <a:gd name="T67" fmla="*/ 20 h 32"/>
              <a:gd name="T68" fmla="*/ 6 w 28"/>
              <a:gd name="T69" fmla="*/ 27 h 32"/>
              <a:gd name="T70" fmla="*/ 15 w 28"/>
              <a:gd name="T71" fmla="*/ 24 h 32"/>
              <a:gd name="T72" fmla="*/ 19 w 28"/>
              <a:gd name="T73" fmla="*/ 27 h 32"/>
              <a:gd name="T74" fmla="*/ 18 w 28"/>
              <a:gd name="T75" fmla="*/ 22 h 32"/>
              <a:gd name="T76" fmla="*/ 15 w 28"/>
              <a:gd name="T77" fmla="*/ 24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8" h="32">
                <a:moveTo>
                  <a:pt x="20" y="11"/>
                </a:moveTo>
                <a:cubicBezTo>
                  <a:pt x="23" y="12"/>
                  <a:pt x="26" y="11"/>
                  <a:pt x="28" y="12"/>
                </a:cubicBezTo>
                <a:cubicBezTo>
                  <a:pt x="28" y="16"/>
                  <a:pt x="23" y="17"/>
                  <a:pt x="20" y="20"/>
                </a:cubicBezTo>
                <a:cubicBezTo>
                  <a:pt x="20" y="25"/>
                  <a:pt x="21" y="27"/>
                  <a:pt x="20" y="32"/>
                </a:cubicBezTo>
                <a:cubicBezTo>
                  <a:pt x="16" y="31"/>
                  <a:pt x="16" y="27"/>
                  <a:pt x="13" y="25"/>
                </a:cubicBezTo>
                <a:cubicBezTo>
                  <a:pt x="10" y="27"/>
                  <a:pt x="7" y="29"/>
                  <a:pt x="3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27"/>
                  <a:pt x="6" y="22"/>
                  <a:pt x="8" y="18"/>
                </a:cubicBezTo>
                <a:cubicBezTo>
                  <a:pt x="6" y="16"/>
                  <a:pt x="5" y="15"/>
                  <a:pt x="4" y="13"/>
                </a:cubicBezTo>
                <a:cubicBezTo>
                  <a:pt x="3" y="12"/>
                  <a:pt x="0" y="10"/>
                  <a:pt x="0" y="8"/>
                </a:cubicBezTo>
                <a:cubicBezTo>
                  <a:pt x="3" y="7"/>
                  <a:pt x="8" y="10"/>
                  <a:pt x="12" y="10"/>
                </a:cubicBezTo>
                <a:cubicBezTo>
                  <a:pt x="14" y="7"/>
                  <a:pt x="14" y="3"/>
                  <a:pt x="16" y="0"/>
                </a:cubicBezTo>
                <a:cubicBezTo>
                  <a:pt x="19" y="2"/>
                  <a:pt x="19" y="7"/>
                  <a:pt x="20" y="11"/>
                </a:cubicBezTo>
                <a:close/>
                <a:moveTo>
                  <a:pt x="14" y="10"/>
                </a:moveTo>
                <a:cubicBezTo>
                  <a:pt x="16" y="11"/>
                  <a:pt x="17" y="11"/>
                  <a:pt x="18" y="11"/>
                </a:cubicBezTo>
                <a:cubicBezTo>
                  <a:pt x="17" y="9"/>
                  <a:pt x="18" y="6"/>
                  <a:pt x="16" y="5"/>
                </a:cubicBezTo>
                <a:cubicBezTo>
                  <a:pt x="16" y="7"/>
                  <a:pt x="15" y="8"/>
                  <a:pt x="14" y="10"/>
                </a:cubicBezTo>
                <a:close/>
                <a:moveTo>
                  <a:pt x="9" y="16"/>
                </a:moveTo>
                <a:cubicBezTo>
                  <a:pt x="9" y="14"/>
                  <a:pt x="10" y="13"/>
                  <a:pt x="11" y="12"/>
                </a:cubicBezTo>
                <a:cubicBezTo>
                  <a:pt x="9" y="12"/>
                  <a:pt x="7" y="10"/>
                  <a:pt x="5" y="11"/>
                </a:cubicBezTo>
                <a:cubicBezTo>
                  <a:pt x="6" y="12"/>
                  <a:pt x="7" y="15"/>
                  <a:pt x="9" y="16"/>
                </a:cubicBezTo>
                <a:close/>
                <a:moveTo>
                  <a:pt x="10" y="18"/>
                </a:moveTo>
                <a:cubicBezTo>
                  <a:pt x="12" y="19"/>
                  <a:pt x="13" y="21"/>
                  <a:pt x="14" y="22"/>
                </a:cubicBezTo>
                <a:cubicBezTo>
                  <a:pt x="16" y="21"/>
                  <a:pt x="16" y="20"/>
                  <a:pt x="18" y="19"/>
                </a:cubicBezTo>
                <a:cubicBezTo>
                  <a:pt x="18" y="17"/>
                  <a:pt x="18" y="15"/>
                  <a:pt x="18" y="13"/>
                </a:cubicBezTo>
                <a:cubicBezTo>
                  <a:pt x="16" y="13"/>
                  <a:pt x="14" y="13"/>
                  <a:pt x="13" y="12"/>
                </a:cubicBezTo>
                <a:cubicBezTo>
                  <a:pt x="13" y="14"/>
                  <a:pt x="11" y="16"/>
                  <a:pt x="10" y="18"/>
                </a:cubicBezTo>
                <a:close/>
                <a:moveTo>
                  <a:pt x="20" y="14"/>
                </a:moveTo>
                <a:cubicBezTo>
                  <a:pt x="20" y="15"/>
                  <a:pt x="20" y="16"/>
                  <a:pt x="20" y="17"/>
                </a:cubicBezTo>
                <a:cubicBezTo>
                  <a:pt x="22" y="17"/>
                  <a:pt x="24" y="16"/>
                  <a:pt x="25" y="14"/>
                </a:cubicBezTo>
                <a:cubicBezTo>
                  <a:pt x="23" y="14"/>
                  <a:pt x="21" y="13"/>
                  <a:pt x="20" y="14"/>
                </a:cubicBezTo>
                <a:close/>
                <a:moveTo>
                  <a:pt x="6" y="27"/>
                </a:moveTo>
                <a:cubicBezTo>
                  <a:pt x="8" y="26"/>
                  <a:pt x="10" y="24"/>
                  <a:pt x="12" y="23"/>
                </a:cubicBezTo>
                <a:cubicBezTo>
                  <a:pt x="11" y="22"/>
                  <a:pt x="10" y="21"/>
                  <a:pt x="9" y="20"/>
                </a:cubicBezTo>
                <a:cubicBezTo>
                  <a:pt x="8" y="22"/>
                  <a:pt x="7" y="24"/>
                  <a:pt x="6" y="27"/>
                </a:cubicBezTo>
                <a:close/>
                <a:moveTo>
                  <a:pt x="15" y="24"/>
                </a:moveTo>
                <a:cubicBezTo>
                  <a:pt x="16" y="25"/>
                  <a:pt x="18" y="28"/>
                  <a:pt x="19" y="27"/>
                </a:cubicBezTo>
                <a:cubicBezTo>
                  <a:pt x="18" y="26"/>
                  <a:pt x="19" y="22"/>
                  <a:pt x="18" y="22"/>
                </a:cubicBezTo>
                <a:cubicBezTo>
                  <a:pt x="17" y="23"/>
                  <a:pt x="15" y="23"/>
                  <a:pt x="15" y="24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4171950" y="309245"/>
            <a:ext cx="4138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Getting the Data I Need</a:t>
            </a:r>
          </a:p>
        </p:txBody>
      </p:sp>
      <p:sp>
        <p:nvSpPr>
          <p:cNvPr id="104" name="任意多边形 103"/>
          <p:cNvSpPr/>
          <p:nvPr/>
        </p:nvSpPr>
        <p:spPr>
          <a:xfrm>
            <a:off x="3828230" y="250444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sp>
        <p:nvSpPr>
          <p:cNvPr id="105" name="任意多边形 104"/>
          <p:cNvSpPr/>
          <p:nvPr/>
        </p:nvSpPr>
        <p:spPr>
          <a:xfrm flipH="1">
            <a:off x="8292764" y="250444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grpSp>
        <p:nvGrpSpPr>
          <p:cNvPr id="161" name="Group 4"/>
          <p:cNvGrpSpPr>
            <a:grpSpLocks noChangeAspect="1"/>
          </p:cNvGrpSpPr>
          <p:nvPr/>
        </p:nvGrpSpPr>
        <p:grpSpPr bwMode="auto">
          <a:xfrm>
            <a:off x="410026" y="5828528"/>
            <a:ext cx="672008" cy="658401"/>
            <a:chOff x="923" y="2960"/>
            <a:chExt cx="642" cy="629"/>
          </a:xfrm>
          <a:solidFill>
            <a:srgbClr val="1F4E79"/>
          </a:solidFill>
        </p:grpSpPr>
        <p:sp>
          <p:nvSpPr>
            <p:cNvPr id="162" name="Freeform 5"/>
            <p:cNvSpPr>
              <a:spLocks noEditPoints="1"/>
            </p:cNvSpPr>
            <p:nvPr/>
          </p:nvSpPr>
          <p:spPr bwMode="auto">
            <a:xfrm>
              <a:off x="1022" y="3044"/>
              <a:ext cx="457" cy="500"/>
            </a:xfrm>
            <a:custGeom>
              <a:avLst/>
              <a:gdLst>
                <a:gd name="T0" fmla="*/ 247 w 293"/>
                <a:gd name="T1" fmla="*/ 165 h 320"/>
                <a:gd name="T2" fmla="*/ 288 w 293"/>
                <a:gd name="T3" fmla="*/ 128 h 320"/>
                <a:gd name="T4" fmla="*/ 281 w 293"/>
                <a:gd name="T5" fmla="*/ 114 h 320"/>
                <a:gd name="T6" fmla="*/ 198 w 293"/>
                <a:gd name="T7" fmla="*/ 105 h 320"/>
                <a:gd name="T8" fmla="*/ 141 w 293"/>
                <a:gd name="T9" fmla="*/ 13 h 320"/>
                <a:gd name="T10" fmla="*/ 125 w 293"/>
                <a:gd name="T11" fmla="*/ 10 h 320"/>
                <a:gd name="T12" fmla="*/ 96 w 293"/>
                <a:gd name="T13" fmla="*/ 124 h 320"/>
                <a:gd name="T14" fmla="*/ 10 w 293"/>
                <a:gd name="T15" fmla="*/ 123 h 320"/>
                <a:gd name="T16" fmla="*/ 5 w 293"/>
                <a:gd name="T17" fmla="*/ 137 h 320"/>
                <a:gd name="T18" fmla="*/ 80 w 293"/>
                <a:gd name="T19" fmla="*/ 196 h 320"/>
                <a:gd name="T20" fmla="*/ 64 w 293"/>
                <a:gd name="T21" fmla="*/ 267 h 320"/>
                <a:gd name="T22" fmla="*/ 78 w 293"/>
                <a:gd name="T23" fmla="*/ 317 h 320"/>
                <a:gd name="T24" fmla="*/ 122 w 293"/>
                <a:gd name="T25" fmla="*/ 280 h 320"/>
                <a:gd name="T26" fmla="*/ 166 w 293"/>
                <a:gd name="T27" fmla="*/ 217 h 320"/>
                <a:gd name="T28" fmla="*/ 235 w 293"/>
                <a:gd name="T29" fmla="*/ 289 h 320"/>
                <a:gd name="T30" fmla="*/ 249 w 293"/>
                <a:gd name="T31" fmla="*/ 284 h 320"/>
                <a:gd name="T32" fmla="*/ 231 w 293"/>
                <a:gd name="T33" fmla="*/ 193 h 320"/>
                <a:gd name="T34" fmla="*/ 229 w 293"/>
                <a:gd name="T35" fmla="*/ 182 h 320"/>
                <a:gd name="T36" fmla="*/ 235 w 293"/>
                <a:gd name="T37" fmla="*/ 174 h 320"/>
                <a:gd name="T38" fmla="*/ 247 w 293"/>
                <a:gd name="T39" fmla="*/ 165 h 320"/>
                <a:gd name="T40" fmla="*/ 221 w 293"/>
                <a:gd name="T41" fmla="*/ 163 h 320"/>
                <a:gd name="T42" fmla="*/ 211 w 293"/>
                <a:gd name="T43" fmla="*/ 175 h 320"/>
                <a:gd name="T44" fmla="*/ 212 w 293"/>
                <a:gd name="T45" fmla="*/ 182 h 320"/>
                <a:gd name="T46" fmla="*/ 212 w 293"/>
                <a:gd name="T47" fmla="*/ 188 h 320"/>
                <a:gd name="T48" fmla="*/ 226 w 293"/>
                <a:gd name="T49" fmla="*/ 232 h 320"/>
                <a:gd name="T50" fmla="*/ 234 w 293"/>
                <a:gd name="T51" fmla="*/ 264 h 320"/>
                <a:gd name="T52" fmla="*/ 176 w 293"/>
                <a:gd name="T53" fmla="*/ 204 h 320"/>
                <a:gd name="T54" fmla="*/ 166 w 293"/>
                <a:gd name="T55" fmla="*/ 203 h 320"/>
                <a:gd name="T56" fmla="*/ 154 w 293"/>
                <a:gd name="T57" fmla="*/ 206 h 320"/>
                <a:gd name="T58" fmla="*/ 123 w 293"/>
                <a:gd name="T59" fmla="*/ 252 h 320"/>
                <a:gd name="T60" fmla="*/ 91 w 293"/>
                <a:gd name="T61" fmla="*/ 291 h 320"/>
                <a:gd name="T62" fmla="*/ 80 w 293"/>
                <a:gd name="T63" fmla="*/ 297 h 320"/>
                <a:gd name="T64" fmla="*/ 80 w 293"/>
                <a:gd name="T65" fmla="*/ 290 h 320"/>
                <a:gd name="T66" fmla="*/ 82 w 293"/>
                <a:gd name="T67" fmla="*/ 254 h 320"/>
                <a:gd name="T68" fmla="*/ 97 w 293"/>
                <a:gd name="T69" fmla="*/ 196 h 320"/>
                <a:gd name="T70" fmla="*/ 94 w 293"/>
                <a:gd name="T71" fmla="*/ 185 h 320"/>
                <a:gd name="T72" fmla="*/ 29 w 293"/>
                <a:gd name="T73" fmla="*/ 138 h 320"/>
                <a:gd name="T74" fmla="*/ 100 w 293"/>
                <a:gd name="T75" fmla="*/ 140 h 320"/>
                <a:gd name="T76" fmla="*/ 107 w 293"/>
                <a:gd name="T77" fmla="*/ 137 h 320"/>
                <a:gd name="T78" fmla="*/ 111 w 293"/>
                <a:gd name="T79" fmla="*/ 132 h 320"/>
                <a:gd name="T80" fmla="*/ 136 w 293"/>
                <a:gd name="T81" fmla="*/ 33 h 320"/>
                <a:gd name="T82" fmla="*/ 185 w 293"/>
                <a:gd name="T83" fmla="*/ 115 h 320"/>
                <a:gd name="T84" fmla="*/ 191 w 293"/>
                <a:gd name="T85" fmla="*/ 119 h 320"/>
                <a:gd name="T86" fmla="*/ 194 w 293"/>
                <a:gd name="T87" fmla="*/ 121 h 320"/>
                <a:gd name="T88" fmla="*/ 263 w 293"/>
                <a:gd name="T89" fmla="*/ 129 h 320"/>
                <a:gd name="T90" fmla="*/ 221 w 293"/>
                <a:gd name="T91" fmla="*/ 16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3" h="320">
                  <a:moveTo>
                    <a:pt x="247" y="165"/>
                  </a:moveTo>
                  <a:cubicBezTo>
                    <a:pt x="261" y="154"/>
                    <a:pt x="275" y="141"/>
                    <a:pt x="288" y="128"/>
                  </a:cubicBezTo>
                  <a:cubicBezTo>
                    <a:pt x="293" y="122"/>
                    <a:pt x="288" y="114"/>
                    <a:pt x="281" y="114"/>
                  </a:cubicBezTo>
                  <a:cubicBezTo>
                    <a:pt x="253" y="113"/>
                    <a:pt x="226" y="110"/>
                    <a:pt x="198" y="105"/>
                  </a:cubicBezTo>
                  <a:cubicBezTo>
                    <a:pt x="182" y="72"/>
                    <a:pt x="163" y="42"/>
                    <a:pt x="141" y="13"/>
                  </a:cubicBezTo>
                  <a:cubicBezTo>
                    <a:pt x="143" y="3"/>
                    <a:pt x="128" y="0"/>
                    <a:pt x="125" y="10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67" y="122"/>
                    <a:pt x="39" y="121"/>
                    <a:pt x="10" y="123"/>
                  </a:cubicBezTo>
                  <a:cubicBezTo>
                    <a:pt x="2" y="123"/>
                    <a:pt x="0" y="132"/>
                    <a:pt x="5" y="137"/>
                  </a:cubicBezTo>
                  <a:cubicBezTo>
                    <a:pt x="27" y="160"/>
                    <a:pt x="52" y="180"/>
                    <a:pt x="80" y="196"/>
                  </a:cubicBezTo>
                  <a:cubicBezTo>
                    <a:pt x="72" y="219"/>
                    <a:pt x="66" y="243"/>
                    <a:pt x="64" y="267"/>
                  </a:cubicBezTo>
                  <a:cubicBezTo>
                    <a:pt x="63" y="281"/>
                    <a:pt x="57" y="314"/>
                    <a:pt x="78" y="317"/>
                  </a:cubicBezTo>
                  <a:cubicBezTo>
                    <a:pt x="96" y="320"/>
                    <a:pt x="113" y="292"/>
                    <a:pt x="122" y="280"/>
                  </a:cubicBezTo>
                  <a:cubicBezTo>
                    <a:pt x="138" y="260"/>
                    <a:pt x="153" y="239"/>
                    <a:pt x="166" y="217"/>
                  </a:cubicBezTo>
                  <a:cubicBezTo>
                    <a:pt x="189" y="241"/>
                    <a:pt x="212" y="265"/>
                    <a:pt x="235" y="289"/>
                  </a:cubicBezTo>
                  <a:cubicBezTo>
                    <a:pt x="240" y="293"/>
                    <a:pt x="247" y="290"/>
                    <a:pt x="249" y="284"/>
                  </a:cubicBezTo>
                  <a:cubicBezTo>
                    <a:pt x="256" y="255"/>
                    <a:pt x="241" y="222"/>
                    <a:pt x="231" y="193"/>
                  </a:cubicBezTo>
                  <a:cubicBezTo>
                    <a:pt x="231" y="189"/>
                    <a:pt x="229" y="187"/>
                    <a:pt x="229" y="182"/>
                  </a:cubicBezTo>
                  <a:cubicBezTo>
                    <a:pt x="229" y="177"/>
                    <a:pt x="230" y="178"/>
                    <a:pt x="235" y="174"/>
                  </a:cubicBezTo>
                  <a:cubicBezTo>
                    <a:pt x="239" y="171"/>
                    <a:pt x="243" y="168"/>
                    <a:pt x="247" y="165"/>
                  </a:cubicBezTo>
                  <a:close/>
                  <a:moveTo>
                    <a:pt x="221" y="163"/>
                  </a:moveTo>
                  <a:cubicBezTo>
                    <a:pt x="217" y="166"/>
                    <a:pt x="212" y="169"/>
                    <a:pt x="211" y="175"/>
                  </a:cubicBezTo>
                  <a:cubicBezTo>
                    <a:pt x="210" y="178"/>
                    <a:pt x="211" y="180"/>
                    <a:pt x="212" y="182"/>
                  </a:cubicBezTo>
                  <a:cubicBezTo>
                    <a:pt x="211" y="184"/>
                    <a:pt x="211" y="186"/>
                    <a:pt x="212" y="188"/>
                  </a:cubicBezTo>
                  <a:cubicBezTo>
                    <a:pt x="216" y="203"/>
                    <a:pt x="221" y="218"/>
                    <a:pt x="226" y="232"/>
                  </a:cubicBezTo>
                  <a:cubicBezTo>
                    <a:pt x="229" y="243"/>
                    <a:pt x="233" y="253"/>
                    <a:pt x="234" y="264"/>
                  </a:cubicBezTo>
                  <a:cubicBezTo>
                    <a:pt x="215" y="244"/>
                    <a:pt x="195" y="224"/>
                    <a:pt x="176" y="204"/>
                  </a:cubicBezTo>
                  <a:cubicBezTo>
                    <a:pt x="173" y="200"/>
                    <a:pt x="169" y="201"/>
                    <a:pt x="166" y="203"/>
                  </a:cubicBezTo>
                  <a:cubicBezTo>
                    <a:pt x="162" y="201"/>
                    <a:pt x="157" y="201"/>
                    <a:pt x="154" y="206"/>
                  </a:cubicBezTo>
                  <a:cubicBezTo>
                    <a:pt x="145" y="222"/>
                    <a:pt x="134" y="237"/>
                    <a:pt x="123" y="252"/>
                  </a:cubicBezTo>
                  <a:cubicBezTo>
                    <a:pt x="114" y="265"/>
                    <a:pt x="103" y="281"/>
                    <a:pt x="91" y="291"/>
                  </a:cubicBezTo>
                  <a:cubicBezTo>
                    <a:pt x="89" y="296"/>
                    <a:pt x="85" y="298"/>
                    <a:pt x="80" y="297"/>
                  </a:cubicBezTo>
                  <a:cubicBezTo>
                    <a:pt x="80" y="290"/>
                    <a:pt x="80" y="290"/>
                    <a:pt x="80" y="290"/>
                  </a:cubicBezTo>
                  <a:cubicBezTo>
                    <a:pt x="77" y="280"/>
                    <a:pt x="81" y="263"/>
                    <a:pt x="82" y="254"/>
                  </a:cubicBezTo>
                  <a:cubicBezTo>
                    <a:pt x="85" y="234"/>
                    <a:pt x="90" y="215"/>
                    <a:pt x="97" y="196"/>
                  </a:cubicBezTo>
                  <a:cubicBezTo>
                    <a:pt x="99" y="192"/>
                    <a:pt x="98" y="188"/>
                    <a:pt x="94" y="185"/>
                  </a:cubicBezTo>
                  <a:cubicBezTo>
                    <a:pt x="70" y="172"/>
                    <a:pt x="49" y="157"/>
                    <a:pt x="29" y="138"/>
                  </a:cubicBezTo>
                  <a:cubicBezTo>
                    <a:pt x="53" y="138"/>
                    <a:pt x="77" y="138"/>
                    <a:pt x="100" y="140"/>
                  </a:cubicBezTo>
                  <a:cubicBezTo>
                    <a:pt x="103" y="140"/>
                    <a:pt x="105" y="139"/>
                    <a:pt x="107" y="137"/>
                  </a:cubicBezTo>
                  <a:cubicBezTo>
                    <a:pt x="109" y="136"/>
                    <a:pt x="110" y="135"/>
                    <a:pt x="111" y="13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55" y="59"/>
                    <a:pt x="171" y="86"/>
                    <a:pt x="185" y="115"/>
                  </a:cubicBezTo>
                  <a:cubicBezTo>
                    <a:pt x="186" y="118"/>
                    <a:pt x="188" y="119"/>
                    <a:pt x="191" y="119"/>
                  </a:cubicBezTo>
                  <a:cubicBezTo>
                    <a:pt x="192" y="120"/>
                    <a:pt x="193" y="120"/>
                    <a:pt x="194" y="121"/>
                  </a:cubicBezTo>
                  <a:cubicBezTo>
                    <a:pt x="217" y="125"/>
                    <a:pt x="240" y="128"/>
                    <a:pt x="263" y="129"/>
                  </a:cubicBezTo>
                  <a:cubicBezTo>
                    <a:pt x="250" y="142"/>
                    <a:pt x="236" y="153"/>
                    <a:pt x="221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6"/>
            <p:cNvSpPr/>
            <p:nvPr/>
          </p:nvSpPr>
          <p:spPr bwMode="auto">
            <a:xfrm>
              <a:off x="1362" y="2975"/>
              <a:ext cx="161" cy="150"/>
            </a:xfrm>
            <a:custGeom>
              <a:avLst/>
              <a:gdLst>
                <a:gd name="T0" fmla="*/ 101 w 103"/>
                <a:gd name="T1" fmla="*/ 89 h 96"/>
                <a:gd name="T2" fmla="*/ 7 w 103"/>
                <a:gd name="T3" fmla="*/ 2 h 96"/>
                <a:gd name="T4" fmla="*/ 5 w 103"/>
                <a:gd name="T5" fmla="*/ 10 h 96"/>
                <a:gd name="T6" fmla="*/ 93 w 103"/>
                <a:gd name="T7" fmla="*/ 91 h 96"/>
                <a:gd name="T8" fmla="*/ 101 w 103"/>
                <a:gd name="T9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96">
                  <a:moveTo>
                    <a:pt x="101" y="89"/>
                  </a:moveTo>
                  <a:cubicBezTo>
                    <a:pt x="82" y="48"/>
                    <a:pt x="50" y="17"/>
                    <a:pt x="7" y="2"/>
                  </a:cubicBezTo>
                  <a:cubicBezTo>
                    <a:pt x="2" y="0"/>
                    <a:pt x="0" y="8"/>
                    <a:pt x="5" y="10"/>
                  </a:cubicBezTo>
                  <a:cubicBezTo>
                    <a:pt x="45" y="24"/>
                    <a:pt x="76" y="53"/>
                    <a:pt x="93" y="91"/>
                  </a:cubicBezTo>
                  <a:cubicBezTo>
                    <a:pt x="95" y="96"/>
                    <a:pt x="103" y="94"/>
                    <a:pt x="101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7"/>
            <p:cNvSpPr/>
            <p:nvPr/>
          </p:nvSpPr>
          <p:spPr bwMode="auto">
            <a:xfrm>
              <a:off x="1465" y="2960"/>
              <a:ext cx="100" cy="108"/>
            </a:xfrm>
            <a:custGeom>
              <a:avLst/>
              <a:gdLst>
                <a:gd name="T0" fmla="*/ 62 w 64"/>
                <a:gd name="T1" fmla="*/ 60 h 69"/>
                <a:gd name="T2" fmla="*/ 8 w 64"/>
                <a:gd name="T3" fmla="*/ 3 h 69"/>
                <a:gd name="T4" fmla="*/ 5 w 64"/>
                <a:gd name="T5" fmla="*/ 10 h 69"/>
                <a:gd name="T6" fmla="*/ 55 w 64"/>
                <a:gd name="T7" fmla="*/ 64 h 69"/>
                <a:gd name="T8" fmla="*/ 62 w 64"/>
                <a:gd name="T9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9">
                  <a:moveTo>
                    <a:pt x="62" y="60"/>
                  </a:moveTo>
                  <a:cubicBezTo>
                    <a:pt x="49" y="36"/>
                    <a:pt x="31" y="17"/>
                    <a:pt x="8" y="3"/>
                  </a:cubicBezTo>
                  <a:cubicBezTo>
                    <a:pt x="4" y="0"/>
                    <a:pt x="0" y="7"/>
                    <a:pt x="5" y="10"/>
                  </a:cubicBezTo>
                  <a:cubicBezTo>
                    <a:pt x="26" y="23"/>
                    <a:pt x="43" y="42"/>
                    <a:pt x="55" y="64"/>
                  </a:cubicBezTo>
                  <a:cubicBezTo>
                    <a:pt x="57" y="69"/>
                    <a:pt x="64" y="65"/>
                    <a:pt x="6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8"/>
            <p:cNvSpPr/>
            <p:nvPr/>
          </p:nvSpPr>
          <p:spPr bwMode="auto">
            <a:xfrm>
              <a:off x="961" y="3361"/>
              <a:ext cx="109" cy="228"/>
            </a:xfrm>
            <a:custGeom>
              <a:avLst/>
              <a:gdLst>
                <a:gd name="T0" fmla="*/ 67 w 70"/>
                <a:gd name="T1" fmla="*/ 137 h 146"/>
                <a:gd name="T2" fmla="*/ 12 w 70"/>
                <a:gd name="T3" fmla="*/ 5 h 146"/>
                <a:gd name="T4" fmla="*/ 4 w 70"/>
                <a:gd name="T5" fmla="*/ 6 h 146"/>
                <a:gd name="T6" fmla="*/ 60 w 70"/>
                <a:gd name="T7" fmla="*/ 142 h 146"/>
                <a:gd name="T8" fmla="*/ 67 w 70"/>
                <a:gd name="T9" fmla="*/ 13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46">
                  <a:moveTo>
                    <a:pt x="67" y="137"/>
                  </a:moveTo>
                  <a:cubicBezTo>
                    <a:pt x="38" y="98"/>
                    <a:pt x="8" y="56"/>
                    <a:pt x="12" y="5"/>
                  </a:cubicBezTo>
                  <a:cubicBezTo>
                    <a:pt x="13" y="0"/>
                    <a:pt x="5" y="1"/>
                    <a:pt x="4" y="6"/>
                  </a:cubicBezTo>
                  <a:cubicBezTo>
                    <a:pt x="0" y="58"/>
                    <a:pt x="30" y="102"/>
                    <a:pt x="60" y="142"/>
                  </a:cubicBezTo>
                  <a:cubicBezTo>
                    <a:pt x="63" y="146"/>
                    <a:pt x="70" y="142"/>
                    <a:pt x="67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9"/>
            <p:cNvSpPr/>
            <p:nvPr/>
          </p:nvSpPr>
          <p:spPr bwMode="auto">
            <a:xfrm>
              <a:off x="923" y="3422"/>
              <a:ext cx="74" cy="134"/>
            </a:xfrm>
            <a:custGeom>
              <a:avLst/>
              <a:gdLst>
                <a:gd name="T0" fmla="*/ 43 w 47"/>
                <a:gd name="T1" fmla="*/ 77 h 86"/>
                <a:gd name="T2" fmla="*/ 9 w 47"/>
                <a:gd name="T3" fmla="*/ 5 h 86"/>
                <a:gd name="T4" fmla="*/ 1 w 47"/>
                <a:gd name="T5" fmla="*/ 5 h 86"/>
                <a:gd name="T6" fmla="*/ 38 w 47"/>
                <a:gd name="T7" fmla="*/ 83 h 86"/>
                <a:gd name="T8" fmla="*/ 43 w 4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6">
                  <a:moveTo>
                    <a:pt x="43" y="77"/>
                  </a:moveTo>
                  <a:cubicBezTo>
                    <a:pt x="25" y="56"/>
                    <a:pt x="13" y="32"/>
                    <a:pt x="9" y="5"/>
                  </a:cubicBezTo>
                  <a:cubicBezTo>
                    <a:pt x="8" y="0"/>
                    <a:pt x="0" y="0"/>
                    <a:pt x="1" y="5"/>
                  </a:cubicBezTo>
                  <a:cubicBezTo>
                    <a:pt x="5" y="34"/>
                    <a:pt x="18" y="60"/>
                    <a:pt x="38" y="83"/>
                  </a:cubicBezTo>
                  <a:cubicBezTo>
                    <a:pt x="41" y="86"/>
                    <a:pt x="47" y="80"/>
                    <a:pt x="43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10813492" y="1333451"/>
            <a:ext cx="467126" cy="600375"/>
            <a:chOff x="5700260" y="545431"/>
            <a:chExt cx="3443982" cy="4908418"/>
          </a:xfrm>
        </p:grpSpPr>
        <p:sp>
          <p:nvSpPr>
            <p:cNvPr id="168" name="任意多边形 167"/>
            <p:cNvSpPr/>
            <p:nvPr/>
          </p:nvSpPr>
          <p:spPr>
            <a:xfrm>
              <a:off x="5700260" y="545431"/>
              <a:ext cx="3443982" cy="3930315"/>
            </a:xfrm>
            <a:custGeom>
              <a:avLst/>
              <a:gdLst>
                <a:gd name="connsiteX0" fmla="*/ 1718596 w 4355818"/>
                <a:gd name="connsiteY0" fmla="*/ 4909115 h 4957241"/>
                <a:gd name="connsiteX1" fmla="*/ 2090 w 4355818"/>
                <a:gd name="connsiteY1" fmla="*/ 2262168 h 4957241"/>
                <a:gd name="connsiteX2" fmla="*/ 2023396 w 4355818"/>
                <a:gd name="connsiteY2" fmla="*/ 231 h 4957241"/>
                <a:gd name="connsiteX3" fmla="*/ 4349501 w 4355818"/>
                <a:gd name="connsiteY3" fmla="*/ 2390505 h 4957241"/>
                <a:gd name="connsiteX4" fmla="*/ 2681122 w 4355818"/>
                <a:gd name="connsiteY4" fmla="*/ 4957241 h 4957241"/>
                <a:gd name="connsiteX5" fmla="*/ 1702554 w 4355818"/>
                <a:gd name="connsiteY5" fmla="*/ 4957241 h 4957241"/>
                <a:gd name="connsiteX6" fmla="*/ 1718596 w 4355818"/>
                <a:gd name="connsiteY6" fmla="*/ 4909115 h 4957241"/>
                <a:gd name="connsiteX0-1" fmla="*/ 1718596 w 4355818"/>
                <a:gd name="connsiteY0-2" fmla="*/ 4909721 h 4957847"/>
                <a:gd name="connsiteX1-3" fmla="*/ 2090 w 4355818"/>
                <a:gd name="connsiteY1-4" fmla="*/ 2262774 h 4957847"/>
                <a:gd name="connsiteX2-5" fmla="*/ 2023396 w 4355818"/>
                <a:gd name="connsiteY2-6" fmla="*/ 837 h 4957847"/>
                <a:gd name="connsiteX3-7" fmla="*/ 4349501 w 4355818"/>
                <a:gd name="connsiteY3-8" fmla="*/ 2391111 h 4957847"/>
                <a:gd name="connsiteX4-9" fmla="*/ 2681122 w 4355818"/>
                <a:gd name="connsiteY4-10" fmla="*/ 4957847 h 4957847"/>
                <a:gd name="connsiteX5-11" fmla="*/ 1702554 w 4355818"/>
                <a:gd name="connsiteY5-12" fmla="*/ 4957847 h 4957847"/>
                <a:gd name="connsiteX6-13" fmla="*/ 1718596 w 4355818"/>
                <a:gd name="connsiteY6-14" fmla="*/ 4909721 h 4957847"/>
                <a:gd name="connsiteX0-15" fmla="*/ 1718596 w 4355818"/>
                <a:gd name="connsiteY0-16" fmla="*/ 4910440 h 4958566"/>
                <a:gd name="connsiteX1-17" fmla="*/ 2090 w 4355818"/>
                <a:gd name="connsiteY1-18" fmla="*/ 2263493 h 4958566"/>
                <a:gd name="connsiteX2-19" fmla="*/ 2023396 w 4355818"/>
                <a:gd name="connsiteY2-20" fmla="*/ 1556 h 4958566"/>
                <a:gd name="connsiteX3-21" fmla="*/ 4349501 w 4355818"/>
                <a:gd name="connsiteY3-22" fmla="*/ 2391830 h 4958566"/>
                <a:gd name="connsiteX4-23" fmla="*/ 2681122 w 4355818"/>
                <a:gd name="connsiteY4-24" fmla="*/ 4958566 h 4958566"/>
                <a:gd name="connsiteX5-25" fmla="*/ 1702554 w 4355818"/>
                <a:gd name="connsiteY5-26" fmla="*/ 4958566 h 4958566"/>
                <a:gd name="connsiteX6-27" fmla="*/ 1718596 w 4355818"/>
                <a:gd name="connsiteY6-28" fmla="*/ 4910440 h 4958566"/>
                <a:gd name="connsiteX0-29" fmla="*/ 1721741 w 4355933"/>
                <a:gd name="connsiteY0-30" fmla="*/ 4926470 h 4974596"/>
                <a:gd name="connsiteX1-31" fmla="*/ 5235 w 4355933"/>
                <a:gd name="connsiteY1-32" fmla="*/ 2279523 h 4974596"/>
                <a:gd name="connsiteX2-33" fmla="*/ 2219046 w 4355933"/>
                <a:gd name="connsiteY2-34" fmla="*/ 1544 h 4974596"/>
                <a:gd name="connsiteX3-35" fmla="*/ 4352646 w 4355933"/>
                <a:gd name="connsiteY3-36" fmla="*/ 2407860 h 4974596"/>
                <a:gd name="connsiteX4-37" fmla="*/ 2684267 w 4355933"/>
                <a:gd name="connsiteY4-38" fmla="*/ 4974596 h 4974596"/>
                <a:gd name="connsiteX5-39" fmla="*/ 1705699 w 4355933"/>
                <a:gd name="connsiteY5-40" fmla="*/ 4974596 h 4974596"/>
                <a:gd name="connsiteX6-41" fmla="*/ 1721741 w 4355933"/>
                <a:gd name="connsiteY6-42" fmla="*/ 4926470 h 4974596"/>
                <a:gd name="connsiteX0-43" fmla="*/ 1720842 w 4355710"/>
                <a:gd name="connsiteY0-44" fmla="*/ 4926470 h 4974596"/>
                <a:gd name="connsiteX1-45" fmla="*/ 4336 w 4355710"/>
                <a:gd name="connsiteY1-46" fmla="*/ 2279523 h 4974596"/>
                <a:gd name="connsiteX2-47" fmla="*/ 2170021 w 4355710"/>
                <a:gd name="connsiteY2-48" fmla="*/ 1544 h 4974596"/>
                <a:gd name="connsiteX3-49" fmla="*/ 4351747 w 4355710"/>
                <a:gd name="connsiteY3-50" fmla="*/ 2407860 h 4974596"/>
                <a:gd name="connsiteX4-51" fmla="*/ 2683368 w 4355710"/>
                <a:gd name="connsiteY4-52" fmla="*/ 4974596 h 4974596"/>
                <a:gd name="connsiteX5-53" fmla="*/ 1704800 w 4355710"/>
                <a:gd name="connsiteY5-54" fmla="*/ 4974596 h 4974596"/>
                <a:gd name="connsiteX6-55" fmla="*/ 1720842 w 4355710"/>
                <a:gd name="connsiteY6-56" fmla="*/ 4926470 h 4974596"/>
                <a:gd name="connsiteX0-57" fmla="*/ 1720842 w 4352664"/>
                <a:gd name="connsiteY0-58" fmla="*/ 4926484 h 4974610"/>
                <a:gd name="connsiteX1-59" fmla="*/ 4336 w 4352664"/>
                <a:gd name="connsiteY1-60" fmla="*/ 2279537 h 4974610"/>
                <a:gd name="connsiteX2-61" fmla="*/ 2170021 w 4352664"/>
                <a:gd name="connsiteY2-62" fmla="*/ 1558 h 4974610"/>
                <a:gd name="connsiteX3-63" fmla="*/ 4351747 w 4352664"/>
                <a:gd name="connsiteY3-64" fmla="*/ 2407874 h 4974610"/>
                <a:gd name="connsiteX4-65" fmla="*/ 2683368 w 4352664"/>
                <a:gd name="connsiteY4-66" fmla="*/ 4974610 h 4974610"/>
                <a:gd name="connsiteX5-67" fmla="*/ 1704800 w 4352664"/>
                <a:gd name="connsiteY5-68" fmla="*/ 4974610 h 4974610"/>
                <a:gd name="connsiteX6-69" fmla="*/ 1720842 w 4352664"/>
                <a:gd name="connsiteY6-70" fmla="*/ 4926484 h 4974610"/>
                <a:gd name="connsiteX0-71" fmla="*/ 1727235 w 4359057"/>
                <a:gd name="connsiteY0-72" fmla="*/ 4926484 h 4974610"/>
                <a:gd name="connsiteX1-73" fmla="*/ 10729 w 4359057"/>
                <a:gd name="connsiteY1-74" fmla="*/ 2279537 h 4974610"/>
                <a:gd name="connsiteX2-75" fmla="*/ 2176414 w 4359057"/>
                <a:gd name="connsiteY2-76" fmla="*/ 1558 h 4974610"/>
                <a:gd name="connsiteX3-77" fmla="*/ 4358140 w 4359057"/>
                <a:gd name="connsiteY3-78" fmla="*/ 2407874 h 4974610"/>
                <a:gd name="connsiteX4-79" fmla="*/ 2689761 w 4359057"/>
                <a:gd name="connsiteY4-80" fmla="*/ 4974610 h 4974610"/>
                <a:gd name="connsiteX5-81" fmla="*/ 1711193 w 4359057"/>
                <a:gd name="connsiteY5-82" fmla="*/ 4974610 h 4974610"/>
                <a:gd name="connsiteX6-83" fmla="*/ 1727235 w 4359057"/>
                <a:gd name="connsiteY6-84" fmla="*/ 4926484 h 49746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4359057" h="4974610">
                  <a:moveTo>
                    <a:pt x="1727235" y="4926484"/>
                  </a:moveTo>
                  <a:cubicBezTo>
                    <a:pt x="843582" y="4012084"/>
                    <a:pt x="112329" y="3148484"/>
                    <a:pt x="10729" y="2279537"/>
                  </a:cubicBezTo>
                  <a:cubicBezTo>
                    <a:pt x="-90871" y="1410590"/>
                    <a:pt x="521403" y="60380"/>
                    <a:pt x="2176414" y="1558"/>
                  </a:cubicBezTo>
                  <a:cubicBezTo>
                    <a:pt x="3831425" y="-57264"/>
                    <a:pt x="4384876" y="1562990"/>
                    <a:pt x="4358140" y="2407874"/>
                  </a:cubicBezTo>
                  <a:cubicBezTo>
                    <a:pt x="4331404" y="3252758"/>
                    <a:pt x="3120224" y="4536126"/>
                    <a:pt x="2689761" y="4974610"/>
                  </a:cubicBezTo>
                  <a:lnTo>
                    <a:pt x="1711193" y="4974610"/>
                  </a:lnTo>
                  <a:lnTo>
                    <a:pt x="1727235" y="4926484"/>
                  </a:lnTo>
                  <a:close/>
                </a:path>
              </a:pathLst>
            </a:custGeom>
            <a:noFill/>
            <a:ln w="19050" cap="rnd">
              <a:solidFill>
                <a:schemeClr val="accent1">
                  <a:lumMod val="50000"/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9" name="组合 168"/>
            <p:cNvGrpSpPr/>
            <p:nvPr/>
          </p:nvGrpSpPr>
          <p:grpSpPr>
            <a:xfrm>
              <a:off x="7010895" y="4475746"/>
              <a:ext cx="913905" cy="978103"/>
              <a:chOff x="5869765" y="4949067"/>
              <a:chExt cx="1450294" cy="1552171"/>
            </a:xfrm>
          </p:grpSpPr>
          <p:sp>
            <p:nvSpPr>
              <p:cNvPr id="173" name="椭圆 31"/>
              <p:cNvSpPr/>
              <p:nvPr/>
            </p:nvSpPr>
            <p:spPr>
              <a:xfrm>
                <a:off x="5869765" y="5582113"/>
                <a:ext cx="1450294" cy="919125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  <a:gd name="connsiteX0-333" fmla="*/ 128078 w 660438"/>
                  <a:gd name="connsiteY0-334" fmla="*/ 64927 h 653852"/>
                  <a:gd name="connsiteX1-335" fmla="*/ 410712 w 660438"/>
                  <a:gd name="connsiteY1-336" fmla="*/ 15051 h 653852"/>
                  <a:gd name="connsiteX2-337" fmla="*/ 659670 w 660438"/>
                  <a:gd name="connsiteY2-338" fmla="*/ 337329 h 653852"/>
                  <a:gd name="connsiteX3-339" fmla="*/ 331423 w 660438"/>
                  <a:gd name="connsiteY3-340" fmla="*/ 653852 h 653852"/>
                  <a:gd name="connsiteX4-341" fmla="*/ 3176 w 660438"/>
                  <a:gd name="connsiteY4-342" fmla="*/ 337329 h 653852"/>
                  <a:gd name="connsiteX5-343" fmla="*/ 62645 w 660438"/>
                  <a:gd name="connsiteY5-344" fmla="*/ 134413 h 653852"/>
                  <a:gd name="connsiteX6-345" fmla="*/ 128078 w 660438"/>
                  <a:gd name="connsiteY6-346" fmla="*/ 64927 h 653852"/>
                  <a:gd name="connsiteX0-347" fmla="*/ 252136 w 660153"/>
                  <a:gd name="connsiteY0-348" fmla="*/ 22792 h 698557"/>
                  <a:gd name="connsiteX1-349" fmla="*/ 410712 w 660153"/>
                  <a:gd name="connsiteY1-350" fmla="*/ 59756 h 698557"/>
                  <a:gd name="connsiteX2-351" fmla="*/ 659670 w 660153"/>
                  <a:gd name="connsiteY2-352" fmla="*/ 382034 h 698557"/>
                  <a:gd name="connsiteX3-353" fmla="*/ 331423 w 660153"/>
                  <a:gd name="connsiteY3-354" fmla="*/ 698557 h 698557"/>
                  <a:gd name="connsiteX4-355" fmla="*/ 3176 w 660153"/>
                  <a:gd name="connsiteY4-356" fmla="*/ 382034 h 698557"/>
                  <a:gd name="connsiteX5-357" fmla="*/ 62645 w 660153"/>
                  <a:gd name="connsiteY5-358" fmla="*/ 179118 h 698557"/>
                  <a:gd name="connsiteX6-359" fmla="*/ 252136 w 660153"/>
                  <a:gd name="connsiteY6-360" fmla="*/ 22792 h 698557"/>
                  <a:gd name="connsiteX0-361" fmla="*/ 62645 w 660153"/>
                  <a:gd name="connsiteY0-362" fmla="*/ 119362 h 638801"/>
                  <a:gd name="connsiteX1-363" fmla="*/ 410712 w 660153"/>
                  <a:gd name="connsiteY1-364" fmla="*/ 0 h 638801"/>
                  <a:gd name="connsiteX2-365" fmla="*/ 659670 w 660153"/>
                  <a:gd name="connsiteY2-366" fmla="*/ 322278 h 638801"/>
                  <a:gd name="connsiteX3-367" fmla="*/ 331423 w 660153"/>
                  <a:gd name="connsiteY3-368" fmla="*/ 638801 h 638801"/>
                  <a:gd name="connsiteX4-369" fmla="*/ 3176 w 660153"/>
                  <a:gd name="connsiteY4-370" fmla="*/ 322278 h 638801"/>
                  <a:gd name="connsiteX5-371" fmla="*/ 62645 w 660153"/>
                  <a:gd name="connsiteY5-372" fmla="*/ 119362 h 638801"/>
                  <a:gd name="connsiteX0-373" fmla="*/ 62645 w 684431"/>
                  <a:gd name="connsiteY0-374" fmla="*/ 57333 h 576772"/>
                  <a:gd name="connsiteX1-375" fmla="*/ 615409 w 684431"/>
                  <a:gd name="connsiteY1-376" fmla="*/ 0 h 576772"/>
                  <a:gd name="connsiteX2-377" fmla="*/ 659670 w 684431"/>
                  <a:gd name="connsiteY2-378" fmla="*/ 260249 h 576772"/>
                  <a:gd name="connsiteX3-379" fmla="*/ 331423 w 684431"/>
                  <a:gd name="connsiteY3-380" fmla="*/ 576772 h 576772"/>
                  <a:gd name="connsiteX4-381" fmla="*/ 3176 w 684431"/>
                  <a:gd name="connsiteY4-382" fmla="*/ 260249 h 576772"/>
                  <a:gd name="connsiteX5-383" fmla="*/ 62645 w 684431"/>
                  <a:gd name="connsiteY5-384" fmla="*/ 57333 h 576772"/>
                  <a:gd name="connsiteX0-385" fmla="*/ 62645 w 697568"/>
                  <a:gd name="connsiteY0-386" fmla="*/ 80203 h 611576"/>
                  <a:gd name="connsiteX1-387" fmla="*/ 615409 w 697568"/>
                  <a:gd name="connsiteY1-388" fmla="*/ 22870 h 611576"/>
                  <a:gd name="connsiteX2-389" fmla="*/ 665873 w 697568"/>
                  <a:gd name="connsiteY2-390" fmla="*/ 494018 h 611576"/>
                  <a:gd name="connsiteX3-391" fmla="*/ 331423 w 697568"/>
                  <a:gd name="connsiteY3-392" fmla="*/ 599642 h 611576"/>
                  <a:gd name="connsiteX4-393" fmla="*/ 3176 w 697568"/>
                  <a:gd name="connsiteY4-394" fmla="*/ 283119 h 611576"/>
                  <a:gd name="connsiteX5-395" fmla="*/ 62645 w 697568"/>
                  <a:gd name="connsiteY5-396" fmla="*/ 80203 h 611576"/>
                  <a:gd name="connsiteX0-397" fmla="*/ 62645 w 721268"/>
                  <a:gd name="connsiteY0-398" fmla="*/ 80203 h 500519"/>
                  <a:gd name="connsiteX1-399" fmla="*/ 615409 w 721268"/>
                  <a:gd name="connsiteY1-400" fmla="*/ 22870 h 500519"/>
                  <a:gd name="connsiteX2-401" fmla="*/ 665873 w 721268"/>
                  <a:gd name="connsiteY2-402" fmla="*/ 494018 h 500519"/>
                  <a:gd name="connsiteX3-403" fmla="*/ 3176 w 721268"/>
                  <a:gd name="connsiteY3-404" fmla="*/ 283119 h 500519"/>
                  <a:gd name="connsiteX4-405" fmla="*/ 62645 w 721268"/>
                  <a:gd name="connsiteY4-406" fmla="*/ 80203 h 500519"/>
                  <a:gd name="connsiteX0-407" fmla="*/ 26672 w 681225"/>
                  <a:gd name="connsiteY0-408" fmla="*/ 80203 h 543014"/>
                  <a:gd name="connsiteX1-409" fmla="*/ 579436 w 681225"/>
                  <a:gd name="connsiteY1-410" fmla="*/ 22870 h 543014"/>
                  <a:gd name="connsiteX2-411" fmla="*/ 629900 w 681225"/>
                  <a:gd name="connsiteY2-412" fmla="*/ 494018 h 543014"/>
                  <a:gd name="connsiteX3-413" fmla="*/ 23029 w 681225"/>
                  <a:gd name="connsiteY3-414" fmla="*/ 481613 h 543014"/>
                  <a:gd name="connsiteX4-415" fmla="*/ 26672 w 681225"/>
                  <a:gd name="connsiteY4-416" fmla="*/ 80203 h 543014"/>
                  <a:gd name="connsiteX0-417" fmla="*/ 26672 w 681225"/>
                  <a:gd name="connsiteY0-418" fmla="*/ 89749 h 552560"/>
                  <a:gd name="connsiteX1-419" fmla="*/ 579436 w 681225"/>
                  <a:gd name="connsiteY1-420" fmla="*/ 32416 h 552560"/>
                  <a:gd name="connsiteX2-421" fmla="*/ 629900 w 681225"/>
                  <a:gd name="connsiteY2-422" fmla="*/ 503564 h 552560"/>
                  <a:gd name="connsiteX3-423" fmla="*/ 23029 w 681225"/>
                  <a:gd name="connsiteY3-424" fmla="*/ 491159 h 552560"/>
                  <a:gd name="connsiteX4-425" fmla="*/ 26672 w 681225"/>
                  <a:gd name="connsiteY4-426" fmla="*/ 89749 h 552560"/>
                  <a:gd name="connsiteX0-427" fmla="*/ 29374 w 683927"/>
                  <a:gd name="connsiteY0-428" fmla="*/ 94156 h 556967"/>
                  <a:gd name="connsiteX1-429" fmla="*/ 582138 w 683927"/>
                  <a:gd name="connsiteY1-430" fmla="*/ 36823 h 556967"/>
                  <a:gd name="connsiteX2-431" fmla="*/ 632602 w 683927"/>
                  <a:gd name="connsiteY2-432" fmla="*/ 507971 h 556967"/>
                  <a:gd name="connsiteX3-433" fmla="*/ 25731 w 683927"/>
                  <a:gd name="connsiteY3-434" fmla="*/ 495566 h 556967"/>
                  <a:gd name="connsiteX4-435" fmla="*/ 29374 w 683927"/>
                  <a:gd name="connsiteY4-436" fmla="*/ 94156 h 556967"/>
                  <a:gd name="connsiteX0-437" fmla="*/ 46803 w 712301"/>
                  <a:gd name="connsiteY0-438" fmla="*/ 71704 h 532822"/>
                  <a:gd name="connsiteX1-439" fmla="*/ 624379 w 712301"/>
                  <a:gd name="connsiteY1-440" fmla="*/ 39182 h 532822"/>
                  <a:gd name="connsiteX2-441" fmla="*/ 650031 w 712301"/>
                  <a:gd name="connsiteY2-442" fmla="*/ 485519 h 532822"/>
                  <a:gd name="connsiteX3-443" fmla="*/ 43160 w 712301"/>
                  <a:gd name="connsiteY3-444" fmla="*/ 473114 h 532822"/>
                  <a:gd name="connsiteX4-445" fmla="*/ 46803 w 712301"/>
                  <a:gd name="connsiteY4-446" fmla="*/ 71704 h 532822"/>
                  <a:gd name="connsiteX0-447" fmla="*/ 46803 w 697972"/>
                  <a:gd name="connsiteY0-448" fmla="*/ 58429 h 519547"/>
                  <a:gd name="connsiteX1-449" fmla="*/ 624379 w 697972"/>
                  <a:gd name="connsiteY1-450" fmla="*/ 25907 h 519547"/>
                  <a:gd name="connsiteX2-451" fmla="*/ 650031 w 697972"/>
                  <a:gd name="connsiteY2-452" fmla="*/ 472244 h 519547"/>
                  <a:gd name="connsiteX3-453" fmla="*/ 43160 w 697972"/>
                  <a:gd name="connsiteY3-454" fmla="*/ 459839 h 519547"/>
                  <a:gd name="connsiteX4-455" fmla="*/ 46803 w 697972"/>
                  <a:gd name="connsiteY4-456" fmla="*/ 58429 h 519547"/>
                  <a:gd name="connsiteX0-457" fmla="*/ 46803 w 697972"/>
                  <a:gd name="connsiteY0-458" fmla="*/ 58429 h 538344"/>
                  <a:gd name="connsiteX1-459" fmla="*/ 624379 w 697972"/>
                  <a:gd name="connsiteY1-460" fmla="*/ 25907 h 538344"/>
                  <a:gd name="connsiteX2-461" fmla="*/ 650031 w 697972"/>
                  <a:gd name="connsiteY2-462" fmla="*/ 472244 h 538344"/>
                  <a:gd name="connsiteX3-463" fmla="*/ 43160 w 697972"/>
                  <a:gd name="connsiteY3-464" fmla="*/ 459839 h 538344"/>
                  <a:gd name="connsiteX4-465" fmla="*/ 46803 w 697972"/>
                  <a:gd name="connsiteY4-466" fmla="*/ 58429 h 538344"/>
                  <a:gd name="connsiteX0-467" fmla="*/ 53628 w 704797"/>
                  <a:gd name="connsiteY0-468" fmla="*/ 58429 h 522084"/>
                  <a:gd name="connsiteX1-469" fmla="*/ 631204 w 704797"/>
                  <a:gd name="connsiteY1-470" fmla="*/ 25907 h 522084"/>
                  <a:gd name="connsiteX2-471" fmla="*/ 656856 w 704797"/>
                  <a:gd name="connsiteY2-472" fmla="*/ 472244 h 522084"/>
                  <a:gd name="connsiteX3-473" fmla="*/ 49985 w 704797"/>
                  <a:gd name="connsiteY3-474" fmla="*/ 459839 h 522084"/>
                  <a:gd name="connsiteX4-475" fmla="*/ 53628 w 704797"/>
                  <a:gd name="connsiteY4-476" fmla="*/ 58429 h 522084"/>
                  <a:gd name="connsiteX0-477" fmla="*/ 53628 w 695352"/>
                  <a:gd name="connsiteY0-478" fmla="*/ 44808 h 508463"/>
                  <a:gd name="connsiteX1-479" fmla="*/ 631204 w 695352"/>
                  <a:gd name="connsiteY1-480" fmla="*/ 12286 h 508463"/>
                  <a:gd name="connsiteX2-481" fmla="*/ 656856 w 695352"/>
                  <a:gd name="connsiteY2-482" fmla="*/ 458623 h 508463"/>
                  <a:gd name="connsiteX3-483" fmla="*/ 49985 w 695352"/>
                  <a:gd name="connsiteY3-484" fmla="*/ 446218 h 508463"/>
                  <a:gd name="connsiteX4-485" fmla="*/ 53628 w 695352"/>
                  <a:gd name="connsiteY4-486" fmla="*/ 44808 h 508463"/>
                  <a:gd name="connsiteX0-487" fmla="*/ 27233 w 668957"/>
                  <a:gd name="connsiteY0-488" fmla="*/ 33309 h 496964"/>
                  <a:gd name="connsiteX1-489" fmla="*/ 604809 w 668957"/>
                  <a:gd name="connsiteY1-490" fmla="*/ 787 h 496964"/>
                  <a:gd name="connsiteX2-491" fmla="*/ 630461 w 668957"/>
                  <a:gd name="connsiteY2-492" fmla="*/ 447124 h 496964"/>
                  <a:gd name="connsiteX3-493" fmla="*/ 23590 w 668957"/>
                  <a:gd name="connsiteY3-494" fmla="*/ 434719 h 496964"/>
                  <a:gd name="connsiteX4-495" fmla="*/ 27233 w 668957"/>
                  <a:gd name="connsiteY4-496" fmla="*/ 33309 h 496964"/>
                  <a:gd name="connsiteX0-497" fmla="*/ 56383 w 708074"/>
                  <a:gd name="connsiteY0-498" fmla="*/ 44807 h 508462"/>
                  <a:gd name="connsiteX1-499" fmla="*/ 672500 w 708074"/>
                  <a:gd name="connsiteY1-500" fmla="*/ 12285 h 508462"/>
                  <a:gd name="connsiteX2-501" fmla="*/ 659611 w 708074"/>
                  <a:gd name="connsiteY2-502" fmla="*/ 458622 h 508462"/>
                  <a:gd name="connsiteX3-503" fmla="*/ 52740 w 708074"/>
                  <a:gd name="connsiteY3-504" fmla="*/ 446217 h 508462"/>
                  <a:gd name="connsiteX4-505" fmla="*/ 56383 w 708074"/>
                  <a:gd name="connsiteY4-506" fmla="*/ 44807 h 508462"/>
                  <a:gd name="connsiteX0-507" fmla="*/ 29466 w 681157"/>
                  <a:gd name="connsiteY0-508" fmla="*/ 33309 h 496964"/>
                  <a:gd name="connsiteX1-509" fmla="*/ 645583 w 681157"/>
                  <a:gd name="connsiteY1-510" fmla="*/ 787 h 496964"/>
                  <a:gd name="connsiteX2-511" fmla="*/ 632694 w 681157"/>
                  <a:gd name="connsiteY2-512" fmla="*/ 447124 h 496964"/>
                  <a:gd name="connsiteX3-513" fmla="*/ 25823 w 681157"/>
                  <a:gd name="connsiteY3-514" fmla="*/ 434719 h 496964"/>
                  <a:gd name="connsiteX4-515" fmla="*/ 29466 w 681157"/>
                  <a:gd name="connsiteY4-516" fmla="*/ 33309 h 49696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81157" h="496964">
                    <a:moveTo>
                      <a:pt x="29466" y="33309"/>
                    </a:moveTo>
                    <a:cubicBezTo>
                      <a:pt x="66687" y="6579"/>
                      <a:pt x="638715" y="-2974"/>
                      <a:pt x="645583" y="787"/>
                    </a:cubicBezTo>
                    <a:cubicBezTo>
                      <a:pt x="652451" y="4548"/>
                      <a:pt x="729564" y="374802"/>
                      <a:pt x="632694" y="447124"/>
                    </a:cubicBezTo>
                    <a:cubicBezTo>
                      <a:pt x="535824" y="519446"/>
                      <a:pt x="62180" y="511123"/>
                      <a:pt x="25823" y="434719"/>
                    </a:cubicBezTo>
                    <a:cubicBezTo>
                      <a:pt x="-10534" y="358315"/>
                      <a:pt x="-7755" y="60039"/>
                      <a:pt x="29466" y="33309"/>
                    </a:cubicBezTo>
                    <a:close/>
                  </a:path>
                </a:pathLst>
              </a:custGeom>
              <a:noFill/>
              <a:ln w="19050" cap="rnd">
                <a:solidFill>
                  <a:schemeClr val="accent1">
                    <a:lumMod val="50000"/>
                    <a:alpha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4" name="组合 173"/>
              <p:cNvGrpSpPr/>
              <p:nvPr/>
            </p:nvGrpSpPr>
            <p:grpSpPr>
              <a:xfrm>
                <a:off x="5869765" y="4949067"/>
                <a:ext cx="1440000" cy="728759"/>
                <a:chOff x="5869765" y="4949067"/>
                <a:chExt cx="1440000" cy="728759"/>
              </a:xfrm>
            </p:grpSpPr>
            <p:sp>
              <p:nvSpPr>
                <p:cNvPr id="175" name="任意多边形 174"/>
                <p:cNvSpPr/>
                <p:nvPr/>
              </p:nvSpPr>
              <p:spPr>
                <a:xfrm>
                  <a:off x="5987407" y="4949067"/>
                  <a:ext cx="11723" cy="633046"/>
                </a:xfrm>
                <a:custGeom>
                  <a:avLst/>
                  <a:gdLst>
                    <a:gd name="connsiteX0" fmla="*/ 0 w 11723"/>
                    <a:gd name="connsiteY0" fmla="*/ 633046 h 633046"/>
                    <a:gd name="connsiteX1" fmla="*/ 11723 w 11723"/>
                    <a:gd name="connsiteY1" fmla="*/ 246184 h 633046"/>
                    <a:gd name="connsiteX2" fmla="*/ 0 w 11723"/>
                    <a:gd name="connsiteY2" fmla="*/ 0 h 633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723" h="633046">
                      <a:moveTo>
                        <a:pt x="0" y="633046"/>
                      </a:moveTo>
                      <a:cubicBezTo>
                        <a:pt x="5861" y="492369"/>
                        <a:pt x="11723" y="351692"/>
                        <a:pt x="11723" y="246184"/>
                      </a:cubicBezTo>
                      <a:cubicBezTo>
                        <a:pt x="11723" y="140676"/>
                        <a:pt x="5861" y="70338"/>
                        <a:pt x="0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1">
                      <a:lumMod val="50000"/>
                      <a:alpha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任意多边形 175"/>
                <p:cNvSpPr/>
                <p:nvPr/>
              </p:nvSpPr>
              <p:spPr>
                <a:xfrm>
                  <a:off x="6511686" y="4949067"/>
                  <a:ext cx="11723" cy="633046"/>
                </a:xfrm>
                <a:custGeom>
                  <a:avLst/>
                  <a:gdLst>
                    <a:gd name="connsiteX0" fmla="*/ 0 w 11723"/>
                    <a:gd name="connsiteY0" fmla="*/ 633046 h 633046"/>
                    <a:gd name="connsiteX1" fmla="*/ 11723 w 11723"/>
                    <a:gd name="connsiteY1" fmla="*/ 246184 h 633046"/>
                    <a:gd name="connsiteX2" fmla="*/ 0 w 11723"/>
                    <a:gd name="connsiteY2" fmla="*/ 0 h 633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723" h="633046">
                      <a:moveTo>
                        <a:pt x="0" y="633046"/>
                      </a:moveTo>
                      <a:cubicBezTo>
                        <a:pt x="5861" y="492369"/>
                        <a:pt x="11723" y="351692"/>
                        <a:pt x="11723" y="246184"/>
                      </a:cubicBezTo>
                      <a:cubicBezTo>
                        <a:pt x="11723" y="140676"/>
                        <a:pt x="5861" y="70338"/>
                        <a:pt x="0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1">
                      <a:lumMod val="50000"/>
                      <a:alpha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" name="任意多边形 176"/>
                <p:cNvSpPr/>
                <p:nvPr/>
              </p:nvSpPr>
              <p:spPr>
                <a:xfrm>
                  <a:off x="7189844" y="4949067"/>
                  <a:ext cx="11723" cy="633046"/>
                </a:xfrm>
                <a:custGeom>
                  <a:avLst/>
                  <a:gdLst>
                    <a:gd name="connsiteX0" fmla="*/ 0 w 11723"/>
                    <a:gd name="connsiteY0" fmla="*/ 633046 h 633046"/>
                    <a:gd name="connsiteX1" fmla="*/ 11723 w 11723"/>
                    <a:gd name="connsiteY1" fmla="*/ 246184 h 633046"/>
                    <a:gd name="connsiteX2" fmla="*/ 0 w 11723"/>
                    <a:gd name="connsiteY2" fmla="*/ 0 h 633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723" h="633046">
                      <a:moveTo>
                        <a:pt x="0" y="633046"/>
                      </a:moveTo>
                      <a:cubicBezTo>
                        <a:pt x="5861" y="492369"/>
                        <a:pt x="11723" y="351692"/>
                        <a:pt x="11723" y="246184"/>
                      </a:cubicBezTo>
                      <a:cubicBezTo>
                        <a:pt x="11723" y="140676"/>
                        <a:pt x="5861" y="70338"/>
                        <a:pt x="0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1">
                      <a:lumMod val="50000"/>
                      <a:alpha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椭圆 31"/>
                <p:cNvSpPr/>
                <p:nvPr/>
              </p:nvSpPr>
              <p:spPr>
                <a:xfrm>
                  <a:off x="5869765" y="5486403"/>
                  <a:ext cx="1440000" cy="191423"/>
                </a:xfrm>
                <a:custGeom>
                  <a:avLst/>
                  <a:gdLst>
                    <a:gd name="connsiteX0" fmla="*/ 0 w 656493"/>
                    <a:gd name="connsiteY0" fmla="*/ 316523 h 633046"/>
                    <a:gd name="connsiteX1" fmla="*/ 328247 w 656493"/>
                    <a:gd name="connsiteY1" fmla="*/ 0 h 633046"/>
                    <a:gd name="connsiteX2" fmla="*/ 656494 w 656493"/>
                    <a:gd name="connsiteY2" fmla="*/ 316523 h 633046"/>
                    <a:gd name="connsiteX3" fmla="*/ 328247 w 656493"/>
                    <a:gd name="connsiteY3" fmla="*/ 633046 h 633046"/>
                    <a:gd name="connsiteX4" fmla="*/ 0 w 656493"/>
                    <a:gd name="connsiteY4" fmla="*/ 316523 h 633046"/>
                    <a:gd name="connsiteX0-1" fmla="*/ 328247 w 656494"/>
                    <a:gd name="connsiteY0-2" fmla="*/ 0 h 633046"/>
                    <a:gd name="connsiteX1-3" fmla="*/ 656494 w 656494"/>
                    <a:gd name="connsiteY1-4" fmla="*/ 316523 h 633046"/>
                    <a:gd name="connsiteX2-5" fmla="*/ 328247 w 656494"/>
                    <a:gd name="connsiteY2-6" fmla="*/ 633046 h 633046"/>
                    <a:gd name="connsiteX3-7" fmla="*/ 0 w 656494"/>
                    <a:gd name="connsiteY3-8" fmla="*/ 316523 h 633046"/>
                    <a:gd name="connsiteX4-9" fmla="*/ 419687 w 656494"/>
                    <a:gd name="connsiteY4-10" fmla="*/ 91440 h 633046"/>
                    <a:gd name="connsiteX0-11" fmla="*/ 402964 w 731211"/>
                    <a:gd name="connsiteY0-12" fmla="*/ 0 h 633046"/>
                    <a:gd name="connsiteX1-13" fmla="*/ 731211 w 731211"/>
                    <a:gd name="connsiteY1-14" fmla="*/ 316523 h 633046"/>
                    <a:gd name="connsiteX2-15" fmla="*/ 402964 w 731211"/>
                    <a:gd name="connsiteY2-16" fmla="*/ 633046 h 633046"/>
                    <a:gd name="connsiteX3-17" fmla="*/ 74717 w 731211"/>
                    <a:gd name="connsiteY3-18" fmla="*/ 316523 h 633046"/>
                    <a:gd name="connsiteX4-19" fmla="*/ 161895 w 731211"/>
                    <a:gd name="connsiteY4-20" fmla="*/ 152400 h 633046"/>
                    <a:gd name="connsiteX0-21" fmla="*/ 353700 w 681947"/>
                    <a:gd name="connsiteY0-22" fmla="*/ 0 h 633046"/>
                    <a:gd name="connsiteX1-23" fmla="*/ 681947 w 681947"/>
                    <a:gd name="connsiteY1-24" fmla="*/ 316523 h 633046"/>
                    <a:gd name="connsiteX2-25" fmla="*/ 353700 w 681947"/>
                    <a:gd name="connsiteY2-26" fmla="*/ 633046 h 633046"/>
                    <a:gd name="connsiteX3-27" fmla="*/ 25453 w 681947"/>
                    <a:gd name="connsiteY3-28" fmla="*/ 316523 h 633046"/>
                    <a:gd name="connsiteX4-29" fmla="*/ 112631 w 681947"/>
                    <a:gd name="connsiteY4-30" fmla="*/ 152400 h 633046"/>
                    <a:gd name="connsiteX0-31" fmla="*/ 341249 w 669496"/>
                    <a:gd name="connsiteY0-32" fmla="*/ 0 h 633046"/>
                    <a:gd name="connsiteX1-33" fmla="*/ 669496 w 669496"/>
                    <a:gd name="connsiteY1-34" fmla="*/ 316523 h 633046"/>
                    <a:gd name="connsiteX2-35" fmla="*/ 341249 w 669496"/>
                    <a:gd name="connsiteY2-36" fmla="*/ 633046 h 633046"/>
                    <a:gd name="connsiteX3-37" fmla="*/ 13002 w 669496"/>
                    <a:gd name="connsiteY3-38" fmla="*/ 316523 h 633046"/>
                    <a:gd name="connsiteX4-39" fmla="*/ 100180 w 669496"/>
                    <a:gd name="connsiteY4-40" fmla="*/ 152400 h 633046"/>
                    <a:gd name="connsiteX0-41" fmla="*/ 347951 w 676198"/>
                    <a:gd name="connsiteY0-42" fmla="*/ 0 h 633046"/>
                    <a:gd name="connsiteX1-43" fmla="*/ 676198 w 676198"/>
                    <a:gd name="connsiteY1-44" fmla="*/ 316523 h 633046"/>
                    <a:gd name="connsiteX2-45" fmla="*/ 347951 w 676198"/>
                    <a:gd name="connsiteY2-46" fmla="*/ 633046 h 633046"/>
                    <a:gd name="connsiteX3-47" fmla="*/ 19704 w 676198"/>
                    <a:gd name="connsiteY3-48" fmla="*/ 316523 h 633046"/>
                    <a:gd name="connsiteX4-49" fmla="*/ 79173 w 676198"/>
                    <a:gd name="connsiteY4-50" fmla="*/ 113607 h 633046"/>
                    <a:gd name="connsiteX0-51" fmla="*/ 333371 w 661618"/>
                    <a:gd name="connsiteY0-52" fmla="*/ 0 h 633046"/>
                    <a:gd name="connsiteX1-53" fmla="*/ 661618 w 661618"/>
                    <a:gd name="connsiteY1-54" fmla="*/ 316523 h 633046"/>
                    <a:gd name="connsiteX2-55" fmla="*/ 333371 w 661618"/>
                    <a:gd name="connsiteY2-56" fmla="*/ 633046 h 633046"/>
                    <a:gd name="connsiteX3-57" fmla="*/ 5124 w 661618"/>
                    <a:gd name="connsiteY3-58" fmla="*/ 316523 h 633046"/>
                    <a:gd name="connsiteX4-59" fmla="*/ 64593 w 661618"/>
                    <a:gd name="connsiteY4-60" fmla="*/ 113607 h 633046"/>
                    <a:gd name="connsiteX0-61" fmla="*/ 178200 w 661618"/>
                    <a:gd name="connsiteY0-62" fmla="*/ 0 h 583170"/>
                    <a:gd name="connsiteX1-63" fmla="*/ 661618 w 661618"/>
                    <a:gd name="connsiteY1-64" fmla="*/ 266647 h 583170"/>
                    <a:gd name="connsiteX2-65" fmla="*/ 333371 w 661618"/>
                    <a:gd name="connsiteY2-66" fmla="*/ 583170 h 583170"/>
                    <a:gd name="connsiteX3-67" fmla="*/ 5124 w 661618"/>
                    <a:gd name="connsiteY3-68" fmla="*/ 266647 h 583170"/>
                    <a:gd name="connsiteX4-69" fmla="*/ 64593 w 661618"/>
                    <a:gd name="connsiteY4-70" fmla="*/ 63731 h 583170"/>
                    <a:gd name="connsiteX0-71" fmla="*/ 178200 w 662133"/>
                    <a:gd name="connsiteY0-72" fmla="*/ 66578 h 649748"/>
                    <a:gd name="connsiteX1-73" fmla="*/ 412660 w 662133"/>
                    <a:gd name="connsiteY1-74" fmla="*/ 10947 h 649748"/>
                    <a:gd name="connsiteX2-75" fmla="*/ 661618 w 662133"/>
                    <a:gd name="connsiteY2-76" fmla="*/ 333225 h 649748"/>
                    <a:gd name="connsiteX3-77" fmla="*/ 333371 w 662133"/>
                    <a:gd name="connsiteY3-78" fmla="*/ 649748 h 649748"/>
                    <a:gd name="connsiteX4-79" fmla="*/ 5124 w 662133"/>
                    <a:gd name="connsiteY4-80" fmla="*/ 333225 h 649748"/>
                    <a:gd name="connsiteX5" fmla="*/ 64593 w 662133"/>
                    <a:gd name="connsiteY5" fmla="*/ 130309 h 649748"/>
                    <a:gd name="connsiteX0-81" fmla="*/ 178200 w 662148"/>
                    <a:gd name="connsiteY0-82" fmla="*/ 66578 h 649748"/>
                    <a:gd name="connsiteX1-83" fmla="*/ 412660 w 662148"/>
                    <a:gd name="connsiteY1-84" fmla="*/ 10947 h 649748"/>
                    <a:gd name="connsiteX2-85" fmla="*/ 661618 w 662148"/>
                    <a:gd name="connsiteY2-86" fmla="*/ 333225 h 649748"/>
                    <a:gd name="connsiteX3-87" fmla="*/ 333371 w 662148"/>
                    <a:gd name="connsiteY3-88" fmla="*/ 649748 h 649748"/>
                    <a:gd name="connsiteX4-89" fmla="*/ 5124 w 662148"/>
                    <a:gd name="connsiteY4-90" fmla="*/ 333225 h 649748"/>
                    <a:gd name="connsiteX5-91" fmla="*/ 64593 w 662148"/>
                    <a:gd name="connsiteY5-92" fmla="*/ 130309 h 649748"/>
                    <a:gd name="connsiteX0-93" fmla="*/ 178200 w 662148"/>
                    <a:gd name="connsiteY0-94" fmla="*/ 61032 h 644202"/>
                    <a:gd name="connsiteX1-95" fmla="*/ 412660 w 662148"/>
                    <a:gd name="connsiteY1-96" fmla="*/ 5401 h 644202"/>
                    <a:gd name="connsiteX2-97" fmla="*/ 661618 w 662148"/>
                    <a:gd name="connsiteY2-98" fmla="*/ 327679 h 644202"/>
                    <a:gd name="connsiteX3-99" fmla="*/ 333371 w 662148"/>
                    <a:gd name="connsiteY3-100" fmla="*/ 644202 h 644202"/>
                    <a:gd name="connsiteX4-101" fmla="*/ 5124 w 662148"/>
                    <a:gd name="connsiteY4-102" fmla="*/ 327679 h 644202"/>
                    <a:gd name="connsiteX5-103" fmla="*/ 64593 w 662148"/>
                    <a:gd name="connsiteY5-104" fmla="*/ 124763 h 644202"/>
                    <a:gd name="connsiteX0-105" fmla="*/ 178200 w 662148"/>
                    <a:gd name="connsiteY0-106" fmla="*/ 75865 h 659035"/>
                    <a:gd name="connsiteX1-107" fmla="*/ 168819 w 662148"/>
                    <a:gd name="connsiteY1-108" fmla="*/ 31317 h 659035"/>
                    <a:gd name="connsiteX2-109" fmla="*/ 412660 w 662148"/>
                    <a:gd name="connsiteY2-110" fmla="*/ 20234 h 659035"/>
                    <a:gd name="connsiteX3-111" fmla="*/ 661618 w 662148"/>
                    <a:gd name="connsiteY3-112" fmla="*/ 342512 h 659035"/>
                    <a:gd name="connsiteX4-113" fmla="*/ 333371 w 662148"/>
                    <a:gd name="connsiteY4-114" fmla="*/ 659035 h 659035"/>
                    <a:gd name="connsiteX5-115" fmla="*/ 5124 w 662148"/>
                    <a:gd name="connsiteY5-116" fmla="*/ 342512 h 659035"/>
                    <a:gd name="connsiteX6" fmla="*/ 64593 w 662148"/>
                    <a:gd name="connsiteY6" fmla="*/ 139596 h 659035"/>
                    <a:gd name="connsiteX0-117" fmla="*/ 178200 w 662148"/>
                    <a:gd name="connsiteY0-118" fmla="*/ 68901 h 652071"/>
                    <a:gd name="connsiteX1-119" fmla="*/ 130026 w 662148"/>
                    <a:gd name="connsiteY1-120" fmla="*/ 68688 h 652071"/>
                    <a:gd name="connsiteX2-121" fmla="*/ 412660 w 662148"/>
                    <a:gd name="connsiteY2-122" fmla="*/ 13270 h 652071"/>
                    <a:gd name="connsiteX3-123" fmla="*/ 661618 w 662148"/>
                    <a:gd name="connsiteY3-124" fmla="*/ 335548 h 652071"/>
                    <a:gd name="connsiteX4-125" fmla="*/ 333371 w 662148"/>
                    <a:gd name="connsiteY4-126" fmla="*/ 652071 h 652071"/>
                    <a:gd name="connsiteX5-127" fmla="*/ 5124 w 662148"/>
                    <a:gd name="connsiteY5-128" fmla="*/ 335548 h 652071"/>
                    <a:gd name="connsiteX6-129" fmla="*/ 64593 w 662148"/>
                    <a:gd name="connsiteY6-130" fmla="*/ 132632 h 652071"/>
                    <a:gd name="connsiteX0-131" fmla="*/ 178200 w 662220"/>
                    <a:gd name="connsiteY0-132" fmla="*/ 68901 h 652071"/>
                    <a:gd name="connsiteX1-133" fmla="*/ 130026 w 662220"/>
                    <a:gd name="connsiteY1-134" fmla="*/ 68688 h 652071"/>
                    <a:gd name="connsiteX2-135" fmla="*/ 412660 w 662220"/>
                    <a:gd name="connsiteY2-136" fmla="*/ 13270 h 652071"/>
                    <a:gd name="connsiteX3-137" fmla="*/ 661618 w 662220"/>
                    <a:gd name="connsiteY3-138" fmla="*/ 335548 h 652071"/>
                    <a:gd name="connsiteX4-139" fmla="*/ 333371 w 662220"/>
                    <a:gd name="connsiteY4-140" fmla="*/ 652071 h 652071"/>
                    <a:gd name="connsiteX5-141" fmla="*/ 5124 w 662220"/>
                    <a:gd name="connsiteY5-142" fmla="*/ 335548 h 652071"/>
                    <a:gd name="connsiteX6-143" fmla="*/ 64593 w 662220"/>
                    <a:gd name="connsiteY6-144" fmla="*/ 132632 h 652071"/>
                    <a:gd name="connsiteX0-145" fmla="*/ 178200 w 662220"/>
                    <a:gd name="connsiteY0-146" fmla="*/ 58449 h 641619"/>
                    <a:gd name="connsiteX1-147" fmla="*/ 130026 w 662220"/>
                    <a:gd name="connsiteY1-148" fmla="*/ 58236 h 641619"/>
                    <a:gd name="connsiteX2-149" fmla="*/ 412660 w 662220"/>
                    <a:gd name="connsiteY2-150" fmla="*/ 2818 h 641619"/>
                    <a:gd name="connsiteX3-151" fmla="*/ 661618 w 662220"/>
                    <a:gd name="connsiteY3-152" fmla="*/ 325096 h 641619"/>
                    <a:gd name="connsiteX4-153" fmla="*/ 333371 w 662220"/>
                    <a:gd name="connsiteY4-154" fmla="*/ 641619 h 641619"/>
                    <a:gd name="connsiteX5-155" fmla="*/ 5124 w 662220"/>
                    <a:gd name="connsiteY5-156" fmla="*/ 325096 h 641619"/>
                    <a:gd name="connsiteX6-157" fmla="*/ 64593 w 662220"/>
                    <a:gd name="connsiteY6-158" fmla="*/ 122180 h 641619"/>
                    <a:gd name="connsiteX0-159" fmla="*/ 178200 w 662220"/>
                    <a:gd name="connsiteY0-160" fmla="*/ 58449 h 641619"/>
                    <a:gd name="connsiteX1-161" fmla="*/ 130026 w 662220"/>
                    <a:gd name="connsiteY1-162" fmla="*/ 58236 h 641619"/>
                    <a:gd name="connsiteX2-163" fmla="*/ 412660 w 662220"/>
                    <a:gd name="connsiteY2-164" fmla="*/ 2818 h 641619"/>
                    <a:gd name="connsiteX3-165" fmla="*/ 661618 w 662220"/>
                    <a:gd name="connsiteY3-166" fmla="*/ 325096 h 641619"/>
                    <a:gd name="connsiteX4-167" fmla="*/ 333371 w 662220"/>
                    <a:gd name="connsiteY4-168" fmla="*/ 641619 h 641619"/>
                    <a:gd name="connsiteX5-169" fmla="*/ 5124 w 662220"/>
                    <a:gd name="connsiteY5-170" fmla="*/ 325096 h 641619"/>
                    <a:gd name="connsiteX6-171" fmla="*/ 64593 w 662220"/>
                    <a:gd name="connsiteY6-172" fmla="*/ 122180 h 641619"/>
                    <a:gd name="connsiteX0-173" fmla="*/ 178200 w 662220"/>
                    <a:gd name="connsiteY0-174" fmla="*/ 58449 h 641619"/>
                    <a:gd name="connsiteX1-175" fmla="*/ 130026 w 662220"/>
                    <a:gd name="connsiteY1-176" fmla="*/ 58236 h 641619"/>
                    <a:gd name="connsiteX2-177" fmla="*/ 412660 w 662220"/>
                    <a:gd name="connsiteY2-178" fmla="*/ 2818 h 641619"/>
                    <a:gd name="connsiteX3-179" fmla="*/ 661618 w 662220"/>
                    <a:gd name="connsiteY3-180" fmla="*/ 325096 h 641619"/>
                    <a:gd name="connsiteX4-181" fmla="*/ 333371 w 662220"/>
                    <a:gd name="connsiteY4-182" fmla="*/ 641619 h 641619"/>
                    <a:gd name="connsiteX5-183" fmla="*/ 5124 w 662220"/>
                    <a:gd name="connsiteY5-184" fmla="*/ 325096 h 641619"/>
                    <a:gd name="connsiteX6-185" fmla="*/ 64593 w 662220"/>
                    <a:gd name="connsiteY6-186" fmla="*/ 122180 h 641619"/>
                    <a:gd name="connsiteX0-187" fmla="*/ 178200 w 662220"/>
                    <a:gd name="connsiteY0-188" fmla="*/ 58449 h 641619"/>
                    <a:gd name="connsiteX1-189" fmla="*/ 130026 w 662220"/>
                    <a:gd name="connsiteY1-190" fmla="*/ 58236 h 641619"/>
                    <a:gd name="connsiteX2-191" fmla="*/ 412660 w 662220"/>
                    <a:gd name="connsiteY2-192" fmla="*/ 2818 h 641619"/>
                    <a:gd name="connsiteX3-193" fmla="*/ 661618 w 662220"/>
                    <a:gd name="connsiteY3-194" fmla="*/ 325096 h 641619"/>
                    <a:gd name="connsiteX4-195" fmla="*/ 333371 w 662220"/>
                    <a:gd name="connsiteY4-196" fmla="*/ 641619 h 641619"/>
                    <a:gd name="connsiteX5-197" fmla="*/ 5124 w 662220"/>
                    <a:gd name="connsiteY5-198" fmla="*/ 325096 h 641619"/>
                    <a:gd name="connsiteX6-199" fmla="*/ 64593 w 662220"/>
                    <a:gd name="connsiteY6-200" fmla="*/ 122180 h 641619"/>
                    <a:gd name="connsiteX0-201" fmla="*/ 178200 w 662220"/>
                    <a:gd name="connsiteY0-202" fmla="*/ 58449 h 641619"/>
                    <a:gd name="connsiteX1-203" fmla="*/ 130026 w 662220"/>
                    <a:gd name="connsiteY1-204" fmla="*/ 58236 h 641619"/>
                    <a:gd name="connsiteX2-205" fmla="*/ 412660 w 662220"/>
                    <a:gd name="connsiteY2-206" fmla="*/ 2818 h 641619"/>
                    <a:gd name="connsiteX3-207" fmla="*/ 661618 w 662220"/>
                    <a:gd name="connsiteY3-208" fmla="*/ 325096 h 641619"/>
                    <a:gd name="connsiteX4-209" fmla="*/ 333371 w 662220"/>
                    <a:gd name="connsiteY4-210" fmla="*/ 641619 h 641619"/>
                    <a:gd name="connsiteX5-211" fmla="*/ 5124 w 662220"/>
                    <a:gd name="connsiteY5-212" fmla="*/ 325096 h 641619"/>
                    <a:gd name="connsiteX6-213" fmla="*/ 64593 w 662220"/>
                    <a:gd name="connsiteY6-214" fmla="*/ 122180 h 641619"/>
                    <a:gd name="connsiteX0-215" fmla="*/ 176252 w 660272"/>
                    <a:gd name="connsiteY0-216" fmla="*/ 58449 h 641619"/>
                    <a:gd name="connsiteX1-217" fmla="*/ 128078 w 660272"/>
                    <a:gd name="connsiteY1-218" fmla="*/ 58236 h 641619"/>
                    <a:gd name="connsiteX2-219" fmla="*/ 410712 w 660272"/>
                    <a:gd name="connsiteY2-220" fmla="*/ 2818 h 641619"/>
                    <a:gd name="connsiteX3-221" fmla="*/ 659670 w 660272"/>
                    <a:gd name="connsiteY3-222" fmla="*/ 325096 h 641619"/>
                    <a:gd name="connsiteX4-223" fmla="*/ 331423 w 660272"/>
                    <a:gd name="connsiteY4-224" fmla="*/ 641619 h 641619"/>
                    <a:gd name="connsiteX5-225" fmla="*/ 3176 w 660272"/>
                    <a:gd name="connsiteY5-226" fmla="*/ 325096 h 641619"/>
                    <a:gd name="connsiteX6-227" fmla="*/ 62645 w 660272"/>
                    <a:gd name="connsiteY6-228" fmla="*/ 122180 h 641619"/>
                    <a:gd name="connsiteX0-229" fmla="*/ 253837 w 660272"/>
                    <a:gd name="connsiteY0-230" fmla="*/ 30740 h 641619"/>
                    <a:gd name="connsiteX1-231" fmla="*/ 128078 w 660272"/>
                    <a:gd name="connsiteY1-232" fmla="*/ 58236 h 641619"/>
                    <a:gd name="connsiteX2-233" fmla="*/ 410712 w 660272"/>
                    <a:gd name="connsiteY2-234" fmla="*/ 2818 h 641619"/>
                    <a:gd name="connsiteX3-235" fmla="*/ 659670 w 660272"/>
                    <a:gd name="connsiteY3-236" fmla="*/ 325096 h 641619"/>
                    <a:gd name="connsiteX4-237" fmla="*/ 331423 w 660272"/>
                    <a:gd name="connsiteY4-238" fmla="*/ 641619 h 641619"/>
                    <a:gd name="connsiteX5-239" fmla="*/ 3176 w 660272"/>
                    <a:gd name="connsiteY5-240" fmla="*/ 325096 h 641619"/>
                    <a:gd name="connsiteX6-241" fmla="*/ 62645 w 660272"/>
                    <a:gd name="connsiteY6-242" fmla="*/ 122180 h 641619"/>
                    <a:gd name="connsiteX0-243" fmla="*/ 253837 w 660191"/>
                    <a:gd name="connsiteY0-244" fmla="*/ 41069 h 651948"/>
                    <a:gd name="connsiteX1-245" fmla="*/ 161329 w 660191"/>
                    <a:gd name="connsiteY1-246" fmla="*/ 63023 h 651948"/>
                    <a:gd name="connsiteX2-247" fmla="*/ 410712 w 660191"/>
                    <a:gd name="connsiteY2-248" fmla="*/ 13147 h 651948"/>
                    <a:gd name="connsiteX3-249" fmla="*/ 659670 w 660191"/>
                    <a:gd name="connsiteY3-250" fmla="*/ 335425 h 651948"/>
                    <a:gd name="connsiteX4-251" fmla="*/ 331423 w 660191"/>
                    <a:gd name="connsiteY4-252" fmla="*/ 651948 h 651948"/>
                    <a:gd name="connsiteX5-253" fmla="*/ 3176 w 660191"/>
                    <a:gd name="connsiteY5-254" fmla="*/ 335425 h 651948"/>
                    <a:gd name="connsiteX6-255" fmla="*/ 62645 w 660191"/>
                    <a:gd name="connsiteY6-256" fmla="*/ 132509 h 651948"/>
                    <a:gd name="connsiteX0-257" fmla="*/ 253837 w 660897"/>
                    <a:gd name="connsiteY0-258" fmla="*/ 45475 h 656354"/>
                    <a:gd name="connsiteX1-259" fmla="*/ 161329 w 660897"/>
                    <a:gd name="connsiteY1-260" fmla="*/ 67429 h 656354"/>
                    <a:gd name="connsiteX2-261" fmla="*/ 410712 w 660897"/>
                    <a:gd name="connsiteY2-262" fmla="*/ 17553 h 656354"/>
                    <a:gd name="connsiteX3-263" fmla="*/ 659670 w 660897"/>
                    <a:gd name="connsiteY3-264" fmla="*/ 339831 h 656354"/>
                    <a:gd name="connsiteX4-265" fmla="*/ 331423 w 660897"/>
                    <a:gd name="connsiteY4-266" fmla="*/ 656354 h 656354"/>
                    <a:gd name="connsiteX5-267" fmla="*/ 3176 w 660897"/>
                    <a:gd name="connsiteY5-268" fmla="*/ 339831 h 656354"/>
                    <a:gd name="connsiteX6-269" fmla="*/ 62645 w 660897"/>
                    <a:gd name="connsiteY6-270" fmla="*/ 136915 h 656354"/>
                    <a:gd name="connsiteX0-271" fmla="*/ 253837 w 660406"/>
                    <a:gd name="connsiteY0-272" fmla="*/ 41070 h 651949"/>
                    <a:gd name="connsiteX1-273" fmla="*/ 161329 w 660406"/>
                    <a:gd name="connsiteY1-274" fmla="*/ 63024 h 651949"/>
                    <a:gd name="connsiteX2-275" fmla="*/ 410712 w 660406"/>
                    <a:gd name="connsiteY2-276" fmla="*/ 13148 h 651949"/>
                    <a:gd name="connsiteX3-277" fmla="*/ 659670 w 660406"/>
                    <a:gd name="connsiteY3-278" fmla="*/ 335426 h 651949"/>
                    <a:gd name="connsiteX4-279" fmla="*/ 331423 w 660406"/>
                    <a:gd name="connsiteY4-280" fmla="*/ 651949 h 651949"/>
                    <a:gd name="connsiteX5-281" fmla="*/ 3176 w 660406"/>
                    <a:gd name="connsiteY5-282" fmla="*/ 335426 h 651949"/>
                    <a:gd name="connsiteX6-283" fmla="*/ 62645 w 660406"/>
                    <a:gd name="connsiteY6-284" fmla="*/ 132510 h 651949"/>
                    <a:gd name="connsiteX0-285" fmla="*/ 161329 w 660406"/>
                    <a:gd name="connsiteY0-286" fmla="*/ 63024 h 651949"/>
                    <a:gd name="connsiteX1-287" fmla="*/ 410712 w 660406"/>
                    <a:gd name="connsiteY1-288" fmla="*/ 13148 h 651949"/>
                    <a:gd name="connsiteX2-289" fmla="*/ 659670 w 660406"/>
                    <a:gd name="connsiteY2-290" fmla="*/ 335426 h 651949"/>
                    <a:gd name="connsiteX3-291" fmla="*/ 331423 w 660406"/>
                    <a:gd name="connsiteY3-292" fmla="*/ 651949 h 651949"/>
                    <a:gd name="connsiteX4-293" fmla="*/ 3176 w 660406"/>
                    <a:gd name="connsiteY4-294" fmla="*/ 335426 h 651949"/>
                    <a:gd name="connsiteX5-295" fmla="*/ 62645 w 660406"/>
                    <a:gd name="connsiteY5-296" fmla="*/ 132510 h 651949"/>
                    <a:gd name="connsiteX0-297" fmla="*/ 128078 w 660207"/>
                    <a:gd name="connsiteY0-298" fmla="*/ 63024 h 651949"/>
                    <a:gd name="connsiteX1-299" fmla="*/ 410712 w 660207"/>
                    <a:gd name="connsiteY1-300" fmla="*/ 13148 h 651949"/>
                    <a:gd name="connsiteX2-301" fmla="*/ 659670 w 660207"/>
                    <a:gd name="connsiteY2-302" fmla="*/ 335426 h 651949"/>
                    <a:gd name="connsiteX3-303" fmla="*/ 331423 w 660207"/>
                    <a:gd name="connsiteY3-304" fmla="*/ 651949 h 651949"/>
                    <a:gd name="connsiteX4-305" fmla="*/ 3176 w 660207"/>
                    <a:gd name="connsiteY4-306" fmla="*/ 335426 h 651949"/>
                    <a:gd name="connsiteX5-307" fmla="*/ 62645 w 660207"/>
                    <a:gd name="connsiteY5-308" fmla="*/ 132510 h 651949"/>
                    <a:gd name="connsiteX0-309" fmla="*/ 128078 w 660438"/>
                    <a:gd name="connsiteY0-310" fmla="*/ 60888 h 649813"/>
                    <a:gd name="connsiteX1-311" fmla="*/ 410712 w 660438"/>
                    <a:gd name="connsiteY1-312" fmla="*/ 11012 h 649813"/>
                    <a:gd name="connsiteX2-313" fmla="*/ 659670 w 660438"/>
                    <a:gd name="connsiteY2-314" fmla="*/ 333290 h 649813"/>
                    <a:gd name="connsiteX3-315" fmla="*/ 331423 w 660438"/>
                    <a:gd name="connsiteY3-316" fmla="*/ 649813 h 649813"/>
                    <a:gd name="connsiteX4-317" fmla="*/ 3176 w 660438"/>
                    <a:gd name="connsiteY4-318" fmla="*/ 333290 h 649813"/>
                    <a:gd name="connsiteX5-319" fmla="*/ 62645 w 660438"/>
                    <a:gd name="connsiteY5-320" fmla="*/ 130374 h 649813"/>
                    <a:gd name="connsiteX0-321" fmla="*/ 128078 w 660438"/>
                    <a:gd name="connsiteY0-322" fmla="*/ 64927 h 653852"/>
                    <a:gd name="connsiteX1-323" fmla="*/ 410712 w 660438"/>
                    <a:gd name="connsiteY1-324" fmla="*/ 15051 h 653852"/>
                    <a:gd name="connsiteX2-325" fmla="*/ 659670 w 660438"/>
                    <a:gd name="connsiteY2-326" fmla="*/ 337329 h 653852"/>
                    <a:gd name="connsiteX3-327" fmla="*/ 331423 w 660438"/>
                    <a:gd name="connsiteY3-328" fmla="*/ 653852 h 653852"/>
                    <a:gd name="connsiteX4-329" fmla="*/ 3176 w 660438"/>
                    <a:gd name="connsiteY4-330" fmla="*/ 337329 h 653852"/>
                    <a:gd name="connsiteX5-331" fmla="*/ 62645 w 660438"/>
                    <a:gd name="connsiteY5-332" fmla="*/ 134413 h 653852"/>
                    <a:gd name="connsiteX0-333" fmla="*/ 128078 w 660438"/>
                    <a:gd name="connsiteY0-334" fmla="*/ 64927 h 653852"/>
                    <a:gd name="connsiteX1-335" fmla="*/ 410712 w 660438"/>
                    <a:gd name="connsiteY1-336" fmla="*/ 15051 h 653852"/>
                    <a:gd name="connsiteX2-337" fmla="*/ 659670 w 660438"/>
                    <a:gd name="connsiteY2-338" fmla="*/ 337329 h 653852"/>
                    <a:gd name="connsiteX3-339" fmla="*/ 331423 w 660438"/>
                    <a:gd name="connsiteY3-340" fmla="*/ 653852 h 653852"/>
                    <a:gd name="connsiteX4-341" fmla="*/ 3176 w 660438"/>
                    <a:gd name="connsiteY4-342" fmla="*/ 337329 h 653852"/>
                    <a:gd name="connsiteX5-343" fmla="*/ 62645 w 660438"/>
                    <a:gd name="connsiteY5-344" fmla="*/ 134413 h 653852"/>
                    <a:gd name="connsiteX6-345" fmla="*/ 128078 w 660438"/>
                    <a:gd name="connsiteY6-346" fmla="*/ 64927 h 653852"/>
                    <a:gd name="connsiteX0-347" fmla="*/ 252136 w 660153"/>
                    <a:gd name="connsiteY0-348" fmla="*/ 22792 h 698557"/>
                    <a:gd name="connsiteX1-349" fmla="*/ 410712 w 660153"/>
                    <a:gd name="connsiteY1-350" fmla="*/ 59756 h 698557"/>
                    <a:gd name="connsiteX2-351" fmla="*/ 659670 w 660153"/>
                    <a:gd name="connsiteY2-352" fmla="*/ 382034 h 698557"/>
                    <a:gd name="connsiteX3-353" fmla="*/ 331423 w 660153"/>
                    <a:gd name="connsiteY3-354" fmla="*/ 698557 h 698557"/>
                    <a:gd name="connsiteX4-355" fmla="*/ 3176 w 660153"/>
                    <a:gd name="connsiteY4-356" fmla="*/ 382034 h 698557"/>
                    <a:gd name="connsiteX5-357" fmla="*/ 62645 w 660153"/>
                    <a:gd name="connsiteY5-358" fmla="*/ 179118 h 698557"/>
                    <a:gd name="connsiteX6-359" fmla="*/ 252136 w 660153"/>
                    <a:gd name="connsiteY6-360" fmla="*/ 22792 h 698557"/>
                    <a:gd name="connsiteX0-361" fmla="*/ 62645 w 660153"/>
                    <a:gd name="connsiteY0-362" fmla="*/ 119362 h 638801"/>
                    <a:gd name="connsiteX1-363" fmla="*/ 410712 w 660153"/>
                    <a:gd name="connsiteY1-364" fmla="*/ 0 h 638801"/>
                    <a:gd name="connsiteX2-365" fmla="*/ 659670 w 660153"/>
                    <a:gd name="connsiteY2-366" fmla="*/ 322278 h 638801"/>
                    <a:gd name="connsiteX3-367" fmla="*/ 331423 w 660153"/>
                    <a:gd name="connsiteY3-368" fmla="*/ 638801 h 638801"/>
                    <a:gd name="connsiteX4-369" fmla="*/ 3176 w 660153"/>
                    <a:gd name="connsiteY4-370" fmla="*/ 322278 h 638801"/>
                    <a:gd name="connsiteX5-371" fmla="*/ 62645 w 660153"/>
                    <a:gd name="connsiteY5-372" fmla="*/ 119362 h 638801"/>
                    <a:gd name="connsiteX0-373" fmla="*/ 62645 w 684431"/>
                    <a:gd name="connsiteY0-374" fmla="*/ 57333 h 576772"/>
                    <a:gd name="connsiteX1-375" fmla="*/ 615409 w 684431"/>
                    <a:gd name="connsiteY1-376" fmla="*/ 0 h 576772"/>
                    <a:gd name="connsiteX2-377" fmla="*/ 659670 w 684431"/>
                    <a:gd name="connsiteY2-378" fmla="*/ 260249 h 576772"/>
                    <a:gd name="connsiteX3-379" fmla="*/ 331423 w 684431"/>
                    <a:gd name="connsiteY3-380" fmla="*/ 576772 h 576772"/>
                    <a:gd name="connsiteX4-381" fmla="*/ 3176 w 684431"/>
                    <a:gd name="connsiteY4-382" fmla="*/ 260249 h 576772"/>
                    <a:gd name="connsiteX5-383" fmla="*/ 62645 w 684431"/>
                    <a:gd name="connsiteY5-384" fmla="*/ 57333 h 576772"/>
                    <a:gd name="connsiteX0-385" fmla="*/ 62645 w 697568"/>
                    <a:gd name="connsiteY0-386" fmla="*/ 80203 h 611576"/>
                    <a:gd name="connsiteX1-387" fmla="*/ 615409 w 697568"/>
                    <a:gd name="connsiteY1-388" fmla="*/ 22870 h 611576"/>
                    <a:gd name="connsiteX2-389" fmla="*/ 665873 w 697568"/>
                    <a:gd name="connsiteY2-390" fmla="*/ 494018 h 611576"/>
                    <a:gd name="connsiteX3-391" fmla="*/ 331423 w 697568"/>
                    <a:gd name="connsiteY3-392" fmla="*/ 599642 h 611576"/>
                    <a:gd name="connsiteX4-393" fmla="*/ 3176 w 697568"/>
                    <a:gd name="connsiteY4-394" fmla="*/ 283119 h 611576"/>
                    <a:gd name="connsiteX5-395" fmla="*/ 62645 w 697568"/>
                    <a:gd name="connsiteY5-396" fmla="*/ 80203 h 611576"/>
                    <a:gd name="connsiteX0-397" fmla="*/ 62645 w 721268"/>
                    <a:gd name="connsiteY0-398" fmla="*/ 80203 h 500519"/>
                    <a:gd name="connsiteX1-399" fmla="*/ 615409 w 721268"/>
                    <a:gd name="connsiteY1-400" fmla="*/ 22870 h 500519"/>
                    <a:gd name="connsiteX2-401" fmla="*/ 665873 w 721268"/>
                    <a:gd name="connsiteY2-402" fmla="*/ 494018 h 500519"/>
                    <a:gd name="connsiteX3-403" fmla="*/ 3176 w 721268"/>
                    <a:gd name="connsiteY3-404" fmla="*/ 283119 h 500519"/>
                    <a:gd name="connsiteX4-405" fmla="*/ 62645 w 721268"/>
                    <a:gd name="connsiteY4-406" fmla="*/ 80203 h 500519"/>
                    <a:gd name="connsiteX0-407" fmla="*/ 26672 w 681225"/>
                    <a:gd name="connsiteY0-408" fmla="*/ 80203 h 543014"/>
                    <a:gd name="connsiteX1-409" fmla="*/ 579436 w 681225"/>
                    <a:gd name="connsiteY1-410" fmla="*/ 22870 h 543014"/>
                    <a:gd name="connsiteX2-411" fmla="*/ 629900 w 681225"/>
                    <a:gd name="connsiteY2-412" fmla="*/ 494018 h 543014"/>
                    <a:gd name="connsiteX3-413" fmla="*/ 23029 w 681225"/>
                    <a:gd name="connsiteY3-414" fmla="*/ 481613 h 543014"/>
                    <a:gd name="connsiteX4-415" fmla="*/ 26672 w 681225"/>
                    <a:gd name="connsiteY4-416" fmla="*/ 80203 h 543014"/>
                    <a:gd name="connsiteX0-417" fmla="*/ 26672 w 681225"/>
                    <a:gd name="connsiteY0-418" fmla="*/ 89749 h 552560"/>
                    <a:gd name="connsiteX1-419" fmla="*/ 579436 w 681225"/>
                    <a:gd name="connsiteY1-420" fmla="*/ 32416 h 552560"/>
                    <a:gd name="connsiteX2-421" fmla="*/ 629900 w 681225"/>
                    <a:gd name="connsiteY2-422" fmla="*/ 503564 h 552560"/>
                    <a:gd name="connsiteX3-423" fmla="*/ 23029 w 681225"/>
                    <a:gd name="connsiteY3-424" fmla="*/ 491159 h 552560"/>
                    <a:gd name="connsiteX4-425" fmla="*/ 26672 w 681225"/>
                    <a:gd name="connsiteY4-426" fmla="*/ 89749 h 552560"/>
                    <a:gd name="connsiteX0-427" fmla="*/ 29374 w 683927"/>
                    <a:gd name="connsiteY0-428" fmla="*/ 94156 h 556967"/>
                    <a:gd name="connsiteX1-429" fmla="*/ 582138 w 683927"/>
                    <a:gd name="connsiteY1-430" fmla="*/ 36823 h 556967"/>
                    <a:gd name="connsiteX2-431" fmla="*/ 632602 w 683927"/>
                    <a:gd name="connsiteY2-432" fmla="*/ 507971 h 556967"/>
                    <a:gd name="connsiteX3-433" fmla="*/ 25731 w 683927"/>
                    <a:gd name="connsiteY3-434" fmla="*/ 495566 h 556967"/>
                    <a:gd name="connsiteX4-435" fmla="*/ 29374 w 683927"/>
                    <a:gd name="connsiteY4-436" fmla="*/ 94156 h 556967"/>
                    <a:gd name="connsiteX0-437" fmla="*/ 46803 w 712301"/>
                    <a:gd name="connsiteY0-438" fmla="*/ 71704 h 532822"/>
                    <a:gd name="connsiteX1-439" fmla="*/ 624379 w 712301"/>
                    <a:gd name="connsiteY1-440" fmla="*/ 39182 h 532822"/>
                    <a:gd name="connsiteX2-441" fmla="*/ 650031 w 712301"/>
                    <a:gd name="connsiteY2-442" fmla="*/ 485519 h 532822"/>
                    <a:gd name="connsiteX3-443" fmla="*/ 43160 w 712301"/>
                    <a:gd name="connsiteY3-444" fmla="*/ 473114 h 532822"/>
                    <a:gd name="connsiteX4-445" fmla="*/ 46803 w 712301"/>
                    <a:gd name="connsiteY4-446" fmla="*/ 71704 h 532822"/>
                    <a:gd name="connsiteX0-447" fmla="*/ 46803 w 697972"/>
                    <a:gd name="connsiteY0-448" fmla="*/ 58429 h 519547"/>
                    <a:gd name="connsiteX1-449" fmla="*/ 624379 w 697972"/>
                    <a:gd name="connsiteY1-450" fmla="*/ 25907 h 519547"/>
                    <a:gd name="connsiteX2-451" fmla="*/ 650031 w 697972"/>
                    <a:gd name="connsiteY2-452" fmla="*/ 472244 h 519547"/>
                    <a:gd name="connsiteX3-453" fmla="*/ 43160 w 697972"/>
                    <a:gd name="connsiteY3-454" fmla="*/ 459839 h 519547"/>
                    <a:gd name="connsiteX4-455" fmla="*/ 46803 w 697972"/>
                    <a:gd name="connsiteY4-456" fmla="*/ 58429 h 519547"/>
                    <a:gd name="connsiteX0-457" fmla="*/ 46803 w 697972"/>
                    <a:gd name="connsiteY0-458" fmla="*/ 58429 h 538344"/>
                    <a:gd name="connsiteX1-459" fmla="*/ 624379 w 697972"/>
                    <a:gd name="connsiteY1-460" fmla="*/ 25907 h 538344"/>
                    <a:gd name="connsiteX2-461" fmla="*/ 650031 w 697972"/>
                    <a:gd name="connsiteY2-462" fmla="*/ 472244 h 538344"/>
                    <a:gd name="connsiteX3-463" fmla="*/ 43160 w 697972"/>
                    <a:gd name="connsiteY3-464" fmla="*/ 459839 h 538344"/>
                    <a:gd name="connsiteX4-465" fmla="*/ 46803 w 697972"/>
                    <a:gd name="connsiteY4-466" fmla="*/ 58429 h 538344"/>
                    <a:gd name="connsiteX0-467" fmla="*/ 53628 w 704797"/>
                    <a:gd name="connsiteY0-468" fmla="*/ 58429 h 522084"/>
                    <a:gd name="connsiteX1-469" fmla="*/ 631204 w 704797"/>
                    <a:gd name="connsiteY1-470" fmla="*/ 25907 h 522084"/>
                    <a:gd name="connsiteX2-471" fmla="*/ 656856 w 704797"/>
                    <a:gd name="connsiteY2-472" fmla="*/ 472244 h 522084"/>
                    <a:gd name="connsiteX3-473" fmla="*/ 49985 w 704797"/>
                    <a:gd name="connsiteY3-474" fmla="*/ 459839 h 522084"/>
                    <a:gd name="connsiteX4-475" fmla="*/ 53628 w 704797"/>
                    <a:gd name="connsiteY4-476" fmla="*/ 58429 h 522084"/>
                    <a:gd name="connsiteX0-477" fmla="*/ 95220 w 721339"/>
                    <a:gd name="connsiteY0-478" fmla="*/ 66938 h 536957"/>
                    <a:gd name="connsiteX1-479" fmla="*/ 635419 w 721339"/>
                    <a:gd name="connsiteY1-480" fmla="*/ 42846 h 536957"/>
                    <a:gd name="connsiteX2-481" fmla="*/ 661071 w 721339"/>
                    <a:gd name="connsiteY2-482" fmla="*/ 489183 h 536957"/>
                    <a:gd name="connsiteX3-483" fmla="*/ 54200 w 721339"/>
                    <a:gd name="connsiteY3-484" fmla="*/ 476778 h 536957"/>
                    <a:gd name="connsiteX4-485" fmla="*/ 95220 w 721339"/>
                    <a:gd name="connsiteY4-486" fmla="*/ 66938 h 536957"/>
                    <a:gd name="connsiteX0-487" fmla="*/ 97719 w 723838"/>
                    <a:gd name="connsiteY0-488" fmla="*/ 55834 h 525853"/>
                    <a:gd name="connsiteX1-489" fmla="*/ 637918 w 723838"/>
                    <a:gd name="connsiteY1-490" fmla="*/ 31742 h 525853"/>
                    <a:gd name="connsiteX2-491" fmla="*/ 663570 w 723838"/>
                    <a:gd name="connsiteY2-492" fmla="*/ 478079 h 525853"/>
                    <a:gd name="connsiteX3-493" fmla="*/ 56699 w 723838"/>
                    <a:gd name="connsiteY3-494" fmla="*/ 465674 h 525853"/>
                    <a:gd name="connsiteX4-495" fmla="*/ 97719 w 723838"/>
                    <a:gd name="connsiteY4-496" fmla="*/ 55834 h 52585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723838" h="525853">
                      <a:moveTo>
                        <a:pt x="97719" y="55834"/>
                      </a:moveTo>
                      <a:cubicBezTo>
                        <a:pt x="203084" y="25657"/>
                        <a:pt x="543610" y="-38632"/>
                        <a:pt x="637918" y="31742"/>
                      </a:cubicBezTo>
                      <a:cubicBezTo>
                        <a:pt x="732226" y="102116"/>
                        <a:pt x="760440" y="405757"/>
                        <a:pt x="663570" y="478079"/>
                      </a:cubicBezTo>
                      <a:cubicBezTo>
                        <a:pt x="566700" y="550401"/>
                        <a:pt x="151007" y="536048"/>
                        <a:pt x="56699" y="465674"/>
                      </a:cubicBezTo>
                      <a:cubicBezTo>
                        <a:pt x="-37609" y="395300"/>
                        <a:pt x="-7646" y="86011"/>
                        <a:pt x="97719" y="558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 cap="rnd">
                  <a:solidFill>
                    <a:schemeClr val="accent1">
                      <a:lumMod val="50000"/>
                      <a:alpha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70" name="任意多边形 169"/>
            <p:cNvSpPr/>
            <p:nvPr/>
          </p:nvSpPr>
          <p:spPr>
            <a:xfrm>
              <a:off x="6543419" y="636428"/>
              <a:ext cx="628025" cy="3839318"/>
            </a:xfrm>
            <a:custGeom>
              <a:avLst/>
              <a:gdLst>
                <a:gd name="connsiteX0" fmla="*/ 46893 w 46893"/>
                <a:gd name="connsiteY0" fmla="*/ 3141785 h 3141785"/>
                <a:gd name="connsiteX1" fmla="*/ 0 w 46893"/>
                <a:gd name="connsiteY1" fmla="*/ 0 h 3141785"/>
                <a:gd name="connsiteX0-1" fmla="*/ 281675 w 281675"/>
                <a:gd name="connsiteY0-2" fmla="*/ 3141785 h 3141785"/>
                <a:gd name="connsiteX1-3" fmla="*/ 234782 w 281675"/>
                <a:gd name="connsiteY1-4" fmla="*/ 0 h 3141785"/>
                <a:gd name="connsiteX0-5" fmla="*/ 445802 w 445802"/>
                <a:gd name="connsiteY0-6" fmla="*/ 3141785 h 3141785"/>
                <a:gd name="connsiteX1-7" fmla="*/ 398909 w 445802"/>
                <a:gd name="connsiteY1-8" fmla="*/ 0 h 31417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445802" h="3141785">
                  <a:moveTo>
                    <a:pt x="445802" y="3141785"/>
                  </a:moveTo>
                  <a:cubicBezTo>
                    <a:pt x="-132537" y="2094523"/>
                    <a:pt x="-148167" y="1234831"/>
                    <a:pt x="398909" y="0"/>
                  </a:cubicBezTo>
                </a:path>
              </a:pathLst>
            </a:custGeom>
            <a:noFill/>
            <a:ln w="19050" cap="rnd">
              <a:solidFill>
                <a:schemeClr val="accent1">
                  <a:lumMod val="50000"/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任意多边形 170"/>
            <p:cNvSpPr/>
            <p:nvPr/>
          </p:nvSpPr>
          <p:spPr>
            <a:xfrm flipH="1">
              <a:off x="7423457" y="593252"/>
              <a:ext cx="169750" cy="3839318"/>
            </a:xfrm>
            <a:custGeom>
              <a:avLst/>
              <a:gdLst>
                <a:gd name="connsiteX0" fmla="*/ 46893 w 46893"/>
                <a:gd name="connsiteY0" fmla="*/ 3141785 h 3141785"/>
                <a:gd name="connsiteX1" fmla="*/ 0 w 46893"/>
                <a:gd name="connsiteY1" fmla="*/ 0 h 3141785"/>
                <a:gd name="connsiteX0-1" fmla="*/ 281675 w 281675"/>
                <a:gd name="connsiteY0-2" fmla="*/ 3141785 h 3141785"/>
                <a:gd name="connsiteX1-3" fmla="*/ 234782 w 281675"/>
                <a:gd name="connsiteY1-4" fmla="*/ 0 h 3141785"/>
                <a:gd name="connsiteX0-5" fmla="*/ 445802 w 445802"/>
                <a:gd name="connsiteY0-6" fmla="*/ 3141785 h 3141785"/>
                <a:gd name="connsiteX1-7" fmla="*/ 398909 w 445802"/>
                <a:gd name="connsiteY1-8" fmla="*/ 0 h 31417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445802" h="3141785">
                  <a:moveTo>
                    <a:pt x="445802" y="3141785"/>
                  </a:moveTo>
                  <a:cubicBezTo>
                    <a:pt x="-132537" y="2094523"/>
                    <a:pt x="-148167" y="1234831"/>
                    <a:pt x="398909" y="0"/>
                  </a:cubicBezTo>
                </a:path>
              </a:pathLst>
            </a:custGeom>
            <a:noFill/>
            <a:ln w="19050" cap="rnd">
              <a:solidFill>
                <a:schemeClr val="accent1">
                  <a:lumMod val="50000"/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任意多边形 171"/>
            <p:cNvSpPr/>
            <p:nvPr/>
          </p:nvSpPr>
          <p:spPr>
            <a:xfrm flipH="1">
              <a:off x="7723941" y="636427"/>
              <a:ext cx="661847" cy="3839318"/>
            </a:xfrm>
            <a:custGeom>
              <a:avLst/>
              <a:gdLst>
                <a:gd name="connsiteX0" fmla="*/ 46893 w 46893"/>
                <a:gd name="connsiteY0" fmla="*/ 3141785 h 3141785"/>
                <a:gd name="connsiteX1" fmla="*/ 0 w 46893"/>
                <a:gd name="connsiteY1" fmla="*/ 0 h 3141785"/>
                <a:gd name="connsiteX0-1" fmla="*/ 281675 w 281675"/>
                <a:gd name="connsiteY0-2" fmla="*/ 3141785 h 3141785"/>
                <a:gd name="connsiteX1-3" fmla="*/ 234782 w 281675"/>
                <a:gd name="connsiteY1-4" fmla="*/ 0 h 3141785"/>
                <a:gd name="connsiteX0-5" fmla="*/ 445802 w 445802"/>
                <a:gd name="connsiteY0-6" fmla="*/ 3141785 h 3141785"/>
                <a:gd name="connsiteX1-7" fmla="*/ 398909 w 445802"/>
                <a:gd name="connsiteY1-8" fmla="*/ 0 h 3141785"/>
                <a:gd name="connsiteX0-9" fmla="*/ 396664 w 450611"/>
                <a:gd name="connsiteY0-10" fmla="*/ 3141785 h 3141785"/>
                <a:gd name="connsiteX1-11" fmla="*/ 450611 w 450611"/>
                <a:gd name="connsiteY1-12" fmla="*/ 0 h 3141785"/>
                <a:gd name="connsiteX0-13" fmla="*/ 333668 w 387615"/>
                <a:gd name="connsiteY0-14" fmla="*/ 3141785 h 3141785"/>
                <a:gd name="connsiteX1-15" fmla="*/ 387615 w 387615"/>
                <a:gd name="connsiteY1-16" fmla="*/ 0 h 3141785"/>
                <a:gd name="connsiteX0-17" fmla="*/ 299672 w 353619"/>
                <a:gd name="connsiteY0-18" fmla="*/ 3141785 h 3141785"/>
                <a:gd name="connsiteX1-19" fmla="*/ 353619 w 353619"/>
                <a:gd name="connsiteY1-20" fmla="*/ 0 h 3141785"/>
                <a:gd name="connsiteX0-21" fmla="*/ 301871 w 355818"/>
                <a:gd name="connsiteY0-22" fmla="*/ 3141785 h 3141785"/>
                <a:gd name="connsiteX1-23" fmla="*/ 355818 w 355818"/>
                <a:gd name="connsiteY1-24" fmla="*/ 0 h 31417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55818" h="3141785">
                  <a:moveTo>
                    <a:pt x="301871" y="3141785"/>
                  </a:moveTo>
                  <a:cubicBezTo>
                    <a:pt x="-24369" y="2246924"/>
                    <a:pt x="-191258" y="1234831"/>
                    <a:pt x="355818" y="0"/>
                  </a:cubicBezTo>
                </a:path>
              </a:pathLst>
            </a:custGeom>
            <a:noFill/>
            <a:ln w="19050" cap="rnd">
              <a:solidFill>
                <a:schemeClr val="accent1">
                  <a:lumMod val="50000"/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082040" y="1638935"/>
            <a:ext cx="7880350" cy="59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600" kern="100" dirty="0">
                <a:solidFill>
                  <a:schemeClr val="tx2"/>
                </a:solidFill>
                <a:effectLst/>
                <a:latin typeface="Calibri" charset="0"/>
                <a:ea typeface="SimSun" pitchFamily="2" charset="-122"/>
                <a:cs typeface="Times New Roman" panose="02020803070505020304" pitchFamily="18" charset="0"/>
                <a:sym typeface="+mn-ea"/>
              </a:rPr>
              <a:t>CFF Big Data &amp; Computing Intelligence Contest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91870" y="2807970"/>
            <a:ext cx="75514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600" b="1" u="sng" dirty="0">
                <a:solidFill>
                  <a:schemeClr val="tx2"/>
                </a:solidFill>
                <a:sym typeface="+mn-ea"/>
              </a:rPr>
              <a:t>https://www.datafountain.cn/competitions/530/datasets</a:t>
            </a:r>
            <a:endParaRPr lang="en-US" altLang="zh-CN" sz="1600" b="1" u="sng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3642995"/>
            <a:ext cx="6845300" cy="21856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12063" y="5631908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(10000,39)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6793247" y="563190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(5000,38)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225318" y="5631908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(750000,42)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4"/>
          <p:cNvGrpSpPr>
            <a:grpSpLocks noChangeAspect="1"/>
          </p:cNvGrpSpPr>
          <p:nvPr/>
        </p:nvGrpSpPr>
        <p:grpSpPr bwMode="auto">
          <a:xfrm>
            <a:off x="2830717" y="1483903"/>
            <a:ext cx="6530566" cy="3890194"/>
            <a:chOff x="1813" y="1069"/>
            <a:chExt cx="3527" cy="2101"/>
          </a:xfrm>
          <a:solidFill>
            <a:srgbClr val="1F4E79"/>
          </a:solidFill>
        </p:grpSpPr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3092" y="1069"/>
              <a:ext cx="223" cy="240"/>
            </a:xfrm>
            <a:custGeom>
              <a:avLst/>
              <a:gdLst>
                <a:gd name="T0" fmla="*/ 100 w 140"/>
                <a:gd name="T1" fmla="*/ 140 h 151"/>
                <a:gd name="T2" fmla="*/ 100 w 140"/>
                <a:gd name="T3" fmla="*/ 140 h 151"/>
                <a:gd name="T4" fmla="*/ 123 w 140"/>
                <a:gd name="T5" fmla="*/ 12 h 151"/>
                <a:gd name="T6" fmla="*/ 92 w 140"/>
                <a:gd name="T7" fmla="*/ 7 h 151"/>
                <a:gd name="T8" fmla="*/ 68 w 140"/>
                <a:gd name="T9" fmla="*/ 44 h 151"/>
                <a:gd name="T10" fmla="*/ 4 w 140"/>
                <a:gd name="T11" fmla="*/ 57 h 151"/>
                <a:gd name="T12" fmla="*/ 35 w 140"/>
                <a:gd name="T13" fmla="*/ 98 h 151"/>
                <a:gd name="T14" fmla="*/ 96 w 140"/>
                <a:gd name="T15" fmla="*/ 148 h 151"/>
                <a:gd name="T16" fmla="*/ 102 w 140"/>
                <a:gd name="T17" fmla="*/ 142 h 151"/>
                <a:gd name="T18" fmla="*/ 100 w 140"/>
                <a:gd name="T19" fmla="*/ 140 h 151"/>
                <a:gd name="T20" fmla="*/ 31 w 140"/>
                <a:gd name="T21" fmla="*/ 84 h 151"/>
                <a:gd name="T22" fmla="*/ 18 w 140"/>
                <a:gd name="T23" fmla="*/ 41 h 151"/>
                <a:gd name="T24" fmla="*/ 67 w 140"/>
                <a:gd name="T25" fmla="*/ 54 h 151"/>
                <a:gd name="T26" fmla="*/ 68 w 140"/>
                <a:gd name="T27" fmla="*/ 54 h 151"/>
                <a:gd name="T28" fmla="*/ 75 w 140"/>
                <a:gd name="T29" fmla="*/ 52 h 151"/>
                <a:gd name="T30" fmla="*/ 99 w 140"/>
                <a:gd name="T31" fmla="*/ 13 h 151"/>
                <a:gd name="T32" fmla="*/ 116 w 140"/>
                <a:gd name="T33" fmla="*/ 55 h 151"/>
                <a:gd name="T34" fmla="*/ 93 w 140"/>
                <a:gd name="T35" fmla="*/ 134 h 151"/>
                <a:gd name="T36" fmla="*/ 31 w 140"/>
                <a:gd name="T37" fmla="*/ 8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151">
                  <a:moveTo>
                    <a:pt x="100" y="140"/>
                  </a:moveTo>
                  <a:cubicBezTo>
                    <a:pt x="100" y="140"/>
                    <a:pt x="100" y="140"/>
                    <a:pt x="100" y="140"/>
                  </a:cubicBezTo>
                  <a:cubicBezTo>
                    <a:pt x="104" y="100"/>
                    <a:pt x="140" y="53"/>
                    <a:pt x="123" y="12"/>
                  </a:cubicBezTo>
                  <a:cubicBezTo>
                    <a:pt x="117" y="0"/>
                    <a:pt x="102" y="1"/>
                    <a:pt x="92" y="7"/>
                  </a:cubicBezTo>
                  <a:cubicBezTo>
                    <a:pt x="79" y="15"/>
                    <a:pt x="72" y="30"/>
                    <a:pt x="68" y="44"/>
                  </a:cubicBezTo>
                  <a:cubicBezTo>
                    <a:pt x="47" y="30"/>
                    <a:pt x="1" y="19"/>
                    <a:pt x="4" y="57"/>
                  </a:cubicBezTo>
                  <a:cubicBezTo>
                    <a:pt x="5" y="75"/>
                    <a:pt x="22" y="87"/>
                    <a:pt x="35" y="98"/>
                  </a:cubicBezTo>
                  <a:cubicBezTo>
                    <a:pt x="56" y="114"/>
                    <a:pt x="76" y="131"/>
                    <a:pt x="96" y="148"/>
                  </a:cubicBezTo>
                  <a:cubicBezTo>
                    <a:pt x="100" y="151"/>
                    <a:pt x="106" y="145"/>
                    <a:pt x="102" y="142"/>
                  </a:cubicBezTo>
                  <a:cubicBezTo>
                    <a:pt x="101" y="141"/>
                    <a:pt x="101" y="141"/>
                    <a:pt x="100" y="140"/>
                  </a:cubicBezTo>
                  <a:close/>
                  <a:moveTo>
                    <a:pt x="31" y="84"/>
                  </a:moveTo>
                  <a:cubicBezTo>
                    <a:pt x="21" y="75"/>
                    <a:pt x="0" y="53"/>
                    <a:pt x="18" y="41"/>
                  </a:cubicBezTo>
                  <a:cubicBezTo>
                    <a:pt x="33" y="32"/>
                    <a:pt x="56" y="44"/>
                    <a:pt x="67" y="54"/>
                  </a:cubicBezTo>
                  <a:cubicBezTo>
                    <a:pt x="67" y="54"/>
                    <a:pt x="68" y="54"/>
                    <a:pt x="68" y="54"/>
                  </a:cubicBezTo>
                  <a:cubicBezTo>
                    <a:pt x="70" y="56"/>
                    <a:pt x="74" y="56"/>
                    <a:pt x="75" y="52"/>
                  </a:cubicBezTo>
                  <a:cubicBezTo>
                    <a:pt x="78" y="38"/>
                    <a:pt x="84" y="20"/>
                    <a:pt x="99" y="13"/>
                  </a:cubicBezTo>
                  <a:cubicBezTo>
                    <a:pt x="123" y="2"/>
                    <a:pt x="118" y="42"/>
                    <a:pt x="116" y="55"/>
                  </a:cubicBezTo>
                  <a:cubicBezTo>
                    <a:pt x="110" y="82"/>
                    <a:pt x="96" y="107"/>
                    <a:pt x="93" y="134"/>
                  </a:cubicBezTo>
                  <a:cubicBezTo>
                    <a:pt x="72" y="117"/>
                    <a:pt x="52" y="101"/>
                    <a:pt x="31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1994" y="1136"/>
              <a:ext cx="3303" cy="1821"/>
            </a:xfrm>
            <a:custGeom>
              <a:avLst/>
              <a:gdLst>
                <a:gd name="T0" fmla="*/ 1617 w 2081"/>
                <a:gd name="T1" fmla="*/ 237 h 1146"/>
                <a:gd name="T2" fmla="*/ 1256 w 2081"/>
                <a:gd name="T3" fmla="*/ 29 h 1146"/>
                <a:gd name="T4" fmla="*/ 923 w 2081"/>
                <a:gd name="T5" fmla="*/ 153 h 1146"/>
                <a:gd name="T6" fmla="*/ 825 w 2081"/>
                <a:gd name="T7" fmla="*/ 199 h 1146"/>
                <a:gd name="T8" fmla="*/ 583 w 2081"/>
                <a:gd name="T9" fmla="*/ 218 h 1146"/>
                <a:gd name="T10" fmla="*/ 325 w 2081"/>
                <a:gd name="T11" fmla="*/ 168 h 1146"/>
                <a:gd name="T12" fmla="*/ 64 w 2081"/>
                <a:gd name="T13" fmla="*/ 579 h 1146"/>
                <a:gd name="T14" fmla="*/ 319 w 2081"/>
                <a:gd name="T15" fmla="*/ 876 h 1146"/>
                <a:gd name="T16" fmla="*/ 686 w 2081"/>
                <a:gd name="T17" fmla="*/ 1004 h 1146"/>
                <a:gd name="T18" fmla="*/ 1153 w 2081"/>
                <a:gd name="T19" fmla="*/ 975 h 1146"/>
                <a:gd name="T20" fmla="*/ 1367 w 2081"/>
                <a:gd name="T21" fmla="*/ 887 h 1146"/>
                <a:gd name="T22" fmla="*/ 1529 w 2081"/>
                <a:gd name="T23" fmla="*/ 906 h 1146"/>
                <a:gd name="T24" fmla="*/ 1807 w 2081"/>
                <a:gd name="T25" fmla="*/ 863 h 1146"/>
                <a:gd name="T26" fmla="*/ 2043 w 2081"/>
                <a:gd name="T27" fmla="*/ 222 h 1146"/>
                <a:gd name="T28" fmla="*/ 60 w 2081"/>
                <a:gd name="T29" fmla="*/ 422 h 1146"/>
                <a:gd name="T30" fmla="*/ 468 w 2081"/>
                <a:gd name="T31" fmla="*/ 1047 h 1146"/>
                <a:gd name="T32" fmla="*/ 548 w 2081"/>
                <a:gd name="T33" fmla="*/ 1054 h 1146"/>
                <a:gd name="T34" fmla="*/ 1124 w 2081"/>
                <a:gd name="T35" fmla="*/ 969 h 1146"/>
                <a:gd name="T36" fmla="*/ 1385 w 2081"/>
                <a:gd name="T37" fmla="*/ 834 h 1146"/>
                <a:gd name="T38" fmla="*/ 1273 w 2081"/>
                <a:gd name="T39" fmla="*/ 983 h 1146"/>
                <a:gd name="T40" fmla="*/ 1165 w 2081"/>
                <a:gd name="T41" fmla="*/ 936 h 1146"/>
                <a:gd name="T42" fmla="*/ 1127 w 2081"/>
                <a:gd name="T43" fmla="*/ 920 h 1146"/>
                <a:gd name="T44" fmla="*/ 856 w 2081"/>
                <a:gd name="T45" fmla="*/ 1097 h 1146"/>
                <a:gd name="T46" fmla="*/ 686 w 2081"/>
                <a:gd name="T47" fmla="*/ 974 h 1146"/>
                <a:gd name="T48" fmla="*/ 470 w 2081"/>
                <a:gd name="T49" fmla="*/ 1030 h 1146"/>
                <a:gd name="T50" fmla="*/ 329 w 2081"/>
                <a:gd name="T51" fmla="*/ 850 h 1146"/>
                <a:gd name="T52" fmla="*/ 186 w 2081"/>
                <a:gd name="T53" fmla="*/ 800 h 1146"/>
                <a:gd name="T54" fmla="*/ 210 w 2081"/>
                <a:gd name="T55" fmla="*/ 650 h 1146"/>
                <a:gd name="T56" fmla="*/ 177 w 2081"/>
                <a:gd name="T57" fmla="*/ 274 h 1146"/>
                <a:gd name="T58" fmla="*/ 289 w 2081"/>
                <a:gd name="T59" fmla="*/ 254 h 1146"/>
                <a:gd name="T60" fmla="*/ 295 w 2081"/>
                <a:gd name="T61" fmla="*/ 244 h 1146"/>
                <a:gd name="T62" fmla="*/ 356 w 2081"/>
                <a:gd name="T63" fmla="*/ 185 h 1146"/>
                <a:gd name="T64" fmla="*/ 544 w 2081"/>
                <a:gd name="T65" fmla="*/ 218 h 1146"/>
                <a:gd name="T66" fmla="*/ 607 w 2081"/>
                <a:gd name="T67" fmla="*/ 253 h 1146"/>
                <a:gd name="T68" fmla="*/ 818 w 2081"/>
                <a:gd name="T69" fmla="*/ 240 h 1146"/>
                <a:gd name="T70" fmla="*/ 943 w 2081"/>
                <a:gd name="T71" fmla="*/ 177 h 1146"/>
                <a:gd name="T72" fmla="*/ 1165 w 2081"/>
                <a:gd name="T73" fmla="*/ 215 h 1146"/>
                <a:gd name="T74" fmla="*/ 1593 w 2081"/>
                <a:gd name="T75" fmla="*/ 269 h 1146"/>
                <a:gd name="T76" fmla="*/ 1632 w 2081"/>
                <a:gd name="T77" fmla="*/ 270 h 1146"/>
                <a:gd name="T78" fmla="*/ 1831 w 2081"/>
                <a:gd name="T79" fmla="*/ 103 h 1146"/>
                <a:gd name="T80" fmla="*/ 2002 w 2081"/>
                <a:gd name="T81" fmla="*/ 580 h 1146"/>
                <a:gd name="T82" fmla="*/ 1758 w 2081"/>
                <a:gd name="T83" fmla="*/ 822 h 1146"/>
                <a:gd name="T84" fmla="*/ 1625 w 2081"/>
                <a:gd name="T85" fmla="*/ 785 h 1146"/>
                <a:gd name="T86" fmla="*/ 1658 w 2081"/>
                <a:gd name="T87" fmla="*/ 803 h 1146"/>
                <a:gd name="T88" fmla="*/ 2016 w 2081"/>
                <a:gd name="T89" fmla="*/ 562 h 1146"/>
                <a:gd name="T90" fmla="*/ 1908 w 2081"/>
                <a:gd name="T91" fmla="*/ 115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81" h="1146">
                  <a:moveTo>
                    <a:pt x="2043" y="222"/>
                  </a:moveTo>
                  <a:cubicBezTo>
                    <a:pt x="2011" y="129"/>
                    <a:pt x="1931" y="69"/>
                    <a:pt x="1834" y="73"/>
                  </a:cubicBezTo>
                  <a:cubicBezTo>
                    <a:pt x="1736" y="77"/>
                    <a:pt x="1656" y="148"/>
                    <a:pt x="1617" y="237"/>
                  </a:cubicBezTo>
                  <a:cubicBezTo>
                    <a:pt x="1597" y="201"/>
                    <a:pt x="1574" y="167"/>
                    <a:pt x="1547" y="135"/>
                  </a:cubicBezTo>
                  <a:cubicBezTo>
                    <a:pt x="1508" y="76"/>
                    <a:pt x="1461" y="24"/>
                    <a:pt x="1389" y="10"/>
                  </a:cubicBezTo>
                  <a:cubicBezTo>
                    <a:pt x="1341" y="0"/>
                    <a:pt x="1295" y="8"/>
                    <a:pt x="1256" y="29"/>
                  </a:cubicBezTo>
                  <a:cubicBezTo>
                    <a:pt x="1233" y="38"/>
                    <a:pt x="1212" y="51"/>
                    <a:pt x="1194" y="69"/>
                  </a:cubicBezTo>
                  <a:cubicBezTo>
                    <a:pt x="1172" y="91"/>
                    <a:pt x="1156" y="117"/>
                    <a:pt x="1148" y="147"/>
                  </a:cubicBezTo>
                  <a:cubicBezTo>
                    <a:pt x="1099" y="87"/>
                    <a:pt x="968" y="92"/>
                    <a:pt x="923" y="153"/>
                  </a:cubicBezTo>
                  <a:cubicBezTo>
                    <a:pt x="913" y="167"/>
                    <a:pt x="910" y="184"/>
                    <a:pt x="905" y="200"/>
                  </a:cubicBezTo>
                  <a:cubicBezTo>
                    <a:pt x="899" y="212"/>
                    <a:pt x="893" y="224"/>
                    <a:pt x="889" y="237"/>
                  </a:cubicBezTo>
                  <a:cubicBezTo>
                    <a:pt x="865" y="264"/>
                    <a:pt x="839" y="217"/>
                    <a:pt x="825" y="199"/>
                  </a:cubicBezTo>
                  <a:cubicBezTo>
                    <a:pt x="790" y="157"/>
                    <a:pt x="736" y="127"/>
                    <a:pt x="682" y="135"/>
                  </a:cubicBezTo>
                  <a:cubicBezTo>
                    <a:pt x="673" y="136"/>
                    <a:pt x="664" y="139"/>
                    <a:pt x="655" y="142"/>
                  </a:cubicBezTo>
                  <a:cubicBezTo>
                    <a:pt x="619" y="151"/>
                    <a:pt x="587" y="182"/>
                    <a:pt x="583" y="218"/>
                  </a:cubicBezTo>
                  <a:cubicBezTo>
                    <a:pt x="583" y="220"/>
                    <a:pt x="582" y="222"/>
                    <a:pt x="582" y="224"/>
                  </a:cubicBezTo>
                  <a:cubicBezTo>
                    <a:pt x="556" y="168"/>
                    <a:pt x="497" y="136"/>
                    <a:pt x="437" y="136"/>
                  </a:cubicBezTo>
                  <a:cubicBezTo>
                    <a:pt x="398" y="136"/>
                    <a:pt x="359" y="149"/>
                    <a:pt x="325" y="168"/>
                  </a:cubicBezTo>
                  <a:cubicBezTo>
                    <a:pt x="302" y="180"/>
                    <a:pt x="278" y="196"/>
                    <a:pt x="269" y="220"/>
                  </a:cubicBezTo>
                  <a:cubicBezTo>
                    <a:pt x="163" y="241"/>
                    <a:pt x="28" y="281"/>
                    <a:pt x="9" y="410"/>
                  </a:cubicBezTo>
                  <a:cubicBezTo>
                    <a:pt x="0" y="471"/>
                    <a:pt x="28" y="531"/>
                    <a:pt x="64" y="579"/>
                  </a:cubicBezTo>
                  <a:cubicBezTo>
                    <a:pt x="94" y="619"/>
                    <a:pt x="131" y="654"/>
                    <a:pt x="177" y="671"/>
                  </a:cubicBezTo>
                  <a:cubicBezTo>
                    <a:pt x="143" y="714"/>
                    <a:pt x="137" y="779"/>
                    <a:pt x="167" y="827"/>
                  </a:cubicBezTo>
                  <a:cubicBezTo>
                    <a:pt x="200" y="878"/>
                    <a:pt x="265" y="896"/>
                    <a:pt x="319" y="876"/>
                  </a:cubicBezTo>
                  <a:cubicBezTo>
                    <a:pt x="321" y="883"/>
                    <a:pt x="324" y="890"/>
                    <a:pt x="326" y="898"/>
                  </a:cubicBezTo>
                  <a:cubicBezTo>
                    <a:pt x="334" y="977"/>
                    <a:pt x="387" y="1049"/>
                    <a:pt x="460" y="1076"/>
                  </a:cubicBezTo>
                  <a:cubicBezTo>
                    <a:pt x="541" y="1105"/>
                    <a:pt x="634" y="1072"/>
                    <a:pt x="686" y="1004"/>
                  </a:cubicBezTo>
                  <a:cubicBezTo>
                    <a:pt x="739" y="1094"/>
                    <a:pt x="838" y="1146"/>
                    <a:pt x="940" y="1126"/>
                  </a:cubicBezTo>
                  <a:cubicBezTo>
                    <a:pt x="992" y="1116"/>
                    <a:pt x="1046" y="1091"/>
                    <a:pt x="1089" y="1060"/>
                  </a:cubicBezTo>
                  <a:cubicBezTo>
                    <a:pt x="1118" y="1038"/>
                    <a:pt x="1142" y="1009"/>
                    <a:pt x="1153" y="975"/>
                  </a:cubicBezTo>
                  <a:cubicBezTo>
                    <a:pt x="1180" y="1010"/>
                    <a:pt x="1227" y="1028"/>
                    <a:pt x="1270" y="1016"/>
                  </a:cubicBezTo>
                  <a:cubicBezTo>
                    <a:pt x="1304" y="1006"/>
                    <a:pt x="1327" y="981"/>
                    <a:pt x="1343" y="949"/>
                  </a:cubicBezTo>
                  <a:cubicBezTo>
                    <a:pt x="1356" y="931"/>
                    <a:pt x="1364" y="910"/>
                    <a:pt x="1367" y="887"/>
                  </a:cubicBezTo>
                  <a:cubicBezTo>
                    <a:pt x="1369" y="882"/>
                    <a:pt x="1370" y="877"/>
                    <a:pt x="1371" y="873"/>
                  </a:cubicBezTo>
                  <a:cubicBezTo>
                    <a:pt x="1401" y="911"/>
                    <a:pt x="1465" y="919"/>
                    <a:pt x="1509" y="911"/>
                  </a:cubicBezTo>
                  <a:cubicBezTo>
                    <a:pt x="1516" y="910"/>
                    <a:pt x="1522" y="908"/>
                    <a:pt x="1529" y="906"/>
                  </a:cubicBezTo>
                  <a:cubicBezTo>
                    <a:pt x="1534" y="905"/>
                    <a:pt x="1538" y="905"/>
                    <a:pt x="1543" y="903"/>
                  </a:cubicBezTo>
                  <a:cubicBezTo>
                    <a:pt x="1590" y="892"/>
                    <a:pt x="1633" y="859"/>
                    <a:pt x="1647" y="811"/>
                  </a:cubicBezTo>
                  <a:cubicBezTo>
                    <a:pt x="1691" y="850"/>
                    <a:pt x="1750" y="868"/>
                    <a:pt x="1807" y="863"/>
                  </a:cubicBezTo>
                  <a:cubicBezTo>
                    <a:pt x="1840" y="863"/>
                    <a:pt x="1873" y="851"/>
                    <a:pt x="1901" y="833"/>
                  </a:cubicBezTo>
                  <a:cubicBezTo>
                    <a:pt x="1989" y="776"/>
                    <a:pt x="2023" y="659"/>
                    <a:pt x="2046" y="561"/>
                  </a:cubicBezTo>
                  <a:cubicBezTo>
                    <a:pt x="2071" y="452"/>
                    <a:pt x="2081" y="329"/>
                    <a:pt x="2043" y="222"/>
                  </a:cubicBezTo>
                  <a:close/>
                  <a:moveTo>
                    <a:pt x="40" y="406"/>
                  </a:moveTo>
                  <a:cubicBezTo>
                    <a:pt x="51" y="353"/>
                    <a:pt x="85" y="319"/>
                    <a:pt x="128" y="296"/>
                  </a:cubicBezTo>
                  <a:cubicBezTo>
                    <a:pt x="93" y="329"/>
                    <a:pt x="68" y="373"/>
                    <a:pt x="60" y="422"/>
                  </a:cubicBezTo>
                  <a:cubicBezTo>
                    <a:pt x="54" y="464"/>
                    <a:pt x="60" y="507"/>
                    <a:pt x="76" y="546"/>
                  </a:cubicBezTo>
                  <a:cubicBezTo>
                    <a:pt x="49" y="505"/>
                    <a:pt x="29" y="455"/>
                    <a:pt x="40" y="406"/>
                  </a:cubicBezTo>
                  <a:close/>
                  <a:moveTo>
                    <a:pt x="468" y="1047"/>
                  </a:moveTo>
                  <a:cubicBezTo>
                    <a:pt x="450" y="1040"/>
                    <a:pt x="433" y="1030"/>
                    <a:pt x="419" y="1018"/>
                  </a:cubicBezTo>
                  <a:cubicBezTo>
                    <a:pt x="434" y="1028"/>
                    <a:pt x="450" y="1036"/>
                    <a:pt x="467" y="1042"/>
                  </a:cubicBezTo>
                  <a:cubicBezTo>
                    <a:pt x="493" y="1052"/>
                    <a:pt x="521" y="1056"/>
                    <a:pt x="548" y="1054"/>
                  </a:cubicBezTo>
                  <a:cubicBezTo>
                    <a:pt x="521" y="1058"/>
                    <a:pt x="494" y="1056"/>
                    <a:pt x="468" y="1047"/>
                  </a:cubicBezTo>
                  <a:close/>
                  <a:moveTo>
                    <a:pt x="1108" y="999"/>
                  </a:moveTo>
                  <a:cubicBezTo>
                    <a:pt x="1114" y="990"/>
                    <a:pt x="1120" y="979"/>
                    <a:pt x="1124" y="969"/>
                  </a:cubicBezTo>
                  <a:cubicBezTo>
                    <a:pt x="1121" y="980"/>
                    <a:pt x="1115" y="990"/>
                    <a:pt x="1108" y="999"/>
                  </a:cubicBezTo>
                  <a:close/>
                  <a:moveTo>
                    <a:pt x="1517" y="878"/>
                  </a:moveTo>
                  <a:cubicBezTo>
                    <a:pt x="1477" y="889"/>
                    <a:pt x="1397" y="888"/>
                    <a:pt x="1385" y="834"/>
                  </a:cubicBezTo>
                  <a:cubicBezTo>
                    <a:pt x="1382" y="821"/>
                    <a:pt x="1367" y="821"/>
                    <a:pt x="1360" y="829"/>
                  </a:cubicBezTo>
                  <a:cubicBezTo>
                    <a:pt x="1355" y="830"/>
                    <a:pt x="1351" y="833"/>
                    <a:pt x="1349" y="840"/>
                  </a:cubicBezTo>
                  <a:cubicBezTo>
                    <a:pt x="1338" y="888"/>
                    <a:pt x="1322" y="960"/>
                    <a:pt x="1273" y="983"/>
                  </a:cubicBezTo>
                  <a:cubicBezTo>
                    <a:pt x="1265" y="987"/>
                    <a:pt x="1256" y="989"/>
                    <a:pt x="1247" y="990"/>
                  </a:cubicBezTo>
                  <a:cubicBezTo>
                    <a:pt x="1238" y="990"/>
                    <a:pt x="1228" y="988"/>
                    <a:pt x="1220" y="986"/>
                  </a:cubicBezTo>
                  <a:cubicBezTo>
                    <a:pt x="1195" y="979"/>
                    <a:pt x="1174" y="961"/>
                    <a:pt x="1165" y="936"/>
                  </a:cubicBezTo>
                  <a:cubicBezTo>
                    <a:pt x="1164" y="933"/>
                    <a:pt x="1161" y="930"/>
                    <a:pt x="1159" y="928"/>
                  </a:cubicBezTo>
                  <a:cubicBezTo>
                    <a:pt x="1158" y="916"/>
                    <a:pt x="1145" y="912"/>
                    <a:pt x="1136" y="916"/>
                  </a:cubicBezTo>
                  <a:cubicBezTo>
                    <a:pt x="1133" y="914"/>
                    <a:pt x="1128" y="916"/>
                    <a:pt x="1127" y="920"/>
                  </a:cubicBezTo>
                  <a:cubicBezTo>
                    <a:pt x="1116" y="972"/>
                    <a:pt x="1086" y="1019"/>
                    <a:pt x="1046" y="1052"/>
                  </a:cubicBezTo>
                  <a:cubicBezTo>
                    <a:pt x="1011" y="1073"/>
                    <a:pt x="972" y="1090"/>
                    <a:pt x="932" y="1097"/>
                  </a:cubicBezTo>
                  <a:cubicBezTo>
                    <a:pt x="906" y="1102"/>
                    <a:pt x="881" y="1102"/>
                    <a:pt x="856" y="1097"/>
                  </a:cubicBezTo>
                  <a:cubicBezTo>
                    <a:pt x="793" y="1081"/>
                    <a:pt x="736" y="1037"/>
                    <a:pt x="705" y="976"/>
                  </a:cubicBezTo>
                  <a:cubicBezTo>
                    <a:pt x="704" y="975"/>
                    <a:pt x="703" y="974"/>
                    <a:pt x="701" y="974"/>
                  </a:cubicBezTo>
                  <a:cubicBezTo>
                    <a:pt x="697" y="970"/>
                    <a:pt x="691" y="971"/>
                    <a:pt x="686" y="974"/>
                  </a:cubicBezTo>
                  <a:cubicBezTo>
                    <a:pt x="680" y="971"/>
                    <a:pt x="673" y="972"/>
                    <a:pt x="668" y="979"/>
                  </a:cubicBezTo>
                  <a:cubicBezTo>
                    <a:pt x="656" y="997"/>
                    <a:pt x="642" y="1012"/>
                    <a:pt x="625" y="1023"/>
                  </a:cubicBezTo>
                  <a:cubicBezTo>
                    <a:pt x="576" y="1045"/>
                    <a:pt x="521" y="1048"/>
                    <a:pt x="470" y="1030"/>
                  </a:cubicBezTo>
                  <a:cubicBezTo>
                    <a:pt x="432" y="1016"/>
                    <a:pt x="399" y="991"/>
                    <a:pt x="374" y="959"/>
                  </a:cubicBezTo>
                  <a:cubicBezTo>
                    <a:pt x="359" y="928"/>
                    <a:pt x="352" y="893"/>
                    <a:pt x="355" y="858"/>
                  </a:cubicBezTo>
                  <a:cubicBezTo>
                    <a:pt x="356" y="842"/>
                    <a:pt x="336" y="839"/>
                    <a:pt x="329" y="850"/>
                  </a:cubicBezTo>
                  <a:cubicBezTo>
                    <a:pt x="325" y="846"/>
                    <a:pt x="318" y="844"/>
                    <a:pt x="312" y="847"/>
                  </a:cubicBezTo>
                  <a:cubicBezTo>
                    <a:pt x="269" y="866"/>
                    <a:pt x="213" y="849"/>
                    <a:pt x="189" y="807"/>
                  </a:cubicBezTo>
                  <a:cubicBezTo>
                    <a:pt x="188" y="805"/>
                    <a:pt x="187" y="803"/>
                    <a:pt x="186" y="800"/>
                  </a:cubicBezTo>
                  <a:cubicBezTo>
                    <a:pt x="168" y="758"/>
                    <a:pt x="182" y="705"/>
                    <a:pt x="217" y="676"/>
                  </a:cubicBezTo>
                  <a:cubicBezTo>
                    <a:pt x="218" y="675"/>
                    <a:pt x="219" y="673"/>
                    <a:pt x="219" y="671"/>
                  </a:cubicBezTo>
                  <a:cubicBezTo>
                    <a:pt x="222" y="663"/>
                    <a:pt x="220" y="653"/>
                    <a:pt x="210" y="650"/>
                  </a:cubicBezTo>
                  <a:cubicBezTo>
                    <a:pt x="179" y="643"/>
                    <a:pt x="152" y="627"/>
                    <a:pt x="128" y="606"/>
                  </a:cubicBezTo>
                  <a:cubicBezTo>
                    <a:pt x="84" y="557"/>
                    <a:pt x="61" y="487"/>
                    <a:pt x="73" y="420"/>
                  </a:cubicBezTo>
                  <a:cubicBezTo>
                    <a:pt x="85" y="358"/>
                    <a:pt x="125" y="305"/>
                    <a:pt x="177" y="274"/>
                  </a:cubicBezTo>
                  <a:cubicBezTo>
                    <a:pt x="207" y="264"/>
                    <a:pt x="239" y="257"/>
                    <a:pt x="268" y="251"/>
                  </a:cubicBezTo>
                  <a:cubicBezTo>
                    <a:pt x="270" y="253"/>
                    <a:pt x="274" y="255"/>
                    <a:pt x="277" y="255"/>
                  </a:cubicBezTo>
                  <a:cubicBezTo>
                    <a:pt x="277" y="262"/>
                    <a:pt x="289" y="262"/>
                    <a:pt x="289" y="254"/>
                  </a:cubicBezTo>
                  <a:cubicBezTo>
                    <a:pt x="290" y="253"/>
                    <a:pt x="290" y="251"/>
                    <a:pt x="290" y="250"/>
                  </a:cubicBezTo>
                  <a:cubicBezTo>
                    <a:pt x="291" y="249"/>
                    <a:pt x="292" y="247"/>
                    <a:pt x="293" y="245"/>
                  </a:cubicBezTo>
                  <a:cubicBezTo>
                    <a:pt x="294" y="245"/>
                    <a:pt x="294" y="245"/>
                    <a:pt x="295" y="244"/>
                  </a:cubicBezTo>
                  <a:cubicBezTo>
                    <a:pt x="298" y="243"/>
                    <a:pt x="299" y="241"/>
                    <a:pt x="299" y="238"/>
                  </a:cubicBezTo>
                  <a:cubicBezTo>
                    <a:pt x="300" y="234"/>
                    <a:pt x="299" y="230"/>
                    <a:pt x="298" y="227"/>
                  </a:cubicBezTo>
                  <a:cubicBezTo>
                    <a:pt x="308" y="206"/>
                    <a:pt x="338" y="194"/>
                    <a:pt x="356" y="185"/>
                  </a:cubicBezTo>
                  <a:cubicBezTo>
                    <a:pt x="384" y="173"/>
                    <a:pt x="414" y="165"/>
                    <a:pt x="444" y="166"/>
                  </a:cubicBezTo>
                  <a:cubicBezTo>
                    <a:pt x="448" y="166"/>
                    <a:pt x="453" y="167"/>
                    <a:pt x="457" y="167"/>
                  </a:cubicBezTo>
                  <a:cubicBezTo>
                    <a:pt x="488" y="178"/>
                    <a:pt x="517" y="197"/>
                    <a:pt x="544" y="218"/>
                  </a:cubicBezTo>
                  <a:cubicBezTo>
                    <a:pt x="552" y="228"/>
                    <a:pt x="557" y="239"/>
                    <a:pt x="561" y="252"/>
                  </a:cubicBezTo>
                  <a:cubicBezTo>
                    <a:pt x="564" y="261"/>
                    <a:pt x="573" y="264"/>
                    <a:pt x="580" y="261"/>
                  </a:cubicBezTo>
                  <a:cubicBezTo>
                    <a:pt x="587" y="271"/>
                    <a:pt x="607" y="269"/>
                    <a:pt x="607" y="253"/>
                  </a:cubicBezTo>
                  <a:cubicBezTo>
                    <a:pt x="607" y="179"/>
                    <a:pt x="688" y="148"/>
                    <a:pt x="746" y="174"/>
                  </a:cubicBezTo>
                  <a:cubicBezTo>
                    <a:pt x="759" y="182"/>
                    <a:pt x="772" y="190"/>
                    <a:pt x="783" y="199"/>
                  </a:cubicBezTo>
                  <a:cubicBezTo>
                    <a:pt x="796" y="211"/>
                    <a:pt x="807" y="225"/>
                    <a:pt x="818" y="240"/>
                  </a:cubicBezTo>
                  <a:cubicBezTo>
                    <a:pt x="833" y="259"/>
                    <a:pt x="852" y="278"/>
                    <a:pt x="877" y="275"/>
                  </a:cubicBezTo>
                  <a:cubicBezTo>
                    <a:pt x="902" y="273"/>
                    <a:pt x="919" y="251"/>
                    <a:pt x="927" y="228"/>
                  </a:cubicBezTo>
                  <a:cubicBezTo>
                    <a:pt x="932" y="211"/>
                    <a:pt x="934" y="193"/>
                    <a:pt x="943" y="177"/>
                  </a:cubicBezTo>
                  <a:cubicBezTo>
                    <a:pt x="951" y="163"/>
                    <a:pt x="964" y="153"/>
                    <a:pt x="979" y="147"/>
                  </a:cubicBezTo>
                  <a:cubicBezTo>
                    <a:pt x="1029" y="126"/>
                    <a:pt x="1142" y="128"/>
                    <a:pt x="1138" y="208"/>
                  </a:cubicBezTo>
                  <a:cubicBezTo>
                    <a:pt x="1137" y="224"/>
                    <a:pt x="1158" y="226"/>
                    <a:pt x="1165" y="215"/>
                  </a:cubicBezTo>
                  <a:cubicBezTo>
                    <a:pt x="1170" y="213"/>
                    <a:pt x="1175" y="208"/>
                    <a:pt x="1175" y="201"/>
                  </a:cubicBezTo>
                  <a:cubicBezTo>
                    <a:pt x="1184" y="85"/>
                    <a:pt x="1300" y="6"/>
                    <a:pt x="1407" y="46"/>
                  </a:cubicBezTo>
                  <a:cubicBezTo>
                    <a:pt x="1501" y="81"/>
                    <a:pt x="1544" y="189"/>
                    <a:pt x="1593" y="269"/>
                  </a:cubicBezTo>
                  <a:cubicBezTo>
                    <a:pt x="1599" y="279"/>
                    <a:pt x="1611" y="277"/>
                    <a:pt x="1617" y="271"/>
                  </a:cubicBezTo>
                  <a:cubicBezTo>
                    <a:pt x="1619" y="272"/>
                    <a:pt x="1621" y="272"/>
                    <a:pt x="1623" y="272"/>
                  </a:cubicBezTo>
                  <a:cubicBezTo>
                    <a:pt x="1626" y="274"/>
                    <a:pt x="1630" y="273"/>
                    <a:pt x="1632" y="270"/>
                  </a:cubicBezTo>
                  <a:cubicBezTo>
                    <a:pt x="1634" y="268"/>
                    <a:pt x="1637" y="266"/>
                    <a:pt x="1638" y="262"/>
                  </a:cubicBezTo>
                  <a:cubicBezTo>
                    <a:pt x="1668" y="183"/>
                    <a:pt x="1735" y="115"/>
                    <a:pt x="1819" y="104"/>
                  </a:cubicBezTo>
                  <a:cubicBezTo>
                    <a:pt x="1823" y="104"/>
                    <a:pt x="1827" y="103"/>
                    <a:pt x="1831" y="103"/>
                  </a:cubicBezTo>
                  <a:cubicBezTo>
                    <a:pt x="1916" y="112"/>
                    <a:pt x="1982" y="181"/>
                    <a:pt x="1998" y="268"/>
                  </a:cubicBezTo>
                  <a:cubicBezTo>
                    <a:pt x="2008" y="320"/>
                    <a:pt x="2006" y="375"/>
                    <a:pt x="2005" y="428"/>
                  </a:cubicBezTo>
                  <a:cubicBezTo>
                    <a:pt x="2005" y="478"/>
                    <a:pt x="2005" y="529"/>
                    <a:pt x="2002" y="580"/>
                  </a:cubicBezTo>
                  <a:cubicBezTo>
                    <a:pt x="2001" y="597"/>
                    <a:pt x="2000" y="615"/>
                    <a:pt x="1997" y="633"/>
                  </a:cubicBezTo>
                  <a:cubicBezTo>
                    <a:pt x="1977" y="697"/>
                    <a:pt x="1948" y="761"/>
                    <a:pt x="1897" y="800"/>
                  </a:cubicBezTo>
                  <a:cubicBezTo>
                    <a:pt x="1857" y="830"/>
                    <a:pt x="1804" y="844"/>
                    <a:pt x="1758" y="822"/>
                  </a:cubicBezTo>
                  <a:cubicBezTo>
                    <a:pt x="1719" y="803"/>
                    <a:pt x="1687" y="770"/>
                    <a:pt x="1641" y="771"/>
                  </a:cubicBezTo>
                  <a:cubicBezTo>
                    <a:pt x="1636" y="771"/>
                    <a:pt x="1632" y="774"/>
                    <a:pt x="1629" y="779"/>
                  </a:cubicBezTo>
                  <a:cubicBezTo>
                    <a:pt x="1628" y="780"/>
                    <a:pt x="1626" y="782"/>
                    <a:pt x="1625" y="785"/>
                  </a:cubicBezTo>
                  <a:cubicBezTo>
                    <a:pt x="1605" y="831"/>
                    <a:pt x="1565" y="865"/>
                    <a:pt x="1517" y="878"/>
                  </a:cubicBezTo>
                  <a:close/>
                  <a:moveTo>
                    <a:pt x="1739" y="845"/>
                  </a:moveTo>
                  <a:cubicBezTo>
                    <a:pt x="1709" y="837"/>
                    <a:pt x="1681" y="823"/>
                    <a:pt x="1658" y="803"/>
                  </a:cubicBezTo>
                  <a:cubicBezTo>
                    <a:pt x="1687" y="809"/>
                    <a:pt x="1712" y="830"/>
                    <a:pt x="1739" y="845"/>
                  </a:cubicBezTo>
                  <a:close/>
                  <a:moveTo>
                    <a:pt x="2020" y="541"/>
                  </a:moveTo>
                  <a:cubicBezTo>
                    <a:pt x="2019" y="548"/>
                    <a:pt x="2017" y="555"/>
                    <a:pt x="2016" y="562"/>
                  </a:cubicBezTo>
                  <a:cubicBezTo>
                    <a:pt x="2017" y="527"/>
                    <a:pt x="2017" y="491"/>
                    <a:pt x="2017" y="456"/>
                  </a:cubicBezTo>
                  <a:cubicBezTo>
                    <a:pt x="2018" y="397"/>
                    <a:pt x="2021" y="337"/>
                    <a:pt x="2013" y="279"/>
                  </a:cubicBezTo>
                  <a:cubicBezTo>
                    <a:pt x="2003" y="208"/>
                    <a:pt x="1965" y="148"/>
                    <a:pt x="1908" y="115"/>
                  </a:cubicBezTo>
                  <a:cubicBezTo>
                    <a:pt x="1959" y="135"/>
                    <a:pt x="1998" y="178"/>
                    <a:pt x="2018" y="236"/>
                  </a:cubicBezTo>
                  <a:cubicBezTo>
                    <a:pt x="2049" y="333"/>
                    <a:pt x="2042" y="443"/>
                    <a:pt x="2020" y="5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7"/>
            <p:cNvSpPr/>
            <p:nvPr/>
          </p:nvSpPr>
          <p:spPr bwMode="auto">
            <a:xfrm>
              <a:off x="2394" y="2661"/>
              <a:ext cx="398" cy="356"/>
            </a:xfrm>
            <a:custGeom>
              <a:avLst/>
              <a:gdLst>
                <a:gd name="T0" fmla="*/ 241 w 251"/>
                <a:gd name="T1" fmla="*/ 206 h 224"/>
                <a:gd name="T2" fmla="*/ 17 w 251"/>
                <a:gd name="T3" fmla="*/ 10 h 224"/>
                <a:gd name="T4" fmla="*/ 1 w 251"/>
                <a:gd name="T5" fmla="*/ 10 h 224"/>
                <a:gd name="T6" fmla="*/ 241 w 251"/>
                <a:gd name="T7" fmla="*/ 222 h 224"/>
                <a:gd name="T8" fmla="*/ 241 w 251"/>
                <a:gd name="T9" fmla="*/ 20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224">
                  <a:moveTo>
                    <a:pt x="241" y="206"/>
                  </a:moveTo>
                  <a:cubicBezTo>
                    <a:pt x="131" y="208"/>
                    <a:pt x="29" y="120"/>
                    <a:pt x="17" y="10"/>
                  </a:cubicBezTo>
                  <a:cubicBezTo>
                    <a:pt x="16" y="0"/>
                    <a:pt x="0" y="0"/>
                    <a:pt x="1" y="10"/>
                  </a:cubicBezTo>
                  <a:cubicBezTo>
                    <a:pt x="14" y="128"/>
                    <a:pt x="122" y="224"/>
                    <a:pt x="241" y="222"/>
                  </a:cubicBezTo>
                  <a:cubicBezTo>
                    <a:pt x="251" y="221"/>
                    <a:pt x="251" y="205"/>
                    <a:pt x="241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8"/>
            <p:cNvSpPr/>
            <p:nvPr/>
          </p:nvSpPr>
          <p:spPr bwMode="auto">
            <a:xfrm>
              <a:off x="2346" y="2820"/>
              <a:ext cx="222" cy="239"/>
            </a:xfrm>
            <a:custGeom>
              <a:avLst/>
              <a:gdLst>
                <a:gd name="T0" fmla="*/ 130 w 140"/>
                <a:gd name="T1" fmla="*/ 132 h 150"/>
                <a:gd name="T2" fmla="*/ 18 w 140"/>
                <a:gd name="T3" fmla="*/ 10 h 150"/>
                <a:gd name="T4" fmla="*/ 2 w 140"/>
                <a:gd name="T5" fmla="*/ 14 h 150"/>
                <a:gd name="T6" fmla="*/ 126 w 140"/>
                <a:gd name="T7" fmla="*/ 147 h 150"/>
                <a:gd name="T8" fmla="*/ 130 w 140"/>
                <a:gd name="T9" fmla="*/ 13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50">
                  <a:moveTo>
                    <a:pt x="130" y="132"/>
                  </a:moveTo>
                  <a:cubicBezTo>
                    <a:pt x="74" y="114"/>
                    <a:pt x="31" y="67"/>
                    <a:pt x="18" y="10"/>
                  </a:cubicBezTo>
                  <a:cubicBezTo>
                    <a:pt x="15" y="0"/>
                    <a:pt x="0" y="4"/>
                    <a:pt x="2" y="14"/>
                  </a:cubicBezTo>
                  <a:cubicBezTo>
                    <a:pt x="17" y="77"/>
                    <a:pt x="65" y="128"/>
                    <a:pt x="126" y="147"/>
                  </a:cubicBezTo>
                  <a:cubicBezTo>
                    <a:pt x="136" y="150"/>
                    <a:pt x="140" y="135"/>
                    <a:pt x="13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9"/>
            <p:cNvSpPr/>
            <p:nvPr/>
          </p:nvSpPr>
          <p:spPr bwMode="auto">
            <a:xfrm>
              <a:off x="4902" y="2345"/>
              <a:ext cx="346" cy="308"/>
            </a:xfrm>
            <a:custGeom>
              <a:avLst/>
              <a:gdLst>
                <a:gd name="T0" fmla="*/ 200 w 218"/>
                <a:gd name="T1" fmla="*/ 10 h 194"/>
                <a:gd name="T2" fmla="*/ 11 w 218"/>
                <a:gd name="T3" fmla="*/ 165 h 194"/>
                <a:gd name="T4" fmla="*/ 11 w 218"/>
                <a:gd name="T5" fmla="*/ 181 h 194"/>
                <a:gd name="T6" fmla="*/ 213 w 218"/>
                <a:gd name="T7" fmla="*/ 18 h 194"/>
                <a:gd name="T8" fmla="*/ 200 w 218"/>
                <a:gd name="T9" fmla="*/ 1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94">
                  <a:moveTo>
                    <a:pt x="200" y="10"/>
                  </a:moveTo>
                  <a:cubicBezTo>
                    <a:pt x="162" y="83"/>
                    <a:pt x="107" y="177"/>
                    <a:pt x="11" y="165"/>
                  </a:cubicBezTo>
                  <a:cubicBezTo>
                    <a:pt x="0" y="163"/>
                    <a:pt x="0" y="179"/>
                    <a:pt x="11" y="181"/>
                  </a:cubicBezTo>
                  <a:cubicBezTo>
                    <a:pt x="113" y="194"/>
                    <a:pt x="173" y="96"/>
                    <a:pt x="213" y="18"/>
                  </a:cubicBezTo>
                  <a:cubicBezTo>
                    <a:pt x="218" y="9"/>
                    <a:pt x="204" y="0"/>
                    <a:pt x="20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"/>
            <p:cNvSpPr/>
            <p:nvPr/>
          </p:nvSpPr>
          <p:spPr bwMode="auto">
            <a:xfrm>
              <a:off x="3396" y="2877"/>
              <a:ext cx="436" cy="293"/>
            </a:xfrm>
            <a:custGeom>
              <a:avLst/>
              <a:gdLst>
                <a:gd name="T0" fmla="*/ 256 w 275"/>
                <a:gd name="T1" fmla="*/ 9 h 184"/>
                <a:gd name="T2" fmla="*/ 14 w 275"/>
                <a:gd name="T3" fmla="*/ 153 h 184"/>
                <a:gd name="T4" fmla="*/ 10 w 275"/>
                <a:gd name="T5" fmla="*/ 168 h 184"/>
                <a:gd name="T6" fmla="*/ 272 w 275"/>
                <a:gd name="T7" fmla="*/ 13 h 184"/>
                <a:gd name="T8" fmla="*/ 256 w 275"/>
                <a:gd name="T9" fmla="*/ 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84">
                  <a:moveTo>
                    <a:pt x="256" y="9"/>
                  </a:moveTo>
                  <a:cubicBezTo>
                    <a:pt x="220" y="105"/>
                    <a:pt x="116" y="167"/>
                    <a:pt x="14" y="153"/>
                  </a:cubicBezTo>
                  <a:cubicBezTo>
                    <a:pt x="4" y="151"/>
                    <a:pt x="0" y="167"/>
                    <a:pt x="10" y="168"/>
                  </a:cubicBezTo>
                  <a:cubicBezTo>
                    <a:pt x="121" y="184"/>
                    <a:pt x="232" y="118"/>
                    <a:pt x="272" y="13"/>
                  </a:cubicBezTo>
                  <a:cubicBezTo>
                    <a:pt x="275" y="4"/>
                    <a:pt x="260" y="0"/>
                    <a:pt x="25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1"/>
            <p:cNvSpPr/>
            <p:nvPr/>
          </p:nvSpPr>
          <p:spPr bwMode="auto">
            <a:xfrm>
              <a:off x="3756" y="3035"/>
              <a:ext cx="97" cy="109"/>
            </a:xfrm>
            <a:custGeom>
              <a:avLst/>
              <a:gdLst>
                <a:gd name="T0" fmla="*/ 43 w 61"/>
                <a:gd name="T1" fmla="*/ 8 h 69"/>
                <a:gd name="T2" fmla="*/ 7 w 61"/>
                <a:gd name="T3" fmla="*/ 50 h 69"/>
                <a:gd name="T4" fmla="*/ 18 w 61"/>
                <a:gd name="T5" fmla="*/ 62 h 69"/>
                <a:gd name="T6" fmla="*/ 54 w 61"/>
                <a:gd name="T7" fmla="*/ 20 h 69"/>
                <a:gd name="T8" fmla="*/ 43 w 61"/>
                <a:gd name="T9" fmla="*/ 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9">
                  <a:moveTo>
                    <a:pt x="43" y="8"/>
                  </a:moveTo>
                  <a:cubicBezTo>
                    <a:pt x="31" y="22"/>
                    <a:pt x="19" y="36"/>
                    <a:pt x="7" y="50"/>
                  </a:cubicBezTo>
                  <a:cubicBezTo>
                    <a:pt x="0" y="58"/>
                    <a:pt x="12" y="69"/>
                    <a:pt x="18" y="62"/>
                  </a:cubicBezTo>
                  <a:cubicBezTo>
                    <a:pt x="30" y="48"/>
                    <a:pt x="42" y="34"/>
                    <a:pt x="54" y="20"/>
                  </a:cubicBezTo>
                  <a:cubicBezTo>
                    <a:pt x="61" y="12"/>
                    <a:pt x="50" y="0"/>
                    <a:pt x="4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2"/>
            <p:cNvSpPr/>
            <p:nvPr/>
          </p:nvSpPr>
          <p:spPr bwMode="auto">
            <a:xfrm>
              <a:off x="1813" y="1460"/>
              <a:ext cx="228" cy="500"/>
            </a:xfrm>
            <a:custGeom>
              <a:avLst/>
              <a:gdLst>
                <a:gd name="T0" fmla="*/ 125 w 144"/>
                <a:gd name="T1" fmla="*/ 6 h 315"/>
                <a:gd name="T2" fmla="*/ 35 w 144"/>
                <a:gd name="T3" fmla="*/ 306 h 315"/>
                <a:gd name="T4" fmla="*/ 51 w 144"/>
                <a:gd name="T5" fmla="*/ 301 h 315"/>
                <a:gd name="T6" fmla="*/ 136 w 144"/>
                <a:gd name="T7" fmla="*/ 17 h 315"/>
                <a:gd name="T8" fmla="*/ 125 w 144"/>
                <a:gd name="T9" fmla="*/ 6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315">
                  <a:moveTo>
                    <a:pt x="125" y="6"/>
                  </a:moveTo>
                  <a:cubicBezTo>
                    <a:pt x="37" y="76"/>
                    <a:pt x="0" y="199"/>
                    <a:pt x="35" y="306"/>
                  </a:cubicBezTo>
                  <a:cubicBezTo>
                    <a:pt x="39" y="315"/>
                    <a:pt x="54" y="311"/>
                    <a:pt x="51" y="301"/>
                  </a:cubicBezTo>
                  <a:cubicBezTo>
                    <a:pt x="17" y="200"/>
                    <a:pt x="52" y="84"/>
                    <a:pt x="136" y="17"/>
                  </a:cubicBezTo>
                  <a:cubicBezTo>
                    <a:pt x="144" y="11"/>
                    <a:pt x="133" y="0"/>
                    <a:pt x="12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3"/>
            <p:cNvSpPr/>
            <p:nvPr/>
          </p:nvSpPr>
          <p:spPr bwMode="auto">
            <a:xfrm>
              <a:off x="5036" y="1072"/>
              <a:ext cx="304" cy="372"/>
            </a:xfrm>
            <a:custGeom>
              <a:avLst/>
              <a:gdLst>
                <a:gd name="T0" fmla="*/ 14 w 192"/>
                <a:gd name="T1" fmla="*/ 3 h 234"/>
                <a:gd name="T2" fmla="*/ 10 w 192"/>
                <a:gd name="T3" fmla="*/ 19 h 234"/>
                <a:gd name="T4" fmla="*/ 175 w 192"/>
                <a:gd name="T5" fmla="*/ 223 h 234"/>
                <a:gd name="T6" fmla="*/ 191 w 192"/>
                <a:gd name="T7" fmla="*/ 223 h 234"/>
                <a:gd name="T8" fmla="*/ 14 w 192"/>
                <a:gd name="T9" fmla="*/ 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4">
                  <a:moveTo>
                    <a:pt x="14" y="3"/>
                  </a:moveTo>
                  <a:cubicBezTo>
                    <a:pt x="4" y="0"/>
                    <a:pt x="0" y="16"/>
                    <a:pt x="10" y="19"/>
                  </a:cubicBezTo>
                  <a:cubicBezTo>
                    <a:pt x="101" y="45"/>
                    <a:pt x="169" y="129"/>
                    <a:pt x="175" y="223"/>
                  </a:cubicBezTo>
                  <a:cubicBezTo>
                    <a:pt x="176" y="234"/>
                    <a:pt x="192" y="234"/>
                    <a:pt x="191" y="223"/>
                  </a:cubicBezTo>
                  <a:cubicBezTo>
                    <a:pt x="184" y="122"/>
                    <a:pt x="112" y="32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3982720" y="3321050"/>
            <a:ext cx="5071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1F4E79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Making the Data Fit for Use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501021" y="2370504"/>
            <a:ext cx="1289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1F4E79"/>
                </a:solidFill>
                <a:latin typeface="新蒂黑板报" panose="03000600000000000000" pitchFamily="66" charset="-122"/>
                <a:ea typeface="新蒂黑板报" panose="03000600000000000000" pitchFamily="66" charset="-122"/>
              </a:rPr>
              <a:t>03</a:t>
            </a:r>
            <a:endParaRPr lang="zh-CN" altLang="en-US" sz="5400">
              <a:solidFill>
                <a:srgbClr val="1F4E79"/>
              </a:solidFill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grpSp>
        <p:nvGrpSpPr>
          <p:cNvPr id="58" name="Group 37"/>
          <p:cNvGrpSpPr>
            <a:grpSpLocks noChangeAspect="1"/>
          </p:cNvGrpSpPr>
          <p:nvPr/>
        </p:nvGrpSpPr>
        <p:grpSpPr bwMode="auto">
          <a:xfrm>
            <a:off x="9828499" y="858356"/>
            <a:ext cx="1671421" cy="1069929"/>
            <a:chOff x="6092" y="720"/>
            <a:chExt cx="917" cy="587"/>
          </a:xfrm>
          <a:solidFill>
            <a:srgbClr val="1F4E79"/>
          </a:solidFill>
        </p:grpSpPr>
        <p:sp>
          <p:nvSpPr>
            <p:cNvPr id="60" name="Freeform 38"/>
            <p:cNvSpPr>
              <a:spLocks noEditPoints="1"/>
            </p:cNvSpPr>
            <p:nvPr/>
          </p:nvSpPr>
          <p:spPr bwMode="auto">
            <a:xfrm>
              <a:off x="6092" y="720"/>
              <a:ext cx="917" cy="587"/>
            </a:xfrm>
            <a:custGeom>
              <a:avLst/>
              <a:gdLst>
                <a:gd name="T0" fmla="*/ 986 w 1077"/>
                <a:gd name="T1" fmla="*/ 3 h 686"/>
                <a:gd name="T2" fmla="*/ 808 w 1077"/>
                <a:gd name="T3" fmla="*/ 180 h 686"/>
                <a:gd name="T4" fmla="*/ 697 w 1077"/>
                <a:gd name="T5" fmla="*/ 245 h 686"/>
                <a:gd name="T6" fmla="*/ 669 w 1077"/>
                <a:gd name="T7" fmla="*/ 212 h 686"/>
                <a:gd name="T8" fmla="*/ 663 w 1077"/>
                <a:gd name="T9" fmla="*/ 207 h 686"/>
                <a:gd name="T10" fmla="*/ 546 w 1077"/>
                <a:gd name="T11" fmla="*/ 230 h 686"/>
                <a:gd name="T12" fmla="*/ 263 w 1077"/>
                <a:gd name="T13" fmla="*/ 198 h 686"/>
                <a:gd name="T14" fmla="*/ 36 w 1077"/>
                <a:gd name="T15" fmla="*/ 250 h 686"/>
                <a:gd name="T16" fmla="*/ 0 w 1077"/>
                <a:gd name="T17" fmla="*/ 562 h 686"/>
                <a:gd name="T18" fmla="*/ 50 w 1077"/>
                <a:gd name="T19" fmla="*/ 621 h 686"/>
                <a:gd name="T20" fmla="*/ 489 w 1077"/>
                <a:gd name="T21" fmla="*/ 667 h 686"/>
                <a:gd name="T22" fmla="*/ 726 w 1077"/>
                <a:gd name="T23" fmla="*/ 659 h 686"/>
                <a:gd name="T24" fmla="*/ 757 w 1077"/>
                <a:gd name="T25" fmla="*/ 511 h 686"/>
                <a:gd name="T26" fmla="*/ 782 w 1077"/>
                <a:gd name="T27" fmla="*/ 315 h 686"/>
                <a:gd name="T28" fmla="*/ 1000 w 1077"/>
                <a:gd name="T29" fmla="*/ 232 h 686"/>
                <a:gd name="T30" fmla="*/ 653 w 1077"/>
                <a:gd name="T31" fmla="*/ 213 h 686"/>
                <a:gd name="T32" fmla="*/ 660 w 1077"/>
                <a:gd name="T33" fmla="*/ 241 h 686"/>
                <a:gd name="T34" fmla="*/ 653 w 1077"/>
                <a:gd name="T35" fmla="*/ 213 h 686"/>
                <a:gd name="T36" fmla="*/ 647 w 1077"/>
                <a:gd name="T37" fmla="*/ 212 h 686"/>
                <a:gd name="T38" fmla="*/ 633 w 1077"/>
                <a:gd name="T39" fmla="*/ 209 h 686"/>
                <a:gd name="T40" fmla="*/ 624 w 1077"/>
                <a:gd name="T41" fmla="*/ 238 h 686"/>
                <a:gd name="T42" fmla="*/ 595 w 1077"/>
                <a:gd name="T43" fmla="*/ 203 h 686"/>
                <a:gd name="T44" fmla="*/ 600 w 1077"/>
                <a:gd name="T45" fmla="*/ 236 h 686"/>
                <a:gd name="T46" fmla="*/ 595 w 1077"/>
                <a:gd name="T47" fmla="*/ 203 h 686"/>
                <a:gd name="T48" fmla="*/ 581 w 1077"/>
                <a:gd name="T49" fmla="*/ 234 h 686"/>
                <a:gd name="T50" fmla="*/ 589 w 1077"/>
                <a:gd name="T51" fmla="*/ 202 h 686"/>
                <a:gd name="T52" fmla="*/ 562 w 1077"/>
                <a:gd name="T53" fmla="*/ 232 h 686"/>
                <a:gd name="T54" fmla="*/ 424 w 1077"/>
                <a:gd name="T55" fmla="*/ 232 h 686"/>
                <a:gd name="T56" fmla="*/ 656 w 1077"/>
                <a:gd name="T57" fmla="*/ 250 h 686"/>
                <a:gd name="T58" fmla="*/ 766 w 1077"/>
                <a:gd name="T59" fmla="*/ 287 h 686"/>
                <a:gd name="T60" fmla="*/ 42 w 1077"/>
                <a:gd name="T61" fmla="*/ 351 h 686"/>
                <a:gd name="T62" fmla="*/ 288 w 1077"/>
                <a:gd name="T63" fmla="*/ 332 h 686"/>
                <a:gd name="T64" fmla="*/ 265 w 1077"/>
                <a:gd name="T65" fmla="*/ 548 h 686"/>
                <a:gd name="T66" fmla="*/ 364 w 1077"/>
                <a:gd name="T67" fmla="*/ 308 h 686"/>
                <a:gd name="T68" fmla="*/ 503 w 1077"/>
                <a:gd name="T69" fmla="*/ 404 h 686"/>
                <a:gd name="T70" fmla="*/ 283 w 1077"/>
                <a:gd name="T71" fmla="*/ 556 h 686"/>
                <a:gd name="T72" fmla="*/ 721 w 1077"/>
                <a:gd name="T73" fmla="*/ 631 h 686"/>
                <a:gd name="T74" fmla="*/ 575 w 1077"/>
                <a:gd name="T75" fmla="*/ 663 h 686"/>
                <a:gd name="T76" fmla="*/ 172 w 1077"/>
                <a:gd name="T77" fmla="*/ 625 h 686"/>
                <a:gd name="T78" fmla="*/ 10 w 1077"/>
                <a:gd name="T79" fmla="*/ 576 h 686"/>
                <a:gd name="T80" fmla="*/ 272 w 1077"/>
                <a:gd name="T81" fmla="*/ 557 h 686"/>
                <a:gd name="T82" fmla="*/ 727 w 1077"/>
                <a:gd name="T83" fmla="*/ 598 h 686"/>
                <a:gd name="T84" fmla="*/ 728 w 1077"/>
                <a:gd name="T85" fmla="*/ 591 h 686"/>
                <a:gd name="T86" fmla="*/ 523 w 1077"/>
                <a:gd name="T87" fmla="*/ 479 h 686"/>
                <a:gd name="T88" fmla="*/ 764 w 1077"/>
                <a:gd name="T89" fmla="*/ 379 h 686"/>
                <a:gd name="T90" fmla="*/ 771 w 1077"/>
                <a:gd name="T91" fmla="*/ 319 h 686"/>
                <a:gd name="T92" fmla="*/ 765 w 1077"/>
                <a:gd name="T93" fmla="*/ 373 h 686"/>
                <a:gd name="T94" fmla="*/ 295 w 1077"/>
                <a:gd name="T95" fmla="*/ 327 h 686"/>
                <a:gd name="T96" fmla="*/ 47 w 1077"/>
                <a:gd name="T97" fmla="*/ 291 h 686"/>
                <a:gd name="T98" fmla="*/ 67 w 1077"/>
                <a:gd name="T99" fmla="*/ 187 h 686"/>
                <a:gd name="T100" fmla="*/ 222 w 1077"/>
                <a:gd name="T101" fmla="*/ 202 h 686"/>
                <a:gd name="T102" fmla="*/ 518 w 1077"/>
                <a:gd name="T103" fmla="*/ 271 h 686"/>
                <a:gd name="T104" fmla="*/ 775 w 1077"/>
                <a:gd name="T105" fmla="*/ 274 h 686"/>
                <a:gd name="T106" fmla="*/ 849 w 1077"/>
                <a:gd name="T107" fmla="*/ 117 h 686"/>
                <a:gd name="T108" fmla="*/ 1019 w 1077"/>
                <a:gd name="T109" fmla="*/ 26 h 686"/>
                <a:gd name="T110" fmla="*/ 846 w 1077"/>
                <a:gd name="T111" fmla="*/ 157 h 686"/>
                <a:gd name="T112" fmla="*/ 872 w 1077"/>
                <a:gd name="T113" fmla="*/ 272 h 686"/>
                <a:gd name="T114" fmla="*/ 786 w 1077"/>
                <a:gd name="T115" fmla="*/ 285 h 686"/>
                <a:gd name="T116" fmla="*/ 1051 w 1077"/>
                <a:gd name="T117" fmla="*/ 105 h 686"/>
                <a:gd name="T118" fmla="*/ 1037 w 1077"/>
                <a:gd name="T119" fmla="*/ 124 h 686"/>
                <a:gd name="T120" fmla="*/ 785 w 1077"/>
                <a:gd name="T121" fmla="*/ 274 h 686"/>
                <a:gd name="T122" fmla="*/ 1044 w 1077"/>
                <a:gd name="T123" fmla="*/ 51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77" h="686">
                  <a:moveTo>
                    <a:pt x="1061" y="64"/>
                  </a:moveTo>
                  <a:cubicBezTo>
                    <a:pt x="1059" y="58"/>
                    <a:pt x="1056" y="52"/>
                    <a:pt x="1052" y="48"/>
                  </a:cubicBezTo>
                  <a:cubicBezTo>
                    <a:pt x="1037" y="24"/>
                    <a:pt x="1014" y="6"/>
                    <a:pt x="986" y="3"/>
                  </a:cubicBezTo>
                  <a:cubicBezTo>
                    <a:pt x="958" y="0"/>
                    <a:pt x="931" y="18"/>
                    <a:pt x="910" y="35"/>
                  </a:cubicBezTo>
                  <a:cubicBezTo>
                    <a:pt x="888" y="52"/>
                    <a:pt x="869" y="74"/>
                    <a:pt x="854" y="97"/>
                  </a:cubicBezTo>
                  <a:cubicBezTo>
                    <a:pt x="836" y="123"/>
                    <a:pt x="821" y="151"/>
                    <a:pt x="808" y="180"/>
                  </a:cubicBezTo>
                  <a:cubicBezTo>
                    <a:pt x="795" y="209"/>
                    <a:pt x="786" y="240"/>
                    <a:pt x="767" y="265"/>
                  </a:cubicBezTo>
                  <a:cubicBezTo>
                    <a:pt x="755" y="257"/>
                    <a:pt x="736" y="249"/>
                    <a:pt x="705" y="246"/>
                  </a:cubicBezTo>
                  <a:cubicBezTo>
                    <a:pt x="702" y="246"/>
                    <a:pt x="700" y="245"/>
                    <a:pt x="697" y="245"/>
                  </a:cubicBezTo>
                  <a:cubicBezTo>
                    <a:pt x="688" y="244"/>
                    <a:pt x="678" y="243"/>
                    <a:pt x="669" y="242"/>
                  </a:cubicBezTo>
                  <a:cubicBezTo>
                    <a:pt x="670" y="234"/>
                    <a:pt x="672" y="223"/>
                    <a:pt x="669" y="214"/>
                  </a:cubicBezTo>
                  <a:cubicBezTo>
                    <a:pt x="669" y="214"/>
                    <a:pt x="669" y="213"/>
                    <a:pt x="669" y="212"/>
                  </a:cubicBezTo>
                  <a:cubicBezTo>
                    <a:pt x="670" y="210"/>
                    <a:pt x="668" y="208"/>
                    <a:pt x="666" y="208"/>
                  </a:cubicBezTo>
                  <a:cubicBezTo>
                    <a:pt x="665" y="207"/>
                    <a:pt x="664" y="207"/>
                    <a:pt x="663" y="207"/>
                  </a:cubicBezTo>
                  <a:cubicBezTo>
                    <a:pt x="663" y="207"/>
                    <a:pt x="663" y="207"/>
                    <a:pt x="663" y="207"/>
                  </a:cubicBezTo>
                  <a:cubicBezTo>
                    <a:pt x="645" y="203"/>
                    <a:pt x="626" y="201"/>
                    <a:pt x="608" y="198"/>
                  </a:cubicBezTo>
                  <a:cubicBezTo>
                    <a:pt x="596" y="196"/>
                    <a:pt x="571" y="188"/>
                    <a:pt x="558" y="190"/>
                  </a:cubicBezTo>
                  <a:cubicBezTo>
                    <a:pt x="547" y="193"/>
                    <a:pt x="547" y="218"/>
                    <a:pt x="546" y="230"/>
                  </a:cubicBezTo>
                  <a:cubicBezTo>
                    <a:pt x="534" y="229"/>
                    <a:pt x="521" y="228"/>
                    <a:pt x="509" y="226"/>
                  </a:cubicBezTo>
                  <a:cubicBezTo>
                    <a:pt x="460" y="221"/>
                    <a:pt x="301" y="202"/>
                    <a:pt x="273" y="199"/>
                  </a:cubicBezTo>
                  <a:cubicBezTo>
                    <a:pt x="270" y="199"/>
                    <a:pt x="267" y="198"/>
                    <a:pt x="263" y="198"/>
                  </a:cubicBezTo>
                  <a:cubicBezTo>
                    <a:pt x="211" y="186"/>
                    <a:pt x="159" y="177"/>
                    <a:pt x="106" y="176"/>
                  </a:cubicBezTo>
                  <a:cubicBezTo>
                    <a:pt x="81" y="171"/>
                    <a:pt x="48" y="165"/>
                    <a:pt x="41" y="197"/>
                  </a:cubicBezTo>
                  <a:cubicBezTo>
                    <a:pt x="37" y="214"/>
                    <a:pt x="37" y="233"/>
                    <a:pt x="36" y="250"/>
                  </a:cubicBezTo>
                  <a:cubicBezTo>
                    <a:pt x="35" y="261"/>
                    <a:pt x="35" y="271"/>
                    <a:pt x="34" y="282"/>
                  </a:cubicBezTo>
                  <a:cubicBezTo>
                    <a:pt x="27" y="345"/>
                    <a:pt x="12" y="472"/>
                    <a:pt x="5" y="530"/>
                  </a:cubicBezTo>
                  <a:cubicBezTo>
                    <a:pt x="3" y="540"/>
                    <a:pt x="1" y="551"/>
                    <a:pt x="0" y="562"/>
                  </a:cubicBezTo>
                  <a:cubicBezTo>
                    <a:pt x="0" y="566"/>
                    <a:pt x="0" y="570"/>
                    <a:pt x="1" y="574"/>
                  </a:cubicBezTo>
                  <a:cubicBezTo>
                    <a:pt x="1" y="586"/>
                    <a:pt x="1" y="599"/>
                    <a:pt x="1" y="599"/>
                  </a:cubicBezTo>
                  <a:cubicBezTo>
                    <a:pt x="7" y="610"/>
                    <a:pt x="11" y="615"/>
                    <a:pt x="50" y="621"/>
                  </a:cubicBezTo>
                  <a:cubicBezTo>
                    <a:pt x="71" y="624"/>
                    <a:pt x="91" y="626"/>
                    <a:pt x="112" y="629"/>
                  </a:cubicBezTo>
                  <a:cubicBezTo>
                    <a:pt x="137" y="634"/>
                    <a:pt x="163" y="638"/>
                    <a:pt x="188" y="642"/>
                  </a:cubicBezTo>
                  <a:cubicBezTo>
                    <a:pt x="288" y="657"/>
                    <a:pt x="388" y="662"/>
                    <a:pt x="489" y="667"/>
                  </a:cubicBezTo>
                  <a:cubicBezTo>
                    <a:pt x="535" y="671"/>
                    <a:pt x="573" y="675"/>
                    <a:pt x="593" y="676"/>
                  </a:cubicBezTo>
                  <a:cubicBezTo>
                    <a:pt x="628" y="679"/>
                    <a:pt x="666" y="686"/>
                    <a:pt x="700" y="683"/>
                  </a:cubicBezTo>
                  <a:cubicBezTo>
                    <a:pt x="715" y="682"/>
                    <a:pt x="728" y="676"/>
                    <a:pt x="726" y="659"/>
                  </a:cubicBezTo>
                  <a:cubicBezTo>
                    <a:pt x="726" y="659"/>
                    <a:pt x="728" y="648"/>
                    <a:pt x="730" y="630"/>
                  </a:cubicBezTo>
                  <a:cubicBezTo>
                    <a:pt x="734" y="622"/>
                    <a:pt x="737" y="612"/>
                    <a:pt x="739" y="603"/>
                  </a:cubicBezTo>
                  <a:cubicBezTo>
                    <a:pt x="746" y="573"/>
                    <a:pt x="752" y="542"/>
                    <a:pt x="757" y="511"/>
                  </a:cubicBezTo>
                  <a:cubicBezTo>
                    <a:pt x="762" y="474"/>
                    <a:pt x="767" y="437"/>
                    <a:pt x="771" y="400"/>
                  </a:cubicBezTo>
                  <a:cubicBezTo>
                    <a:pt x="773" y="385"/>
                    <a:pt x="776" y="369"/>
                    <a:pt x="778" y="353"/>
                  </a:cubicBezTo>
                  <a:cubicBezTo>
                    <a:pt x="780" y="340"/>
                    <a:pt x="781" y="327"/>
                    <a:pt x="782" y="315"/>
                  </a:cubicBezTo>
                  <a:cubicBezTo>
                    <a:pt x="782" y="313"/>
                    <a:pt x="782" y="312"/>
                    <a:pt x="783" y="311"/>
                  </a:cubicBezTo>
                  <a:cubicBezTo>
                    <a:pt x="783" y="311"/>
                    <a:pt x="784" y="311"/>
                    <a:pt x="785" y="311"/>
                  </a:cubicBezTo>
                  <a:cubicBezTo>
                    <a:pt x="858" y="292"/>
                    <a:pt x="935" y="273"/>
                    <a:pt x="1000" y="232"/>
                  </a:cubicBezTo>
                  <a:cubicBezTo>
                    <a:pt x="1042" y="206"/>
                    <a:pt x="1077" y="164"/>
                    <a:pt x="1074" y="111"/>
                  </a:cubicBezTo>
                  <a:cubicBezTo>
                    <a:pt x="1073" y="95"/>
                    <a:pt x="1069" y="79"/>
                    <a:pt x="1061" y="64"/>
                  </a:cubicBezTo>
                  <a:close/>
                  <a:moveTo>
                    <a:pt x="653" y="213"/>
                  </a:moveTo>
                  <a:cubicBezTo>
                    <a:pt x="654" y="213"/>
                    <a:pt x="655" y="214"/>
                    <a:pt x="656" y="214"/>
                  </a:cubicBezTo>
                  <a:cubicBezTo>
                    <a:pt x="663" y="219"/>
                    <a:pt x="663" y="227"/>
                    <a:pt x="662" y="235"/>
                  </a:cubicBezTo>
                  <a:cubicBezTo>
                    <a:pt x="661" y="237"/>
                    <a:pt x="661" y="239"/>
                    <a:pt x="660" y="241"/>
                  </a:cubicBezTo>
                  <a:cubicBezTo>
                    <a:pt x="657" y="241"/>
                    <a:pt x="653" y="240"/>
                    <a:pt x="649" y="240"/>
                  </a:cubicBezTo>
                  <a:cubicBezTo>
                    <a:pt x="652" y="231"/>
                    <a:pt x="653" y="222"/>
                    <a:pt x="653" y="213"/>
                  </a:cubicBezTo>
                  <a:cubicBezTo>
                    <a:pt x="653" y="213"/>
                    <a:pt x="653" y="213"/>
                    <a:pt x="653" y="213"/>
                  </a:cubicBezTo>
                  <a:close/>
                  <a:moveTo>
                    <a:pt x="633" y="209"/>
                  </a:moveTo>
                  <a:cubicBezTo>
                    <a:pt x="638" y="209"/>
                    <a:pt x="644" y="210"/>
                    <a:pt x="648" y="211"/>
                  </a:cubicBezTo>
                  <a:cubicBezTo>
                    <a:pt x="648" y="211"/>
                    <a:pt x="647" y="212"/>
                    <a:pt x="647" y="212"/>
                  </a:cubicBezTo>
                  <a:cubicBezTo>
                    <a:pt x="647" y="222"/>
                    <a:pt x="645" y="231"/>
                    <a:pt x="644" y="239"/>
                  </a:cubicBezTo>
                  <a:cubicBezTo>
                    <a:pt x="639" y="239"/>
                    <a:pt x="635" y="239"/>
                    <a:pt x="630" y="238"/>
                  </a:cubicBezTo>
                  <a:cubicBezTo>
                    <a:pt x="631" y="229"/>
                    <a:pt x="634" y="218"/>
                    <a:pt x="633" y="209"/>
                  </a:cubicBezTo>
                  <a:close/>
                  <a:moveTo>
                    <a:pt x="612" y="207"/>
                  </a:moveTo>
                  <a:cubicBezTo>
                    <a:pt x="616" y="208"/>
                    <a:pt x="622" y="208"/>
                    <a:pt x="628" y="208"/>
                  </a:cubicBezTo>
                  <a:cubicBezTo>
                    <a:pt x="625" y="217"/>
                    <a:pt x="625" y="228"/>
                    <a:pt x="624" y="238"/>
                  </a:cubicBezTo>
                  <a:cubicBezTo>
                    <a:pt x="618" y="237"/>
                    <a:pt x="612" y="237"/>
                    <a:pt x="606" y="236"/>
                  </a:cubicBezTo>
                  <a:cubicBezTo>
                    <a:pt x="609" y="227"/>
                    <a:pt x="612" y="217"/>
                    <a:pt x="612" y="207"/>
                  </a:cubicBezTo>
                  <a:close/>
                  <a:moveTo>
                    <a:pt x="595" y="203"/>
                  </a:moveTo>
                  <a:cubicBezTo>
                    <a:pt x="598" y="204"/>
                    <a:pt x="602" y="205"/>
                    <a:pt x="606" y="206"/>
                  </a:cubicBezTo>
                  <a:cubicBezTo>
                    <a:pt x="604" y="216"/>
                    <a:pt x="603" y="226"/>
                    <a:pt x="600" y="236"/>
                  </a:cubicBezTo>
                  <a:cubicBezTo>
                    <a:pt x="600" y="236"/>
                    <a:pt x="600" y="236"/>
                    <a:pt x="600" y="236"/>
                  </a:cubicBezTo>
                  <a:cubicBezTo>
                    <a:pt x="596" y="236"/>
                    <a:pt x="592" y="235"/>
                    <a:pt x="587" y="235"/>
                  </a:cubicBezTo>
                  <a:cubicBezTo>
                    <a:pt x="590" y="229"/>
                    <a:pt x="591" y="222"/>
                    <a:pt x="593" y="216"/>
                  </a:cubicBezTo>
                  <a:cubicBezTo>
                    <a:pt x="594" y="212"/>
                    <a:pt x="595" y="207"/>
                    <a:pt x="595" y="203"/>
                  </a:cubicBezTo>
                  <a:close/>
                  <a:moveTo>
                    <a:pt x="589" y="202"/>
                  </a:moveTo>
                  <a:cubicBezTo>
                    <a:pt x="588" y="205"/>
                    <a:pt x="588" y="209"/>
                    <a:pt x="587" y="213"/>
                  </a:cubicBezTo>
                  <a:cubicBezTo>
                    <a:pt x="585" y="220"/>
                    <a:pt x="583" y="227"/>
                    <a:pt x="581" y="234"/>
                  </a:cubicBezTo>
                  <a:cubicBezTo>
                    <a:pt x="576" y="233"/>
                    <a:pt x="572" y="233"/>
                    <a:pt x="568" y="233"/>
                  </a:cubicBezTo>
                  <a:cubicBezTo>
                    <a:pt x="571" y="223"/>
                    <a:pt x="574" y="211"/>
                    <a:pt x="574" y="200"/>
                  </a:cubicBezTo>
                  <a:cubicBezTo>
                    <a:pt x="579" y="200"/>
                    <a:pt x="584" y="201"/>
                    <a:pt x="589" y="202"/>
                  </a:cubicBezTo>
                  <a:close/>
                  <a:moveTo>
                    <a:pt x="569" y="200"/>
                  </a:moveTo>
                  <a:cubicBezTo>
                    <a:pt x="568" y="204"/>
                    <a:pt x="568" y="207"/>
                    <a:pt x="567" y="211"/>
                  </a:cubicBezTo>
                  <a:cubicBezTo>
                    <a:pt x="566" y="218"/>
                    <a:pt x="564" y="225"/>
                    <a:pt x="562" y="232"/>
                  </a:cubicBezTo>
                  <a:cubicBezTo>
                    <a:pt x="559" y="232"/>
                    <a:pt x="556" y="231"/>
                    <a:pt x="554" y="231"/>
                  </a:cubicBezTo>
                  <a:cubicBezTo>
                    <a:pt x="556" y="218"/>
                    <a:pt x="555" y="203"/>
                    <a:pt x="569" y="200"/>
                  </a:cubicBezTo>
                  <a:close/>
                  <a:moveTo>
                    <a:pt x="424" y="232"/>
                  </a:moveTo>
                  <a:cubicBezTo>
                    <a:pt x="486" y="237"/>
                    <a:pt x="548" y="240"/>
                    <a:pt x="610" y="245"/>
                  </a:cubicBezTo>
                  <a:cubicBezTo>
                    <a:pt x="625" y="246"/>
                    <a:pt x="639" y="247"/>
                    <a:pt x="654" y="249"/>
                  </a:cubicBezTo>
                  <a:cubicBezTo>
                    <a:pt x="655" y="249"/>
                    <a:pt x="655" y="250"/>
                    <a:pt x="656" y="250"/>
                  </a:cubicBezTo>
                  <a:cubicBezTo>
                    <a:pt x="675" y="252"/>
                    <a:pt x="696" y="253"/>
                    <a:pt x="716" y="256"/>
                  </a:cubicBezTo>
                  <a:cubicBezTo>
                    <a:pt x="716" y="256"/>
                    <a:pt x="717" y="257"/>
                    <a:pt x="717" y="257"/>
                  </a:cubicBezTo>
                  <a:cubicBezTo>
                    <a:pt x="739" y="261"/>
                    <a:pt x="758" y="269"/>
                    <a:pt x="766" y="287"/>
                  </a:cubicBezTo>
                  <a:cubicBezTo>
                    <a:pt x="693" y="280"/>
                    <a:pt x="423" y="268"/>
                    <a:pt x="376" y="226"/>
                  </a:cubicBezTo>
                  <a:cubicBezTo>
                    <a:pt x="392" y="228"/>
                    <a:pt x="408" y="230"/>
                    <a:pt x="424" y="232"/>
                  </a:cubicBezTo>
                  <a:close/>
                  <a:moveTo>
                    <a:pt x="42" y="351"/>
                  </a:moveTo>
                  <a:cubicBezTo>
                    <a:pt x="44" y="333"/>
                    <a:pt x="46" y="316"/>
                    <a:pt x="47" y="298"/>
                  </a:cubicBezTo>
                  <a:cubicBezTo>
                    <a:pt x="85" y="312"/>
                    <a:pt x="128" y="317"/>
                    <a:pt x="167" y="323"/>
                  </a:cubicBezTo>
                  <a:cubicBezTo>
                    <a:pt x="207" y="328"/>
                    <a:pt x="248" y="333"/>
                    <a:pt x="288" y="332"/>
                  </a:cubicBezTo>
                  <a:cubicBezTo>
                    <a:pt x="287" y="333"/>
                    <a:pt x="286" y="335"/>
                    <a:pt x="285" y="336"/>
                  </a:cubicBezTo>
                  <a:cubicBezTo>
                    <a:pt x="241" y="379"/>
                    <a:pt x="225" y="448"/>
                    <a:pt x="244" y="506"/>
                  </a:cubicBezTo>
                  <a:cubicBezTo>
                    <a:pt x="249" y="521"/>
                    <a:pt x="256" y="535"/>
                    <a:pt x="265" y="548"/>
                  </a:cubicBezTo>
                  <a:cubicBezTo>
                    <a:pt x="223" y="546"/>
                    <a:pt x="64" y="515"/>
                    <a:pt x="18" y="513"/>
                  </a:cubicBezTo>
                  <a:cubicBezTo>
                    <a:pt x="29" y="459"/>
                    <a:pt x="37" y="405"/>
                    <a:pt x="42" y="351"/>
                  </a:cubicBezTo>
                  <a:close/>
                  <a:moveTo>
                    <a:pt x="364" y="308"/>
                  </a:moveTo>
                  <a:cubicBezTo>
                    <a:pt x="401" y="304"/>
                    <a:pt x="430" y="318"/>
                    <a:pt x="459" y="340"/>
                  </a:cubicBezTo>
                  <a:cubicBezTo>
                    <a:pt x="464" y="347"/>
                    <a:pt x="471" y="354"/>
                    <a:pt x="477" y="361"/>
                  </a:cubicBezTo>
                  <a:cubicBezTo>
                    <a:pt x="487" y="374"/>
                    <a:pt x="497" y="388"/>
                    <a:pt x="503" y="404"/>
                  </a:cubicBezTo>
                  <a:cubicBezTo>
                    <a:pt x="516" y="438"/>
                    <a:pt x="513" y="468"/>
                    <a:pt x="505" y="502"/>
                  </a:cubicBezTo>
                  <a:cubicBezTo>
                    <a:pt x="500" y="514"/>
                    <a:pt x="493" y="525"/>
                    <a:pt x="485" y="536"/>
                  </a:cubicBezTo>
                  <a:cubicBezTo>
                    <a:pt x="436" y="600"/>
                    <a:pt x="340" y="621"/>
                    <a:pt x="283" y="556"/>
                  </a:cubicBezTo>
                  <a:cubicBezTo>
                    <a:pt x="236" y="503"/>
                    <a:pt x="233" y="420"/>
                    <a:pt x="274" y="363"/>
                  </a:cubicBezTo>
                  <a:cubicBezTo>
                    <a:pt x="295" y="333"/>
                    <a:pt x="327" y="311"/>
                    <a:pt x="364" y="308"/>
                  </a:cubicBezTo>
                  <a:close/>
                  <a:moveTo>
                    <a:pt x="721" y="631"/>
                  </a:moveTo>
                  <a:cubicBezTo>
                    <a:pt x="721" y="631"/>
                    <a:pt x="721" y="631"/>
                    <a:pt x="721" y="632"/>
                  </a:cubicBezTo>
                  <a:cubicBezTo>
                    <a:pt x="708" y="660"/>
                    <a:pt x="688" y="669"/>
                    <a:pt x="657" y="667"/>
                  </a:cubicBezTo>
                  <a:cubicBezTo>
                    <a:pt x="630" y="666"/>
                    <a:pt x="602" y="664"/>
                    <a:pt x="575" y="663"/>
                  </a:cubicBezTo>
                  <a:cubicBezTo>
                    <a:pt x="557" y="662"/>
                    <a:pt x="539" y="661"/>
                    <a:pt x="521" y="660"/>
                  </a:cubicBezTo>
                  <a:cubicBezTo>
                    <a:pt x="465" y="656"/>
                    <a:pt x="408" y="650"/>
                    <a:pt x="351" y="645"/>
                  </a:cubicBezTo>
                  <a:cubicBezTo>
                    <a:pt x="291" y="639"/>
                    <a:pt x="231" y="632"/>
                    <a:pt x="172" y="625"/>
                  </a:cubicBezTo>
                  <a:cubicBezTo>
                    <a:pt x="144" y="622"/>
                    <a:pt x="117" y="619"/>
                    <a:pt x="89" y="616"/>
                  </a:cubicBezTo>
                  <a:cubicBezTo>
                    <a:pt x="69" y="611"/>
                    <a:pt x="46" y="608"/>
                    <a:pt x="28" y="598"/>
                  </a:cubicBezTo>
                  <a:cubicBezTo>
                    <a:pt x="17" y="593"/>
                    <a:pt x="12" y="585"/>
                    <a:pt x="10" y="576"/>
                  </a:cubicBezTo>
                  <a:cubicBezTo>
                    <a:pt x="10" y="563"/>
                    <a:pt x="11" y="550"/>
                    <a:pt x="12" y="537"/>
                  </a:cubicBezTo>
                  <a:cubicBezTo>
                    <a:pt x="14" y="531"/>
                    <a:pt x="15" y="525"/>
                    <a:pt x="16" y="520"/>
                  </a:cubicBezTo>
                  <a:cubicBezTo>
                    <a:pt x="74" y="527"/>
                    <a:pt x="202" y="551"/>
                    <a:pt x="272" y="557"/>
                  </a:cubicBezTo>
                  <a:cubicBezTo>
                    <a:pt x="297" y="590"/>
                    <a:pt x="332" y="607"/>
                    <a:pt x="377" y="605"/>
                  </a:cubicBezTo>
                  <a:cubicBezTo>
                    <a:pt x="407" y="604"/>
                    <a:pt x="435" y="592"/>
                    <a:pt x="459" y="574"/>
                  </a:cubicBezTo>
                  <a:cubicBezTo>
                    <a:pt x="505" y="577"/>
                    <a:pt x="683" y="595"/>
                    <a:pt x="727" y="598"/>
                  </a:cubicBezTo>
                  <a:cubicBezTo>
                    <a:pt x="725" y="609"/>
                    <a:pt x="723" y="620"/>
                    <a:pt x="721" y="631"/>
                  </a:cubicBezTo>
                  <a:close/>
                  <a:moveTo>
                    <a:pt x="750" y="466"/>
                  </a:moveTo>
                  <a:cubicBezTo>
                    <a:pt x="743" y="507"/>
                    <a:pt x="735" y="549"/>
                    <a:pt x="728" y="591"/>
                  </a:cubicBezTo>
                  <a:cubicBezTo>
                    <a:pt x="676" y="586"/>
                    <a:pt x="637" y="581"/>
                    <a:pt x="594" y="577"/>
                  </a:cubicBezTo>
                  <a:cubicBezTo>
                    <a:pt x="552" y="573"/>
                    <a:pt x="512" y="564"/>
                    <a:pt x="470" y="566"/>
                  </a:cubicBezTo>
                  <a:cubicBezTo>
                    <a:pt x="496" y="543"/>
                    <a:pt x="515" y="512"/>
                    <a:pt x="523" y="479"/>
                  </a:cubicBezTo>
                  <a:cubicBezTo>
                    <a:pt x="533" y="443"/>
                    <a:pt x="521" y="409"/>
                    <a:pt x="502" y="378"/>
                  </a:cubicBezTo>
                  <a:cubicBezTo>
                    <a:pt x="497" y="369"/>
                    <a:pt x="491" y="359"/>
                    <a:pt x="484" y="351"/>
                  </a:cubicBezTo>
                  <a:cubicBezTo>
                    <a:pt x="576" y="365"/>
                    <a:pt x="654" y="371"/>
                    <a:pt x="764" y="379"/>
                  </a:cubicBezTo>
                  <a:cubicBezTo>
                    <a:pt x="759" y="410"/>
                    <a:pt x="755" y="435"/>
                    <a:pt x="750" y="466"/>
                  </a:cubicBezTo>
                  <a:close/>
                  <a:moveTo>
                    <a:pt x="772" y="318"/>
                  </a:moveTo>
                  <a:cubicBezTo>
                    <a:pt x="772" y="318"/>
                    <a:pt x="772" y="318"/>
                    <a:pt x="771" y="319"/>
                  </a:cubicBezTo>
                  <a:cubicBezTo>
                    <a:pt x="771" y="320"/>
                    <a:pt x="771" y="322"/>
                    <a:pt x="772" y="323"/>
                  </a:cubicBezTo>
                  <a:cubicBezTo>
                    <a:pt x="771" y="331"/>
                    <a:pt x="770" y="339"/>
                    <a:pt x="769" y="347"/>
                  </a:cubicBezTo>
                  <a:cubicBezTo>
                    <a:pt x="768" y="357"/>
                    <a:pt x="766" y="366"/>
                    <a:pt x="765" y="373"/>
                  </a:cubicBezTo>
                  <a:cubicBezTo>
                    <a:pt x="684" y="366"/>
                    <a:pt x="606" y="354"/>
                    <a:pt x="482" y="342"/>
                  </a:cubicBezTo>
                  <a:cubicBezTo>
                    <a:pt x="481" y="342"/>
                    <a:pt x="458" y="322"/>
                    <a:pt x="444" y="316"/>
                  </a:cubicBezTo>
                  <a:cubicBezTo>
                    <a:pt x="402" y="285"/>
                    <a:pt x="336" y="296"/>
                    <a:pt x="295" y="327"/>
                  </a:cubicBezTo>
                  <a:cubicBezTo>
                    <a:pt x="295" y="327"/>
                    <a:pt x="295" y="327"/>
                    <a:pt x="295" y="327"/>
                  </a:cubicBezTo>
                  <a:cubicBezTo>
                    <a:pt x="253" y="322"/>
                    <a:pt x="210" y="321"/>
                    <a:pt x="168" y="315"/>
                  </a:cubicBezTo>
                  <a:cubicBezTo>
                    <a:pt x="127" y="310"/>
                    <a:pt x="88" y="298"/>
                    <a:pt x="47" y="291"/>
                  </a:cubicBezTo>
                  <a:cubicBezTo>
                    <a:pt x="48" y="282"/>
                    <a:pt x="48" y="273"/>
                    <a:pt x="49" y="264"/>
                  </a:cubicBezTo>
                  <a:cubicBezTo>
                    <a:pt x="50" y="241"/>
                    <a:pt x="47" y="204"/>
                    <a:pt x="67" y="187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72" y="185"/>
                    <a:pt x="77" y="184"/>
                    <a:pt x="83" y="186"/>
                  </a:cubicBezTo>
                  <a:cubicBezTo>
                    <a:pt x="106" y="185"/>
                    <a:pt x="132" y="192"/>
                    <a:pt x="155" y="194"/>
                  </a:cubicBezTo>
                  <a:cubicBezTo>
                    <a:pt x="178" y="197"/>
                    <a:pt x="200" y="200"/>
                    <a:pt x="222" y="202"/>
                  </a:cubicBezTo>
                  <a:cubicBezTo>
                    <a:pt x="238" y="204"/>
                    <a:pt x="254" y="206"/>
                    <a:pt x="269" y="208"/>
                  </a:cubicBezTo>
                  <a:cubicBezTo>
                    <a:pt x="301" y="214"/>
                    <a:pt x="332" y="220"/>
                    <a:pt x="364" y="224"/>
                  </a:cubicBezTo>
                  <a:cubicBezTo>
                    <a:pt x="399" y="266"/>
                    <a:pt x="471" y="266"/>
                    <a:pt x="518" y="271"/>
                  </a:cubicBezTo>
                  <a:cubicBezTo>
                    <a:pt x="601" y="281"/>
                    <a:pt x="687" y="291"/>
                    <a:pt x="770" y="295"/>
                  </a:cubicBezTo>
                  <a:cubicBezTo>
                    <a:pt x="771" y="302"/>
                    <a:pt x="772" y="309"/>
                    <a:pt x="772" y="318"/>
                  </a:cubicBezTo>
                  <a:close/>
                  <a:moveTo>
                    <a:pt x="775" y="274"/>
                  </a:moveTo>
                  <a:cubicBezTo>
                    <a:pt x="774" y="272"/>
                    <a:pt x="773" y="271"/>
                    <a:pt x="771" y="269"/>
                  </a:cubicBezTo>
                  <a:cubicBezTo>
                    <a:pt x="788" y="247"/>
                    <a:pt x="797" y="222"/>
                    <a:pt x="808" y="197"/>
                  </a:cubicBezTo>
                  <a:cubicBezTo>
                    <a:pt x="820" y="169"/>
                    <a:pt x="834" y="142"/>
                    <a:pt x="849" y="117"/>
                  </a:cubicBezTo>
                  <a:cubicBezTo>
                    <a:pt x="864" y="94"/>
                    <a:pt x="881" y="72"/>
                    <a:pt x="900" y="53"/>
                  </a:cubicBezTo>
                  <a:cubicBezTo>
                    <a:pt x="923" y="33"/>
                    <a:pt x="957" y="5"/>
                    <a:pt x="989" y="12"/>
                  </a:cubicBezTo>
                  <a:cubicBezTo>
                    <a:pt x="1000" y="15"/>
                    <a:pt x="1010" y="19"/>
                    <a:pt x="1019" y="26"/>
                  </a:cubicBezTo>
                  <a:cubicBezTo>
                    <a:pt x="1014" y="24"/>
                    <a:pt x="1010" y="23"/>
                    <a:pt x="1005" y="22"/>
                  </a:cubicBezTo>
                  <a:cubicBezTo>
                    <a:pt x="973" y="17"/>
                    <a:pt x="940" y="34"/>
                    <a:pt x="916" y="56"/>
                  </a:cubicBezTo>
                  <a:cubicBezTo>
                    <a:pt x="887" y="84"/>
                    <a:pt x="867" y="122"/>
                    <a:pt x="846" y="157"/>
                  </a:cubicBezTo>
                  <a:cubicBezTo>
                    <a:pt x="823" y="196"/>
                    <a:pt x="798" y="235"/>
                    <a:pt x="775" y="274"/>
                  </a:cubicBezTo>
                  <a:close/>
                  <a:moveTo>
                    <a:pt x="957" y="240"/>
                  </a:moveTo>
                  <a:cubicBezTo>
                    <a:pt x="929" y="252"/>
                    <a:pt x="900" y="262"/>
                    <a:pt x="872" y="272"/>
                  </a:cubicBezTo>
                  <a:cubicBezTo>
                    <a:pt x="843" y="282"/>
                    <a:pt x="813" y="293"/>
                    <a:pt x="783" y="302"/>
                  </a:cubicBezTo>
                  <a:cubicBezTo>
                    <a:pt x="784" y="297"/>
                    <a:pt x="783" y="291"/>
                    <a:pt x="781" y="285"/>
                  </a:cubicBezTo>
                  <a:cubicBezTo>
                    <a:pt x="783" y="286"/>
                    <a:pt x="784" y="286"/>
                    <a:pt x="786" y="285"/>
                  </a:cubicBezTo>
                  <a:cubicBezTo>
                    <a:pt x="827" y="265"/>
                    <a:pt x="870" y="246"/>
                    <a:pt x="914" y="229"/>
                  </a:cubicBezTo>
                  <a:cubicBezTo>
                    <a:pt x="946" y="217"/>
                    <a:pt x="979" y="204"/>
                    <a:pt x="1006" y="182"/>
                  </a:cubicBezTo>
                  <a:cubicBezTo>
                    <a:pt x="1029" y="162"/>
                    <a:pt x="1048" y="136"/>
                    <a:pt x="1051" y="105"/>
                  </a:cubicBezTo>
                  <a:cubicBezTo>
                    <a:pt x="1054" y="79"/>
                    <a:pt x="1046" y="47"/>
                    <a:pt x="1020" y="36"/>
                  </a:cubicBezTo>
                  <a:cubicBezTo>
                    <a:pt x="1020" y="35"/>
                    <a:pt x="1020" y="36"/>
                    <a:pt x="1020" y="36"/>
                  </a:cubicBezTo>
                  <a:cubicBezTo>
                    <a:pt x="1039" y="62"/>
                    <a:pt x="1049" y="92"/>
                    <a:pt x="1037" y="124"/>
                  </a:cubicBezTo>
                  <a:cubicBezTo>
                    <a:pt x="1026" y="154"/>
                    <a:pt x="999" y="176"/>
                    <a:pt x="972" y="192"/>
                  </a:cubicBezTo>
                  <a:cubicBezTo>
                    <a:pt x="941" y="209"/>
                    <a:pt x="907" y="220"/>
                    <a:pt x="874" y="234"/>
                  </a:cubicBezTo>
                  <a:cubicBezTo>
                    <a:pt x="844" y="246"/>
                    <a:pt x="814" y="260"/>
                    <a:pt x="785" y="274"/>
                  </a:cubicBezTo>
                  <a:cubicBezTo>
                    <a:pt x="822" y="215"/>
                    <a:pt x="855" y="154"/>
                    <a:pt x="895" y="96"/>
                  </a:cubicBezTo>
                  <a:cubicBezTo>
                    <a:pt x="915" y="67"/>
                    <a:pt x="943" y="38"/>
                    <a:pt x="980" y="31"/>
                  </a:cubicBezTo>
                  <a:cubicBezTo>
                    <a:pt x="1006" y="26"/>
                    <a:pt x="1028" y="34"/>
                    <a:pt x="1044" y="51"/>
                  </a:cubicBezTo>
                  <a:cubicBezTo>
                    <a:pt x="1060" y="77"/>
                    <a:pt x="1067" y="110"/>
                    <a:pt x="1061" y="138"/>
                  </a:cubicBezTo>
                  <a:cubicBezTo>
                    <a:pt x="1050" y="189"/>
                    <a:pt x="1001" y="220"/>
                    <a:pt x="957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/>
          </p:nvSpPr>
          <p:spPr bwMode="auto">
            <a:xfrm>
              <a:off x="6350" y="1037"/>
              <a:ext cx="123" cy="134"/>
            </a:xfrm>
            <a:custGeom>
              <a:avLst/>
              <a:gdLst>
                <a:gd name="T0" fmla="*/ 141 w 144"/>
                <a:gd name="T1" fmla="*/ 63 h 157"/>
                <a:gd name="T2" fmla="*/ 114 w 144"/>
                <a:gd name="T3" fmla="*/ 14 h 157"/>
                <a:gd name="T4" fmla="*/ 89 w 144"/>
                <a:gd name="T5" fmla="*/ 4 h 157"/>
                <a:gd name="T6" fmla="*/ 13 w 144"/>
                <a:gd name="T7" fmla="*/ 90 h 157"/>
                <a:gd name="T8" fmla="*/ 121 w 144"/>
                <a:gd name="T9" fmla="*/ 126 h 157"/>
                <a:gd name="T10" fmla="*/ 141 w 144"/>
                <a:gd name="T11" fmla="*/ 63 h 157"/>
                <a:gd name="T12" fmla="*/ 93 w 144"/>
                <a:gd name="T13" fmla="*/ 15 h 157"/>
                <a:gd name="T14" fmla="*/ 118 w 144"/>
                <a:gd name="T15" fmla="*/ 30 h 157"/>
                <a:gd name="T16" fmla="*/ 68 w 144"/>
                <a:gd name="T17" fmla="*/ 16 h 157"/>
                <a:gd name="T18" fmla="*/ 56 w 144"/>
                <a:gd name="T19" fmla="*/ 20 h 157"/>
                <a:gd name="T20" fmla="*/ 93 w 144"/>
                <a:gd name="T21" fmla="*/ 15 h 157"/>
                <a:gd name="T22" fmla="*/ 69 w 144"/>
                <a:gd name="T23" fmla="*/ 25 h 157"/>
                <a:gd name="T24" fmla="*/ 77 w 144"/>
                <a:gd name="T25" fmla="*/ 23 h 157"/>
                <a:gd name="T26" fmla="*/ 52 w 144"/>
                <a:gd name="T27" fmla="*/ 31 h 157"/>
                <a:gd name="T28" fmla="*/ 69 w 144"/>
                <a:gd name="T29" fmla="*/ 25 h 157"/>
                <a:gd name="T30" fmla="*/ 23 w 144"/>
                <a:gd name="T31" fmla="*/ 75 h 157"/>
                <a:gd name="T32" fmla="*/ 25 w 144"/>
                <a:gd name="T33" fmla="*/ 71 h 157"/>
                <a:gd name="T34" fmla="*/ 27 w 144"/>
                <a:gd name="T35" fmla="*/ 88 h 157"/>
                <a:gd name="T36" fmla="*/ 29 w 144"/>
                <a:gd name="T37" fmla="*/ 94 h 157"/>
                <a:gd name="T38" fmla="*/ 23 w 144"/>
                <a:gd name="T39" fmla="*/ 77 h 157"/>
                <a:gd name="T40" fmla="*/ 23 w 144"/>
                <a:gd name="T41" fmla="*/ 75 h 157"/>
                <a:gd name="T42" fmla="*/ 124 w 144"/>
                <a:gd name="T43" fmla="*/ 89 h 157"/>
                <a:gd name="T44" fmla="*/ 48 w 144"/>
                <a:gd name="T45" fmla="*/ 113 h 157"/>
                <a:gd name="T46" fmla="*/ 36 w 144"/>
                <a:gd name="T47" fmla="*/ 88 h 157"/>
                <a:gd name="T48" fmla="*/ 36 w 144"/>
                <a:gd name="T49" fmla="*/ 53 h 157"/>
                <a:gd name="T50" fmla="*/ 78 w 144"/>
                <a:gd name="T51" fmla="*/ 32 h 157"/>
                <a:gd name="T52" fmla="*/ 124 w 144"/>
                <a:gd name="T53" fmla="*/ 8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157">
                  <a:moveTo>
                    <a:pt x="141" y="63"/>
                  </a:moveTo>
                  <a:cubicBezTo>
                    <a:pt x="139" y="47"/>
                    <a:pt x="140" y="37"/>
                    <a:pt x="114" y="14"/>
                  </a:cubicBezTo>
                  <a:cubicBezTo>
                    <a:pt x="107" y="9"/>
                    <a:pt x="99" y="5"/>
                    <a:pt x="89" y="4"/>
                  </a:cubicBezTo>
                  <a:cubicBezTo>
                    <a:pt x="42" y="0"/>
                    <a:pt x="0" y="44"/>
                    <a:pt x="13" y="90"/>
                  </a:cubicBezTo>
                  <a:cubicBezTo>
                    <a:pt x="24" y="134"/>
                    <a:pt x="85" y="157"/>
                    <a:pt x="121" y="126"/>
                  </a:cubicBezTo>
                  <a:cubicBezTo>
                    <a:pt x="138" y="110"/>
                    <a:pt x="144" y="86"/>
                    <a:pt x="141" y="63"/>
                  </a:cubicBezTo>
                  <a:close/>
                  <a:moveTo>
                    <a:pt x="93" y="15"/>
                  </a:moveTo>
                  <a:cubicBezTo>
                    <a:pt x="104" y="17"/>
                    <a:pt x="112" y="23"/>
                    <a:pt x="118" y="30"/>
                  </a:cubicBezTo>
                  <a:cubicBezTo>
                    <a:pt x="106" y="18"/>
                    <a:pt x="89" y="12"/>
                    <a:pt x="68" y="16"/>
                  </a:cubicBezTo>
                  <a:cubicBezTo>
                    <a:pt x="64" y="17"/>
                    <a:pt x="60" y="18"/>
                    <a:pt x="56" y="20"/>
                  </a:cubicBezTo>
                  <a:cubicBezTo>
                    <a:pt x="68" y="14"/>
                    <a:pt x="81" y="13"/>
                    <a:pt x="93" y="15"/>
                  </a:cubicBezTo>
                  <a:close/>
                  <a:moveTo>
                    <a:pt x="69" y="25"/>
                  </a:moveTo>
                  <a:cubicBezTo>
                    <a:pt x="72" y="24"/>
                    <a:pt x="75" y="24"/>
                    <a:pt x="77" y="23"/>
                  </a:cubicBezTo>
                  <a:cubicBezTo>
                    <a:pt x="68" y="24"/>
                    <a:pt x="60" y="27"/>
                    <a:pt x="52" y="31"/>
                  </a:cubicBezTo>
                  <a:cubicBezTo>
                    <a:pt x="57" y="28"/>
                    <a:pt x="63" y="26"/>
                    <a:pt x="69" y="25"/>
                  </a:cubicBezTo>
                  <a:close/>
                  <a:moveTo>
                    <a:pt x="23" y="75"/>
                  </a:moveTo>
                  <a:cubicBezTo>
                    <a:pt x="24" y="74"/>
                    <a:pt x="25" y="72"/>
                    <a:pt x="25" y="71"/>
                  </a:cubicBezTo>
                  <a:cubicBezTo>
                    <a:pt x="25" y="77"/>
                    <a:pt x="26" y="83"/>
                    <a:pt x="27" y="88"/>
                  </a:cubicBezTo>
                  <a:cubicBezTo>
                    <a:pt x="28" y="90"/>
                    <a:pt x="28" y="92"/>
                    <a:pt x="29" y="94"/>
                  </a:cubicBezTo>
                  <a:cubicBezTo>
                    <a:pt x="26" y="89"/>
                    <a:pt x="24" y="83"/>
                    <a:pt x="23" y="77"/>
                  </a:cubicBezTo>
                  <a:cubicBezTo>
                    <a:pt x="23" y="76"/>
                    <a:pt x="23" y="76"/>
                    <a:pt x="23" y="75"/>
                  </a:cubicBezTo>
                  <a:close/>
                  <a:moveTo>
                    <a:pt x="124" y="89"/>
                  </a:moveTo>
                  <a:cubicBezTo>
                    <a:pt x="117" y="132"/>
                    <a:pt x="76" y="131"/>
                    <a:pt x="48" y="113"/>
                  </a:cubicBezTo>
                  <a:cubicBezTo>
                    <a:pt x="42" y="105"/>
                    <a:pt x="38" y="94"/>
                    <a:pt x="36" y="88"/>
                  </a:cubicBezTo>
                  <a:cubicBezTo>
                    <a:pt x="33" y="77"/>
                    <a:pt x="32" y="64"/>
                    <a:pt x="36" y="53"/>
                  </a:cubicBezTo>
                  <a:cubicBezTo>
                    <a:pt x="47" y="41"/>
                    <a:pt x="61" y="33"/>
                    <a:pt x="78" y="32"/>
                  </a:cubicBezTo>
                  <a:cubicBezTo>
                    <a:pt x="109" y="29"/>
                    <a:pt x="129" y="60"/>
                    <a:pt x="124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/>
          </p:nvSpPr>
          <p:spPr bwMode="auto">
            <a:xfrm>
              <a:off x="6186" y="891"/>
              <a:ext cx="155" cy="93"/>
            </a:xfrm>
            <a:custGeom>
              <a:avLst/>
              <a:gdLst>
                <a:gd name="T0" fmla="*/ 180 w 181"/>
                <a:gd name="T1" fmla="*/ 22 h 108"/>
                <a:gd name="T2" fmla="*/ 180 w 181"/>
                <a:gd name="T3" fmla="*/ 22 h 108"/>
                <a:gd name="T4" fmla="*/ 177 w 181"/>
                <a:gd name="T5" fmla="*/ 19 h 108"/>
                <a:gd name="T6" fmla="*/ 173 w 181"/>
                <a:gd name="T7" fmla="*/ 19 h 108"/>
                <a:gd name="T8" fmla="*/ 24 w 181"/>
                <a:gd name="T9" fmla="*/ 1 h 108"/>
                <a:gd name="T10" fmla="*/ 18 w 181"/>
                <a:gd name="T11" fmla="*/ 3 h 108"/>
                <a:gd name="T12" fmla="*/ 12 w 181"/>
                <a:gd name="T13" fmla="*/ 6 h 108"/>
                <a:gd name="T14" fmla="*/ 0 w 181"/>
                <a:gd name="T15" fmla="*/ 86 h 108"/>
                <a:gd name="T16" fmla="*/ 4 w 181"/>
                <a:gd name="T17" fmla="*/ 90 h 108"/>
                <a:gd name="T18" fmla="*/ 42 w 181"/>
                <a:gd name="T19" fmla="*/ 92 h 108"/>
                <a:gd name="T20" fmla="*/ 161 w 181"/>
                <a:gd name="T21" fmla="*/ 108 h 108"/>
                <a:gd name="T22" fmla="*/ 165 w 181"/>
                <a:gd name="T23" fmla="*/ 104 h 108"/>
                <a:gd name="T24" fmla="*/ 166 w 181"/>
                <a:gd name="T25" fmla="*/ 103 h 108"/>
                <a:gd name="T26" fmla="*/ 180 w 181"/>
                <a:gd name="T27" fmla="*/ 22 h 108"/>
                <a:gd name="T28" fmla="*/ 64 w 181"/>
                <a:gd name="T29" fmla="*/ 13 h 108"/>
                <a:gd name="T30" fmla="*/ 107 w 181"/>
                <a:gd name="T31" fmla="*/ 19 h 108"/>
                <a:gd name="T32" fmla="*/ 105 w 181"/>
                <a:gd name="T33" fmla="*/ 27 h 108"/>
                <a:gd name="T34" fmla="*/ 23 w 181"/>
                <a:gd name="T35" fmla="*/ 17 h 108"/>
                <a:gd name="T36" fmla="*/ 64 w 181"/>
                <a:gd name="T37" fmla="*/ 13 h 108"/>
                <a:gd name="T38" fmla="*/ 50 w 181"/>
                <a:gd name="T39" fmla="*/ 85 h 108"/>
                <a:gd name="T40" fmla="*/ 33 w 181"/>
                <a:gd name="T41" fmla="*/ 84 h 108"/>
                <a:gd name="T42" fmla="*/ 18 w 181"/>
                <a:gd name="T43" fmla="*/ 82 h 108"/>
                <a:gd name="T44" fmla="*/ 11 w 181"/>
                <a:gd name="T45" fmla="*/ 80 h 108"/>
                <a:gd name="T46" fmla="*/ 12 w 181"/>
                <a:gd name="T47" fmla="*/ 71 h 108"/>
                <a:gd name="T48" fmla="*/ 97 w 181"/>
                <a:gd name="T49" fmla="*/ 84 h 108"/>
                <a:gd name="T50" fmla="*/ 96 w 181"/>
                <a:gd name="T51" fmla="*/ 90 h 108"/>
                <a:gd name="T52" fmla="*/ 50 w 181"/>
                <a:gd name="T53" fmla="*/ 85 h 108"/>
                <a:gd name="T54" fmla="*/ 14 w 181"/>
                <a:gd name="T55" fmla="*/ 54 h 108"/>
                <a:gd name="T56" fmla="*/ 15 w 181"/>
                <a:gd name="T57" fmla="*/ 47 h 108"/>
                <a:gd name="T58" fmla="*/ 100 w 181"/>
                <a:gd name="T59" fmla="*/ 57 h 108"/>
                <a:gd name="T60" fmla="*/ 99 w 181"/>
                <a:gd name="T61" fmla="*/ 68 h 108"/>
                <a:gd name="T62" fmla="*/ 14 w 181"/>
                <a:gd name="T63" fmla="*/ 54 h 108"/>
                <a:gd name="T64" fmla="*/ 99 w 181"/>
                <a:gd name="T65" fmla="*/ 70 h 108"/>
                <a:gd name="T66" fmla="*/ 97 w 181"/>
                <a:gd name="T67" fmla="*/ 82 h 108"/>
                <a:gd name="T68" fmla="*/ 12 w 181"/>
                <a:gd name="T69" fmla="*/ 68 h 108"/>
                <a:gd name="T70" fmla="*/ 13 w 181"/>
                <a:gd name="T71" fmla="*/ 58 h 108"/>
                <a:gd name="T72" fmla="*/ 99 w 181"/>
                <a:gd name="T73" fmla="*/ 70 h 108"/>
                <a:gd name="T74" fmla="*/ 15 w 181"/>
                <a:gd name="T75" fmla="*/ 43 h 108"/>
                <a:gd name="T76" fmla="*/ 17 w 181"/>
                <a:gd name="T77" fmla="*/ 31 h 108"/>
                <a:gd name="T78" fmla="*/ 17 w 181"/>
                <a:gd name="T79" fmla="*/ 30 h 108"/>
                <a:gd name="T80" fmla="*/ 102 w 181"/>
                <a:gd name="T81" fmla="*/ 43 h 108"/>
                <a:gd name="T82" fmla="*/ 101 w 181"/>
                <a:gd name="T83" fmla="*/ 54 h 108"/>
                <a:gd name="T84" fmla="*/ 15 w 181"/>
                <a:gd name="T85" fmla="*/ 43 h 108"/>
                <a:gd name="T86" fmla="*/ 18 w 181"/>
                <a:gd name="T87" fmla="*/ 27 h 108"/>
                <a:gd name="T88" fmla="*/ 21 w 181"/>
                <a:gd name="T89" fmla="*/ 20 h 108"/>
                <a:gd name="T90" fmla="*/ 104 w 181"/>
                <a:gd name="T91" fmla="*/ 30 h 108"/>
                <a:gd name="T92" fmla="*/ 103 w 181"/>
                <a:gd name="T93" fmla="*/ 40 h 108"/>
                <a:gd name="T94" fmla="*/ 18 w 181"/>
                <a:gd name="T95" fmla="*/ 27 h 108"/>
                <a:gd name="T96" fmla="*/ 165 w 181"/>
                <a:gd name="T97" fmla="*/ 62 h 108"/>
                <a:gd name="T98" fmla="*/ 161 w 181"/>
                <a:gd name="T99" fmla="*/ 93 h 108"/>
                <a:gd name="T100" fmla="*/ 159 w 181"/>
                <a:gd name="T101" fmla="*/ 100 h 108"/>
                <a:gd name="T102" fmla="*/ 159 w 181"/>
                <a:gd name="T103" fmla="*/ 100 h 108"/>
                <a:gd name="T104" fmla="*/ 103 w 181"/>
                <a:gd name="T105" fmla="*/ 90 h 108"/>
                <a:gd name="T106" fmla="*/ 112 w 181"/>
                <a:gd name="T107" fmla="*/ 20 h 108"/>
                <a:gd name="T108" fmla="*/ 173 w 181"/>
                <a:gd name="T109" fmla="*/ 26 h 108"/>
                <a:gd name="T110" fmla="*/ 173 w 181"/>
                <a:gd name="T111" fmla="*/ 27 h 108"/>
                <a:gd name="T112" fmla="*/ 165 w 181"/>
                <a:gd name="T113" fmla="*/ 6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1" h="108">
                  <a:moveTo>
                    <a:pt x="180" y="22"/>
                  </a:moveTo>
                  <a:cubicBezTo>
                    <a:pt x="180" y="22"/>
                    <a:pt x="180" y="22"/>
                    <a:pt x="180" y="22"/>
                  </a:cubicBezTo>
                  <a:cubicBezTo>
                    <a:pt x="180" y="20"/>
                    <a:pt x="178" y="19"/>
                    <a:pt x="177" y="19"/>
                  </a:cubicBezTo>
                  <a:cubicBezTo>
                    <a:pt x="176" y="19"/>
                    <a:pt x="174" y="19"/>
                    <a:pt x="173" y="19"/>
                  </a:cubicBezTo>
                  <a:cubicBezTo>
                    <a:pt x="172" y="19"/>
                    <a:pt x="35" y="0"/>
                    <a:pt x="24" y="1"/>
                  </a:cubicBezTo>
                  <a:cubicBezTo>
                    <a:pt x="21" y="2"/>
                    <a:pt x="19" y="2"/>
                    <a:pt x="18" y="3"/>
                  </a:cubicBezTo>
                  <a:cubicBezTo>
                    <a:pt x="16" y="2"/>
                    <a:pt x="13" y="3"/>
                    <a:pt x="12" y="6"/>
                  </a:cubicBezTo>
                  <a:cubicBezTo>
                    <a:pt x="4" y="32"/>
                    <a:pt x="0" y="59"/>
                    <a:pt x="0" y="86"/>
                  </a:cubicBezTo>
                  <a:cubicBezTo>
                    <a:pt x="0" y="88"/>
                    <a:pt x="2" y="90"/>
                    <a:pt x="4" y="90"/>
                  </a:cubicBezTo>
                  <a:cubicBezTo>
                    <a:pt x="17" y="91"/>
                    <a:pt x="30" y="91"/>
                    <a:pt x="42" y="92"/>
                  </a:cubicBezTo>
                  <a:cubicBezTo>
                    <a:pt x="83" y="97"/>
                    <a:pt x="143" y="107"/>
                    <a:pt x="161" y="108"/>
                  </a:cubicBezTo>
                  <a:cubicBezTo>
                    <a:pt x="164" y="108"/>
                    <a:pt x="165" y="106"/>
                    <a:pt x="165" y="104"/>
                  </a:cubicBezTo>
                  <a:cubicBezTo>
                    <a:pt x="165" y="104"/>
                    <a:pt x="166" y="103"/>
                    <a:pt x="166" y="103"/>
                  </a:cubicBezTo>
                  <a:cubicBezTo>
                    <a:pt x="171" y="78"/>
                    <a:pt x="181" y="23"/>
                    <a:pt x="180" y="22"/>
                  </a:cubicBezTo>
                  <a:close/>
                  <a:moveTo>
                    <a:pt x="64" y="13"/>
                  </a:moveTo>
                  <a:cubicBezTo>
                    <a:pt x="78" y="15"/>
                    <a:pt x="92" y="17"/>
                    <a:pt x="107" y="19"/>
                  </a:cubicBezTo>
                  <a:cubicBezTo>
                    <a:pt x="106" y="22"/>
                    <a:pt x="106" y="24"/>
                    <a:pt x="105" y="27"/>
                  </a:cubicBezTo>
                  <a:cubicBezTo>
                    <a:pt x="78" y="21"/>
                    <a:pt x="50" y="20"/>
                    <a:pt x="23" y="17"/>
                  </a:cubicBezTo>
                  <a:cubicBezTo>
                    <a:pt x="32" y="7"/>
                    <a:pt x="48" y="11"/>
                    <a:pt x="64" y="13"/>
                  </a:cubicBezTo>
                  <a:close/>
                  <a:moveTo>
                    <a:pt x="50" y="85"/>
                  </a:moveTo>
                  <a:cubicBezTo>
                    <a:pt x="45" y="84"/>
                    <a:pt x="39" y="84"/>
                    <a:pt x="33" y="84"/>
                  </a:cubicBezTo>
                  <a:cubicBezTo>
                    <a:pt x="28" y="83"/>
                    <a:pt x="23" y="83"/>
                    <a:pt x="18" y="82"/>
                  </a:cubicBezTo>
                  <a:cubicBezTo>
                    <a:pt x="14" y="81"/>
                    <a:pt x="12" y="81"/>
                    <a:pt x="11" y="80"/>
                  </a:cubicBezTo>
                  <a:cubicBezTo>
                    <a:pt x="11" y="77"/>
                    <a:pt x="11" y="74"/>
                    <a:pt x="12" y="71"/>
                  </a:cubicBezTo>
                  <a:cubicBezTo>
                    <a:pt x="40" y="75"/>
                    <a:pt x="68" y="82"/>
                    <a:pt x="97" y="84"/>
                  </a:cubicBezTo>
                  <a:cubicBezTo>
                    <a:pt x="97" y="86"/>
                    <a:pt x="96" y="88"/>
                    <a:pt x="96" y="90"/>
                  </a:cubicBezTo>
                  <a:cubicBezTo>
                    <a:pt x="81" y="88"/>
                    <a:pt x="66" y="86"/>
                    <a:pt x="50" y="85"/>
                  </a:cubicBezTo>
                  <a:close/>
                  <a:moveTo>
                    <a:pt x="14" y="54"/>
                  </a:moveTo>
                  <a:cubicBezTo>
                    <a:pt x="14" y="52"/>
                    <a:pt x="15" y="49"/>
                    <a:pt x="15" y="47"/>
                  </a:cubicBezTo>
                  <a:cubicBezTo>
                    <a:pt x="43" y="53"/>
                    <a:pt x="72" y="57"/>
                    <a:pt x="100" y="57"/>
                  </a:cubicBezTo>
                  <a:cubicBezTo>
                    <a:pt x="100" y="60"/>
                    <a:pt x="99" y="64"/>
                    <a:pt x="99" y="68"/>
                  </a:cubicBezTo>
                  <a:cubicBezTo>
                    <a:pt x="70" y="64"/>
                    <a:pt x="42" y="58"/>
                    <a:pt x="14" y="54"/>
                  </a:cubicBezTo>
                  <a:close/>
                  <a:moveTo>
                    <a:pt x="99" y="70"/>
                  </a:moveTo>
                  <a:cubicBezTo>
                    <a:pt x="98" y="74"/>
                    <a:pt x="98" y="78"/>
                    <a:pt x="97" y="82"/>
                  </a:cubicBezTo>
                  <a:cubicBezTo>
                    <a:pt x="69" y="75"/>
                    <a:pt x="40" y="73"/>
                    <a:pt x="12" y="68"/>
                  </a:cubicBezTo>
                  <a:cubicBezTo>
                    <a:pt x="12" y="64"/>
                    <a:pt x="13" y="61"/>
                    <a:pt x="13" y="58"/>
                  </a:cubicBezTo>
                  <a:cubicBezTo>
                    <a:pt x="42" y="61"/>
                    <a:pt x="70" y="70"/>
                    <a:pt x="99" y="70"/>
                  </a:cubicBezTo>
                  <a:close/>
                  <a:moveTo>
                    <a:pt x="15" y="43"/>
                  </a:moveTo>
                  <a:cubicBezTo>
                    <a:pt x="16" y="39"/>
                    <a:pt x="17" y="35"/>
                    <a:pt x="17" y="31"/>
                  </a:cubicBezTo>
                  <a:cubicBezTo>
                    <a:pt x="17" y="31"/>
                    <a:pt x="17" y="30"/>
                    <a:pt x="17" y="30"/>
                  </a:cubicBezTo>
                  <a:cubicBezTo>
                    <a:pt x="46" y="35"/>
                    <a:pt x="74" y="39"/>
                    <a:pt x="102" y="43"/>
                  </a:cubicBezTo>
                  <a:cubicBezTo>
                    <a:pt x="102" y="47"/>
                    <a:pt x="101" y="50"/>
                    <a:pt x="101" y="54"/>
                  </a:cubicBezTo>
                  <a:cubicBezTo>
                    <a:pt x="72" y="51"/>
                    <a:pt x="44" y="49"/>
                    <a:pt x="15" y="43"/>
                  </a:cubicBezTo>
                  <a:close/>
                  <a:moveTo>
                    <a:pt x="18" y="27"/>
                  </a:moveTo>
                  <a:cubicBezTo>
                    <a:pt x="19" y="24"/>
                    <a:pt x="20" y="22"/>
                    <a:pt x="21" y="20"/>
                  </a:cubicBezTo>
                  <a:cubicBezTo>
                    <a:pt x="48" y="24"/>
                    <a:pt x="77" y="29"/>
                    <a:pt x="104" y="30"/>
                  </a:cubicBezTo>
                  <a:cubicBezTo>
                    <a:pt x="104" y="33"/>
                    <a:pt x="103" y="37"/>
                    <a:pt x="103" y="40"/>
                  </a:cubicBezTo>
                  <a:cubicBezTo>
                    <a:pt x="75" y="35"/>
                    <a:pt x="46" y="31"/>
                    <a:pt x="18" y="27"/>
                  </a:cubicBezTo>
                  <a:close/>
                  <a:moveTo>
                    <a:pt x="165" y="62"/>
                  </a:moveTo>
                  <a:cubicBezTo>
                    <a:pt x="163" y="72"/>
                    <a:pt x="161" y="82"/>
                    <a:pt x="161" y="93"/>
                  </a:cubicBezTo>
                  <a:cubicBezTo>
                    <a:pt x="160" y="96"/>
                    <a:pt x="160" y="98"/>
                    <a:pt x="159" y="100"/>
                  </a:cubicBezTo>
                  <a:cubicBezTo>
                    <a:pt x="159" y="100"/>
                    <a:pt x="159" y="100"/>
                    <a:pt x="159" y="100"/>
                  </a:cubicBezTo>
                  <a:cubicBezTo>
                    <a:pt x="140" y="96"/>
                    <a:pt x="122" y="93"/>
                    <a:pt x="103" y="90"/>
                  </a:cubicBezTo>
                  <a:cubicBezTo>
                    <a:pt x="106" y="67"/>
                    <a:pt x="110" y="43"/>
                    <a:pt x="112" y="20"/>
                  </a:cubicBezTo>
                  <a:cubicBezTo>
                    <a:pt x="132" y="22"/>
                    <a:pt x="152" y="25"/>
                    <a:pt x="173" y="26"/>
                  </a:cubicBezTo>
                  <a:cubicBezTo>
                    <a:pt x="173" y="27"/>
                    <a:pt x="173" y="27"/>
                    <a:pt x="173" y="27"/>
                  </a:cubicBezTo>
                  <a:cubicBezTo>
                    <a:pt x="169" y="38"/>
                    <a:pt x="167" y="50"/>
                    <a:pt x="165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 noEditPoints="1"/>
            </p:cNvSpPr>
            <p:nvPr/>
          </p:nvSpPr>
          <p:spPr bwMode="auto">
            <a:xfrm>
              <a:off x="6279" y="915"/>
              <a:ext cx="45" cy="56"/>
            </a:xfrm>
            <a:custGeom>
              <a:avLst/>
              <a:gdLst>
                <a:gd name="T0" fmla="*/ 53 w 53"/>
                <a:gd name="T1" fmla="*/ 6 h 65"/>
                <a:gd name="T2" fmla="*/ 50 w 53"/>
                <a:gd name="T3" fmla="*/ 4 h 65"/>
                <a:gd name="T4" fmla="*/ 13 w 53"/>
                <a:gd name="T5" fmla="*/ 1 h 65"/>
                <a:gd name="T6" fmla="*/ 10 w 53"/>
                <a:gd name="T7" fmla="*/ 3 h 65"/>
                <a:gd name="T8" fmla="*/ 2 w 53"/>
                <a:gd name="T9" fmla="*/ 53 h 65"/>
                <a:gd name="T10" fmla="*/ 2 w 53"/>
                <a:gd name="T11" fmla="*/ 53 h 65"/>
                <a:gd name="T12" fmla="*/ 4 w 53"/>
                <a:gd name="T13" fmla="*/ 59 h 65"/>
                <a:gd name="T14" fmla="*/ 44 w 53"/>
                <a:gd name="T15" fmla="*/ 65 h 65"/>
                <a:gd name="T16" fmla="*/ 47 w 53"/>
                <a:gd name="T17" fmla="*/ 62 h 65"/>
                <a:gd name="T18" fmla="*/ 53 w 53"/>
                <a:gd name="T19" fmla="*/ 7 h 65"/>
                <a:gd name="T20" fmla="*/ 53 w 53"/>
                <a:gd name="T21" fmla="*/ 6 h 65"/>
                <a:gd name="T22" fmla="*/ 42 w 53"/>
                <a:gd name="T23" fmla="*/ 59 h 65"/>
                <a:gd name="T24" fmla="*/ 13 w 53"/>
                <a:gd name="T25" fmla="*/ 54 h 65"/>
                <a:gd name="T26" fmla="*/ 19 w 53"/>
                <a:gd name="T27" fmla="*/ 16 h 65"/>
                <a:gd name="T28" fmla="*/ 22 w 53"/>
                <a:gd name="T29" fmla="*/ 13 h 65"/>
                <a:gd name="T30" fmla="*/ 29 w 53"/>
                <a:gd name="T31" fmla="*/ 14 h 65"/>
                <a:gd name="T32" fmla="*/ 48 w 53"/>
                <a:gd name="T33" fmla="*/ 12 h 65"/>
                <a:gd name="T34" fmla="*/ 48 w 53"/>
                <a:gd name="T35" fmla="*/ 11 h 65"/>
                <a:gd name="T36" fmla="*/ 42 w 53"/>
                <a:gd name="T37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65">
                  <a:moveTo>
                    <a:pt x="53" y="6"/>
                  </a:moveTo>
                  <a:cubicBezTo>
                    <a:pt x="52" y="4"/>
                    <a:pt x="51" y="4"/>
                    <a:pt x="50" y="4"/>
                  </a:cubicBezTo>
                  <a:cubicBezTo>
                    <a:pt x="38" y="0"/>
                    <a:pt x="25" y="1"/>
                    <a:pt x="13" y="1"/>
                  </a:cubicBezTo>
                  <a:cubicBezTo>
                    <a:pt x="11" y="1"/>
                    <a:pt x="10" y="2"/>
                    <a:pt x="10" y="3"/>
                  </a:cubicBezTo>
                  <a:cubicBezTo>
                    <a:pt x="6" y="20"/>
                    <a:pt x="3" y="36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4"/>
                    <a:pt x="0" y="58"/>
                    <a:pt x="4" y="59"/>
                  </a:cubicBezTo>
                  <a:cubicBezTo>
                    <a:pt x="17" y="61"/>
                    <a:pt x="30" y="63"/>
                    <a:pt x="44" y="65"/>
                  </a:cubicBezTo>
                  <a:cubicBezTo>
                    <a:pt x="45" y="65"/>
                    <a:pt x="46" y="64"/>
                    <a:pt x="47" y="62"/>
                  </a:cubicBezTo>
                  <a:cubicBezTo>
                    <a:pt x="48" y="44"/>
                    <a:pt x="53" y="25"/>
                    <a:pt x="53" y="7"/>
                  </a:cubicBezTo>
                  <a:cubicBezTo>
                    <a:pt x="53" y="7"/>
                    <a:pt x="53" y="6"/>
                    <a:pt x="53" y="6"/>
                  </a:cubicBezTo>
                  <a:close/>
                  <a:moveTo>
                    <a:pt x="42" y="59"/>
                  </a:moveTo>
                  <a:cubicBezTo>
                    <a:pt x="32" y="57"/>
                    <a:pt x="22" y="55"/>
                    <a:pt x="13" y="54"/>
                  </a:cubicBezTo>
                  <a:cubicBezTo>
                    <a:pt x="16" y="42"/>
                    <a:pt x="20" y="28"/>
                    <a:pt x="19" y="16"/>
                  </a:cubicBezTo>
                  <a:cubicBezTo>
                    <a:pt x="18" y="11"/>
                    <a:pt x="17" y="12"/>
                    <a:pt x="22" y="13"/>
                  </a:cubicBezTo>
                  <a:cubicBezTo>
                    <a:pt x="25" y="13"/>
                    <a:pt x="27" y="14"/>
                    <a:pt x="29" y="14"/>
                  </a:cubicBezTo>
                  <a:cubicBezTo>
                    <a:pt x="36" y="14"/>
                    <a:pt x="42" y="13"/>
                    <a:pt x="48" y="12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5" y="27"/>
                    <a:pt x="44" y="43"/>
                    <a:pt x="42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 noEditPoints="1"/>
            </p:cNvSpPr>
            <p:nvPr/>
          </p:nvSpPr>
          <p:spPr bwMode="auto">
            <a:xfrm>
              <a:off x="6320" y="1012"/>
              <a:ext cx="178" cy="195"/>
            </a:xfrm>
            <a:custGeom>
              <a:avLst/>
              <a:gdLst>
                <a:gd name="T0" fmla="*/ 18 w 209"/>
                <a:gd name="T1" fmla="*/ 131 h 229"/>
                <a:gd name="T2" fmla="*/ 175 w 209"/>
                <a:gd name="T3" fmla="*/ 183 h 229"/>
                <a:gd name="T4" fmla="*/ 205 w 209"/>
                <a:gd name="T5" fmla="*/ 92 h 229"/>
                <a:gd name="T6" fmla="*/ 166 w 209"/>
                <a:gd name="T7" fmla="*/ 21 h 229"/>
                <a:gd name="T8" fmla="*/ 129 w 209"/>
                <a:gd name="T9" fmla="*/ 6 h 229"/>
                <a:gd name="T10" fmla="*/ 18 w 209"/>
                <a:gd name="T11" fmla="*/ 131 h 229"/>
                <a:gd name="T12" fmla="*/ 135 w 209"/>
                <a:gd name="T13" fmla="*/ 22 h 229"/>
                <a:gd name="T14" fmla="*/ 185 w 209"/>
                <a:gd name="T15" fmla="*/ 149 h 229"/>
                <a:gd name="T16" fmla="*/ 135 w 209"/>
                <a:gd name="T17" fmla="*/ 189 h 229"/>
                <a:gd name="T18" fmla="*/ 28 w 209"/>
                <a:gd name="T19" fmla="*/ 112 h 229"/>
                <a:gd name="T20" fmla="*/ 135 w 209"/>
                <a:gd name="T21" fmla="*/ 2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229">
                  <a:moveTo>
                    <a:pt x="18" y="131"/>
                  </a:moveTo>
                  <a:cubicBezTo>
                    <a:pt x="35" y="195"/>
                    <a:pt x="123" y="229"/>
                    <a:pt x="175" y="183"/>
                  </a:cubicBezTo>
                  <a:cubicBezTo>
                    <a:pt x="201" y="161"/>
                    <a:pt x="209" y="125"/>
                    <a:pt x="205" y="92"/>
                  </a:cubicBezTo>
                  <a:cubicBezTo>
                    <a:pt x="202" y="68"/>
                    <a:pt x="204" y="54"/>
                    <a:pt x="166" y="21"/>
                  </a:cubicBezTo>
                  <a:cubicBezTo>
                    <a:pt x="156" y="13"/>
                    <a:pt x="143" y="8"/>
                    <a:pt x="129" y="6"/>
                  </a:cubicBezTo>
                  <a:cubicBezTo>
                    <a:pt x="61" y="0"/>
                    <a:pt x="0" y="64"/>
                    <a:pt x="18" y="131"/>
                  </a:cubicBezTo>
                  <a:close/>
                  <a:moveTo>
                    <a:pt x="135" y="22"/>
                  </a:moveTo>
                  <a:cubicBezTo>
                    <a:pt x="191" y="34"/>
                    <a:pt x="200" y="101"/>
                    <a:pt x="185" y="149"/>
                  </a:cubicBezTo>
                  <a:cubicBezTo>
                    <a:pt x="175" y="169"/>
                    <a:pt x="159" y="184"/>
                    <a:pt x="135" y="189"/>
                  </a:cubicBezTo>
                  <a:cubicBezTo>
                    <a:pt x="84" y="198"/>
                    <a:pt x="33" y="165"/>
                    <a:pt x="28" y="112"/>
                  </a:cubicBezTo>
                  <a:cubicBezTo>
                    <a:pt x="23" y="56"/>
                    <a:pt x="82" y="11"/>
                    <a:pt x="1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3"/>
            <p:cNvSpPr>
              <a:spLocks noEditPoints="1"/>
            </p:cNvSpPr>
            <p:nvPr/>
          </p:nvSpPr>
          <p:spPr bwMode="auto">
            <a:xfrm>
              <a:off x="6535" y="1148"/>
              <a:ext cx="58" cy="64"/>
            </a:xfrm>
            <a:custGeom>
              <a:avLst/>
              <a:gdLst>
                <a:gd name="T0" fmla="*/ 6 w 68"/>
                <a:gd name="T1" fmla="*/ 43 h 74"/>
                <a:gd name="T2" fmla="*/ 57 w 68"/>
                <a:gd name="T3" fmla="*/ 59 h 74"/>
                <a:gd name="T4" fmla="*/ 67 w 68"/>
                <a:gd name="T5" fmla="*/ 30 h 74"/>
                <a:gd name="T6" fmla="*/ 54 w 68"/>
                <a:gd name="T7" fmla="*/ 7 h 74"/>
                <a:gd name="T8" fmla="*/ 42 w 68"/>
                <a:gd name="T9" fmla="*/ 2 h 74"/>
                <a:gd name="T10" fmla="*/ 6 w 68"/>
                <a:gd name="T11" fmla="*/ 43 h 74"/>
                <a:gd name="T12" fmla="*/ 44 w 68"/>
                <a:gd name="T13" fmla="*/ 7 h 74"/>
                <a:gd name="T14" fmla="*/ 60 w 68"/>
                <a:gd name="T15" fmla="*/ 48 h 74"/>
                <a:gd name="T16" fmla="*/ 44 w 68"/>
                <a:gd name="T17" fmla="*/ 61 h 74"/>
                <a:gd name="T18" fmla="*/ 9 w 68"/>
                <a:gd name="T19" fmla="*/ 36 h 74"/>
                <a:gd name="T20" fmla="*/ 44 w 68"/>
                <a:gd name="T21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74">
                  <a:moveTo>
                    <a:pt x="6" y="43"/>
                  </a:moveTo>
                  <a:cubicBezTo>
                    <a:pt x="12" y="63"/>
                    <a:pt x="40" y="74"/>
                    <a:pt x="57" y="59"/>
                  </a:cubicBezTo>
                  <a:cubicBezTo>
                    <a:pt x="65" y="52"/>
                    <a:pt x="68" y="41"/>
                    <a:pt x="67" y="30"/>
                  </a:cubicBezTo>
                  <a:cubicBezTo>
                    <a:pt x="66" y="22"/>
                    <a:pt x="66" y="18"/>
                    <a:pt x="54" y="7"/>
                  </a:cubicBezTo>
                  <a:cubicBezTo>
                    <a:pt x="51" y="4"/>
                    <a:pt x="47" y="3"/>
                    <a:pt x="42" y="2"/>
                  </a:cubicBezTo>
                  <a:cubicBezTo>
                    <a:pt x="20" y="0"/>
                    <a:pt x="0" y="21"/>
                    <a:pt x="6" y="43"/>
                  </a:cubicBezTo>
                  <a:close/>
                  <a:moveTo>
                    <a:pt x="44" y="7"/>
                  </a:moveTo>
                  <a:cubicBezTo>
                    <a:pt x="62" y="11"/>
                    <a:pt x="65" y="33"/>
                    <a:pt x="60" y="48"/>
                  </a:cubicBezTo>
                  <a:cubicBezTo>
                    <a:pt x="57" y="55"/>
                    <a:pt x="52" y="60"/>
                    <a:pt x="44" y="61"/>
                  </a:cubicBezTo>
                  <a:cubicBezTo>
                    <a:pt x="27" y="64"/>
                    <a:pt x="11" y="54"/>
                    <a:pt x="9" y="36"/>
                  </a:cubicBezTo>
                  <a:cubicBezTo>
                    <a:pt x="8" y="18"/>
                    <a:pt x="27" y="4"/>
                    <a:pt x="4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4"/>
            <p:cNvSpPr>
              <a:spLocks noEditPoints="1"/>
            </p:cNvSpPr>
            <p:nvPr/>
          </p:nvSpPr>
          <p:spPr bwMode="auto">
            <a:xfrm>
              <a:off x="6555" y="1160"/>
              <a:ext cx="26" cy="35"/>
            </a:xfrm>
            <a:custGeom>
              <a:avLst/>
              <a:gdLst>
                <a:gd name="T0" fmla="*/ 0 w 31"/>
                <a:gd name="T1" fmla="*/ 20 h 40"/>
                <a:gd name="T2" fmla="*/ 3 w 31"/>
                <a:gd name="T3" fmla="*/ 32 h 40"/>
                <a:gd name="T4" fmla="*/ 27 w 31"/>
                <a:gd name="T5" fmla="*/ 30 h 40"/>
                <a:gd name="T6" fmla="*/ 29 w 31"/>
                <a:gd name="T7" fmla="*/ 12 h 40"/>
                <a:gd name="T8" fmla="*/ 21 w 31"/>
                <a:gd name="T9" fmla="*/ 3 h 40"/>
                <a:gd name="T10" fmla="*/ 2 w 31"/>
                <a:gd name="T11" fmla="*/ 13 h 40"/>
                <a:gd name="T12" fmla="*/ 2 w 31"/>
                <a:gd name="T13" fmla="*/ 15 h 40"/>
                <a:gd name="T14" fmla="*/ 0 w 31"/>
                <a:gd name="T15" fmla="*/ 20 h 40"/>
                <a:gd name="T16" fmla="*/ 0 w 31"/>
                <a:gd name="T17" fmla="*/ 20 h 40"/>
                <a:gd name="T18" fmla="*/ 8 w 31"/>
                <a:gd name="T19" fmla="*/ 25 h 40"/>
                <a:gd name="T20" fmla="*/ 10 w 31"/>
                <a:gd name="T21" fmla="*/ 14 h 40"/>
                <a:gd name="T22" fmla="*/ 11 w 31"/>
                <a:gd name="T23" fmla="*/ 13 h 40"/>
                <a:gd name="T24" fmla="*/ 13 w 31"/>
                <a:gd name="T25" fmla="*/ 12 h 40"/>
                <a:gd name="T26" fmla="*/ 19 w 31"/>
                <a:gd name="T27" fmla="*/ 12 h 40"/>
                <a:gd name="T28" fmla="*/ 22 w 31"/>
                <a:gd name="T29" fmla="*/ 17 h 40"/>
                <a:gd name="T30" fmla="*/ 21 w 31"/>
                <a:gd name="T31" fmla="*/ 23 h 40"/>
                <a:gd name="T32" fmla="*/ 8 w 31"/>
                <a:gd name="T33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0" y="20"/>
                  </a:moveTo>
                  <a:cubicBezTo>
                    <a:pt x="0" y="24"/>
                    <a:pt x="1" y="28"/>
                    <a:pt x="3" y="32"/>
                  </a:cubicBezTo>
                  <a:cubicBezTo>
                    <a:pt x="9" y="40"/>
                    <a:pt x="22" y="39"/>
                    <a:pt x="27" y="30"/>
                  </a:cubicBezTo>
                  <a:cubicBezTo>
                    <a:pt x="30" y="25"/>
                    <a:pt x="31" y="18"/>
                    <a:pt x="29" y="12"/>
                  </a:cubicBezTo>
                  <a:cubicBezTo>
                    <a:pt x="29" y="9"/>
                    <a:pt x="24" y="5"/>
                    <a:pt x="21" y="3"/>
                  </a:cubicBezTo>
                  <a:cubicBezTo>
                    <a:pt x="14" y="0"/>
                    <a:pt x="3" y="5"/>
                    <a:pt x="2" y="13"/>
                  </a:cubicBezTo>
                  <a:cubicBezTo>
                    <a:pt x="2" y="14"/>
                    <a:pt x="2" y="15"/>
                    <a:pt x="2" y="15"/>
                  </a:cubicBezTo>
                  <a:cubicBezTo>
                    <a:pt x="1" y="17"/>
                    <a:pt x="1" y="18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lose/>
                  <a:moveTo>
                    <a:pt x="8" y="25"/>
                  </a:moveTo>
                  <a:cubicBezTo>
                    <a:pt x="8" y="21"/>
                    <a:pt x="7" y="17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2"/>
                    <a:pt x="12" y="12"/>
                    <a:pt x="13" y="12"/>
                  </a:cubicBezTo>
                  <a:cubicBezTo>
                    <a:pt x="15" y="11"/>
                    <a:pt x="17" y="11"/>
                    <a:pt x="19" y="12"/>
                  </a:cubicBezTo>
                  <a:cubicBezTo>
                    <a:pt x="21" y="13"/>
                    <a:pt x="22" y="15"/>
                    <a:pt x="22" y="17"/>
                  </a:cubicBezTo>
                  <a:cubicBezTo>
                    <a:pt x="23" y="19"/>
                    <a:pt x="22" y="21"/>
                    <a:pt x="21" y="23"/>
                  </a:cubicBezTo>
                  <a:cubicBezTo>
                    <a:pt x="18" y="26"/>
                    <a:pt x="12" y="28"/>
                    <a:pt x="8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5"/>
            <p:cNvSpPr/>
            <p:nvPr/>
          </p:nvSpPr>
          <p:spPr bwMode="auto">
            <a:xfrm>
              <a:off x="6417" y="994"/>
              <a:ext cx="13" cy="13"/>
            </a:xfrm>
            <a:custGeom>
              <a:avLst/>
              <a:gdLst>
                <a:gd name="T0" fmla="*/ 9 w 16"/>
                <a:gd name="T1" fmla="*/ 0 h 15"/>
                <a:gd name="T2" fmla="*/ 15 w 16"/>
                <a:gd name="T3" fmla="*/ 8 h 15"/>
                <a:gd name="T4" fmla="*/ 7 w 16"/>
                <a:gd name="T5" fmla="*/ 14 h 15"/>
                <a:gd name="T6" fmla="*/ 1 w 16"/>
                <a:gd name="T7" fmla="*/ 6 h 15"/>
                <a:gd name="T8" fmla="*/ 9 w 1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9" y="0"/>
                  </a:moveTo>
                  <a:cubicBezTo>
                    <a:pt x="13" y="0"/>
                    <a:pt x="16" y="4"/>
                    <a:pt x="15" y="8"/>
                  </a:cubicBezTo>
                  <a:cubicBezTo>
                    <a:pt x="15" y="12"/>
                    <a:pt x="11" y="15"/>
                    <a:pt x="7" y="14"/>
                  </a:cubicBezTo>
                  <a:cubicBezTo>
                    <a:pt x="4" y="14"/>
                    <a:pt x="0" y="10"/>
                    <a:pt x="1" y="6"/>
                  </a:cubicBezTo>
                  <a:cubicBezTo>
                    <a:pt x="2" y="2"/>
                    <a:pt x="5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6"/>
            <p:cNvSpPr/>
            <p:nvPr/>
          </p:nvSpPr>
          <p:spPr bwMode="auto">
            <a:xfrm>
              <a:off x="6369" y="996"/>
              <a:ext cx="20" cy="17"/>
            </a:xfrm>
            <a:custGeom>
              <a:avLst/>
              <a:gdLst>
                <a:gd name="T0" fmla="*/ 13 w 24"/>
                <a:gd name="T1" fmla="*/ 1 h 20"/>
                <a:gd name="T2" fmla="*/ 11 w 24"/>
                <a:gd name="T3" fmla="*/ 18 h 20"/>
                <a:gd name="T4" fmla="*/ 13 w 24"/>
                <a:gd name="T5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0">
                  <a:moveTo>
                    <a:pt x="13" y="1"/>
                  </a:moveTo>
                  <a:cubicBezTo>
                    <a:pt x="24" y="2"/>
                    <a:pt x="22" y="20"/>
                    <a:pt x="11" y="18"/>
                  </a:cubicBezTo>
                  <a:cubicBezTo>
                    <a:pt x="0" y="17"/>
                    <a:pt x="2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7"/>
            <p:cNvSpPr/>
            <p:nvPr/>
          </p:nvSpPr>
          <p:spPr bwMode="auto">
            <a:xfrm>
              <a:off x="6331" y="1021"/>
              <a:ext cx="20" cy="19"/>
            </a:xfrm>
            <a:custGeom>
              <a:avLst/>
              <a:gdLst>
                <a:gd name="T0" fmla="*/ 13 w 23"/>
                <a:gd name="T1" fmla="*/ 0 h 22"/>
                <a:gd name="T2" fmla="*/ 22 w 23"/>
                <a:gd name="T3" fmla="*/ 12 h 22"/>
                <a:gd name="T4" fmla="*/ 10 w 23"/>
                <a:gd name="T5" fmla="*/ 21 h 22"/>
                <a:gd name="T6" fmla="*/ 1 w 23"/>
                <a:gd name="T7" fmla="*/ 10 h 22"/>
                <a:gd name="T8" fmla="*/ 13 w 23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2">
                  <a:moveTo>
                    <a:pt x="13" y="0"/>
                  </a:moveTo>
                  <a:cubicBezTo>
                    <a:pt x="18" y="1"/>
                    <a:pt x="23" y="6"/>
                    <a:pt x="22" y="12"/>
                  </a:cubicBezTo>
                  <a:cubicBezTo>
                    <a:pt x="21" y="18"/>
                    <a:pt x="16" y="22"/>
                    <a:pt x="10" y="21"/>
                  </a:cubicBezTo>
                  <a:cubicBezTo>
                    <a:pt x="5" y="21"/>
                    <a:pt x="0" y="15"/>
                    <a:pt x="1" y="10"/>
                  </a:cubicBezTo>
                  <a:cubicBezTo>
                    <a:pt x="2" y="4"/>
                    <a:pt x="7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48"/>
            <p:cNvSpPr/>
            <p:nvPr/>
          </p:nvSpPr>
          <p:spPr bwMode="auto">
            <a:xfrm>
              <a:off x="6314" y="1058"/>
              <a:ext cx="15" cy="12"/>
            </a:xfrm>
            <a:custGeom>
              <a:avLst/>
              <a:gdLst>
                <a:gd name="T0" fmla="*/ 9 w 17"/>
                <a:gd name="T1" fmla="*/ 1 h 14"/>
                <a:gd name="T2" fmla="*/ 8 w 17"/>
                <a:gd name="T3" fmla="*/ 13 h 14"/>
                <a:gd name="T4" fmla="*/ 9 w 17"/>
                <a:gd name="T5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4">
                  <a:moveTo>
                    <a:pt x="9" y="1"/>
                  </a:moveTo>
                  <a:cubicBezTo>
                    <a:pt x="17" y="2"/>
                    <a:pt x="16" y="14"/>
                    <a:pt x="8" y="13"/>
                  </a:cubicBezTo>
                  <a:cubicBezTo>
                    <a:pt x="0" y="12"/>
                    <a:pt x="2" y="0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49"/>
            <p:cNvSpPr/>
            <p:nvPr/>
          </p:nvSpPr>
          <p:spPr bwMode="auto">
            <a:xfrm>
              <a:off x="6306" y="1096"/>
              <a:ext cx="18" cy="15"/>
            </a:xfrm>
            <a:custGeom>
              <a:avLst/>
              <a:gdLst>
                <a:gd name="T0" fmla="*/ 11 w 21"/>
                <a:gd name="T1" fmla="*/ 1 h 17"/>
                <a:gd name="T2" fmla="*/ 10 w 21"/>
                <a:gd name="T3" fmla="*/ 16 h 17"/>
                <a:gd name="T4" fmla="*/ 11 w 21"/>
                <a:gd name="T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7">
                  <a:moveTo>
                    <a:pt x="11" y="1"/>
                  </a:moveTo>
                  <a:cubicBezTo>
                    <a:pt x="21" y="2"/>
                    <a:pt x="19" y="17"/>
                    <a:pt x="10" y="16"/>
                  </a:cubicBezTo>
                  <a:cubicBezTo>
                    <a:pt x="0" y="15"/>
                    <a:pt x="2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50"/>
            <p:cNvSpPr/>
            <p:nvPr/>
          </p:nvSpPr>
          <p:spPr bwMode="auto">
            <a:xfrm>
              <a:off x="6315" y="1139"/>
              <a:ext cx="11" cy="11"/>
            </a:xfrm>
            <a:custGeom>
              <a:avLst/>
              <a:gdLst>
                <a:gd name="T0" fmla="*/ 1 w 13"/>
                <a:gd name="T1" fmla="*/ 5 h 13"/>
                <a:gd name="T2" fmla="*/ 9 w 13"/>
                <a:gd name="T3" fmla="*/ 2 h 13"/>
                <a:gd name="T4" fmla="*/ 12 w 13"/>
                <a:gd name="T5" fmla="*/ 9 h 13"/>
                <a:gd name="T6" fmla="*/ 5 w 13"/>
                <a:gd name="T7" fmla="*/ 12 h 13"/>
                <a:gd name="T8" fmla="*/ 1 w 13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" y="5"/>
                  </a:moveTo>
                  <a:cubicBezTo>
                    <a:pt x="3" y="2"/>
                    <a:pt x="6" y="0"/>
                    <a:pt x="9" y="2"/>
                  </a:cubicBezTo>
                  <a:cubicBezTo>
                    <a:pt x="12" y="3"/>
                    <a:pt x="13" y="6"/>
                    <a:pt x="12" y="9"/>
                  </a:cubicBezTo>
                  <a:cubicBezTo>
                    <a:pt x="11" y="12"/>
                    <a:pt x="8" y="13"/>
                    <a:pt x="5" y="12"/>
                  </a:cubicBezTo>
                  <a:cubicBezTo>
                    <a:pt x="2" y="11"/>
                    <a:pt x="0" y="8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1"/>
            <p:cNvSpPr/>
            <p:nvPr/>
          </p:nvSpPr>
          <p:spPr bwMode="auto">
            <a:xfrm>
              <a:off x="6327" y="1166"/>
              <a:ext cx="20" cy="16"/>
            </a:xfrm>
            <a:custGeom>
              <a:avLst/>
              <a:gdLst>
                <a:gd name="T0" fmla="*/ 13 w 24"/>
                <a:gd name="T1" fmla="*/ 1 h 19"/>
                <a:gd name="T2" fmla="*/ 11 w 24"/>
                <a:gd name="T3" fmla="*/ 18 h 19"/>
                <a:gd name="T4" fmla="*/ 13 w 24"/>
                <a:gd name="T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13" y="1"/>
                  </a:moveTo>
                  <a:cubicBezTo>
                    <a:pt x="24" y="3"/>
                    <a:pt x="22" y="19"/>
                    <a:pt x="11" y="18"/>
                  </a:cubicBezTo>
                  <a:cubicBezTo>
                    <a:pt x="0" y="17"/>
                    <a:pt x="2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2"/>
            <p:cNvSpPr/>
            <p:nvPr/>
          </p:nvSpPr>
          <p:spPr bwMode="auto">
            <a:xfrm>
              <a:off x="6364" y="1196"/>
              <a:ext cx="13" cy="13"/>
            </a:xfrm>
            <a:custGeom>
              <a:avLst/>
              <a:gdLst>
                <a:gd name="T0" fmla="*/ 9 w 16"/>
                <a:gd name="T1" fmla="*/ 0 h 15"/>
                <a:gd name="T2" fmla="*/ 15 w 16"/>
                <a:gd name="T3" fmla="*/ 8 h 15"/>
                <a:gd name="T4" fmla="*/ 7 w 16"/>
                <a:gd name="T5" fmla="*/ 14 h 15"/>
                <a:gd name="T6" fmla="*/ 1 w 16"/>
                <a:gd name="T7" fmla="*/ 6 h 15"/>
                <a:gd name="T8" fmla="*/ 9 w 1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9" y="0"/>
                  </a:moveTo>
                  <a:cubicBezTo>
                    <a:pt x="12" y="0"/>
                    <a:pt x="16" y="4"/>
                    <a:pt x="15" y="8"/>
                  </a:cubicBezTo>
                  <a:cubicBezTo>
                    <a:pt x="14" y="12"/>
                    <a:pt x="11" y="15"/>
                    <a:pt x="7" y="14"/>
                  </a:cubicBezTo>
                  <a:cubicBezTo>
                    <a:pt x="3" y="14"/>
                    <a:pt x="0" y="10"/>
                    <a:pt x="1" y="6"/>
                  </a:cubicBezTo>
                  <a:cubicBezTo>
                    <a:pt x="1" y="2"/>
                    <a:pt x="5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53"/>
            <p:cNvSpPr/>
            <p:nvPr/>
          </p:nvSpPr>
          <p:spPr bwMode="auto">
            <a:xfrm>
              <a:off x="6410" y="1206"/>
              <a:ext cx="12" cy="10"/>
            </a:xfrm>
            <a:custGeom>
              <a:avLst/>
              <a:gdLst>
                <a:gd name="T0" fmla="*/ 8 w 14"/>
                <a:gd name="T1" fmla="*/ 1 h 12"/>
                <a:gd name="T2" fmla="*/ 6 w 14"/>
                <a:gd name="T3" fmla="*/ 11 h 12"/>
                <a:gd name="T4" fmla="*/ 8 w 14"/>
                <a:gd name="T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2">
                  <a:moveTo>
                    <a:pt x="8" y="1"/>
                  </a:moveTo>
                  <a:cubicBezTo>
                    <a:pt x="14" y="2"/>
                    <a:pt x="13" y="12"/>
                    <a:pt x="6" y="11"/>
                  </a:cubicBezTo>
                  <a:cubicBezTo>
                    <a:pt x="0" y="11"/>
                    <a:pt x="1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54"/>
            <p:cNvSpPr/>
            <p:nvPr/>
          </p:nvSpPr>
          <p:spPr bwMode="auto">
            <a:xfrm>
              <a:off x="6449" y="1193"/>
              <a:ext cx="14" cy="11"/>
            </a:xfrm>
            <a:custGeom>
              <a:avLst/>
              <a:gdLst>
                <a:gd name="T0" fmla="*/ 9 w 16"/>
                <a:gd name="T1" fmla="*/ 1 h 13"/>
                <a:gd name="T2" fmla="*/ 8 w 16"/>
                <a:gd name="T3" fmla="*/ 13 h 13"/>
                <a:gd name="T4" fmla="*/ 9 w 16"/>
                <a:gd name="T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3">
                  <a:moveTo>
                    <a:pt x="9" y="1"/>
                  </a:moveTo>
                  <a:cubicBezTo>
                    <a:pt x="16" y="2"/>
                    <a:pt x="15" y="13"/>
                    <a:pt x="8" y="13"/>
                  </a:cubicBezTo>
                  <a:cubicBezTo>
                    <a:pt x="0" y="12"/>
                    <a:pt x="1" y="0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55"/>
            <p:cNvSpPr/>
            <p:nvPr/>
          </p:nvSpPr>
          <p:spPr bwMode="auto">
            <a:xfrm>
              <a:off x="6479" y="1172"/>
              <a:ext cx="13" cy="12"/>
            </a:xfrm>
            <a:custGeom>
              <a:avLst/>
              <a:gdLst>
                <a:gd name="T0" fmla="*/ 8 w 16"/>
                <a:gd name="T1" fmla="*/ 1 h 13"/>
                <a:gd name="T2" fmla="*/ 7 w 16"/>
                <a:gd name="T3" fmla="*/ 12 h 13"/>
                <a:gd name="T4" fmla="*/ 8 w 16"/>
                <a:gd name="T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3">
                  <a:moveTo>
                    <a:pt x="8" y="1"/>
                  </a:moveTo>
                  <a:cubicBezTo>
                    <a:pt x="16" y="2"/>
                    <a:pt x="15" y="13"/>
                    <a:pt x="7" y="12"/>
                  </a:cubicBezTo>
                  <a:cubicBezTo>
                    <a:pt x="0" y="12"/>
                    <a:pt x="1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56"/>
            <p:cNvSpPr/>
            <p:nvPr/>
          </p:nvSpPr>
          <p:spPr bwMode="auto">
            <a:xfrm>
              <a:off x="6497" y="1142"/>
              <a:ext cx="12" cy="11"/>
            </a:xfrm>
            <a:custGeom>
              <a:avLst/>
              <a:gdLst>
                <a:gd name="T0" fmla="*/ 8 w 15"/>
                <a:gd name="T1" fmla="*/ 1 h 13"/>
                <a:gd name="T2" fmla="*/ 7 w 15"/>
                <a:gd name="T3" fmla="*/ 12 h 13"/>
                <a:gd name="T4" fmla="*/ 8 w 15"/>
                <a:gd name="T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3">
                  <a:moveTo>
                    <a:pt x="8" y="1"/>
                  </a:moveTo>
                  <a:cubicBezTo>
                    <a:pt x="15" y="1"/>
                    <a:pt x="14" y="13"/>
                    <a:pt x="7" y="12"/>
                  </a:cubicBezTo>
                  <a:cubicBezTo>
                    <a:pt x="0" y="11"/>
                    <a:pt x="1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57"/>
            <p:cNvSpPr/>
            <p:nvPr/>
          </p:nvSpPr>
          <p:spPr bwMode="auto">
            <a:xfrm>
              <a:off x="6504" y="1104"/>
              <a:ext cx="16" cy="12"/>
            </a:xfrm>
            <a:custGeom>
              <a:avLst/>
              <a:gdLst>
                <a:gd name="T0" fmla="*/ 10 w 18"/>
                <a:gd name="T1" fmla="*/ 1 h 14"/>
                <a:gd name="T2" fmla="*/ 9 w 18"/>
                <a:gd name="T3" fmla="*/ 14 h 14"/>
                <a:gd name="T4" fmla="*/ 10 w 18"/>
                <a:gd name="T5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10" y="1"/>
                  </a:moveTo>
                  <a:cubicBezTo>
                    <a:pt x="18" y="1"/>
                    <a:pt x="17" y="14"/>
                    <a:pt x="9" y="14"/>
                  </a:cubicBezTo>
                  <a:cubicBezTo>
                    <a:pt x="0" y="13"/>
                    <a:pt x="2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58"/>
            <p:cNvSpPr/>
            <p:nvPr/>
          </p:nvSpPr>
          <p:spPr bwMode="auto">
            <a:xfrm>
              <a:off x="6500" y="1058"/>
              <a:ext cx="14" cy="11"/>
            </a:xfrm>
            <a:custGeom>
              <a:avLst/>
              <a:gdLst>
                <a:gd name="T0" fmla="*/ 8 w 16"/>
                <a:gd name="T1" fmla="*/ 1 h 13"/>
                <a:gd name="T2" fmla="*/ 7 w 16"/>
                <a:gd name="T3" fmla="*/ 12 h 13"/>
                <a:gd name="T4" fmla="*/ 8 w 16"/>
                <a:gd name="T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3">
                  <a:moveTo>
                    <a:pt x="8" y="1"/>
                  </a:moveTo>
                  <a:cubicBezTo>
                    <a:pt x="16" y="1"/>
                    <a:pt x="15" y="13"/>
                    <a:pt x="7" y="12"/>
                  </a:cubicBezTo>
                  <a:cubicBezTo>
                    <a:pt x="0" y="11"/>
                    <a:pt x="1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59"/>
            <p:cNvSpPr/>
            <p:nvPr/>
          </p:nvSpPr>
          <p:spPr bwMode="auto">
            <a:xfrm>
              <a:off x="6468" y="1017"/>
              <a:ext cx="16" cy="14"/>
            </a:xfrm>
            <a:custGeom>
              <a:avLst/>
              <a:gdLst>
                <a:gd name="T0" fmla="*/ 10 w 19"/>
                <a:gd name="T1" fmla="*/ 1 h 16"/>
                <a:gd name="T2" fmla="*/ 9 w 19"/>
                <a:gd name="T3" fmla="*/ 15 h 16"/>
                <a:gd name="T4" fmla="*/ 10 w 19"/>
                <a:gd name="T5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6">
                  <a:moveTo>
                    <a:pt x="10" y="1"/>
                  </a:moveTo>
                  <a:cubicBezTo>
                    <a:pt x="19" y="2"/>
                    <a:pt x="18" y="16"/>
                    <a:pt x="9" y="15"/>
                  </a:cubicBezTo>
                  <a:cubicBezTo>
                    <a:pt x="0" y="14"/>
                    <a:pt x="1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6" name="Freeform 63"/>
          <p:cNvSpPr>
            <a:spLocks noEditPoints="1"/>
          </p:cNvSpPr>
          <p:nvPr/>
        </p:nvSpPr>
        <p:spPr bwMode="auto">
          <a:xfrm>
            <a:off x="2152652" y="3843334"/>
            <a:ext cx="677863" cy="530224"/>
          </a:xfrm>
          <a:custGeom>
            <a:avLst/>
            <a:gdLst>
              <a:gd name="T0" fmla="*/ 140 w 269"/>
              <a:gd name="T1" fmla="*/ 1 h 210"/>
              <a:gd name="T2" fmla="*/ 129 w 269"/>
              <a:gd name="T3" fmla="*/ 11 h 210"/>
              <a:gd name="T4" fmla="*/ 17 w 269"/>
              <a:gd name="T5" fmla="*/ 98 h 210"/>
              <a:gd name="T6" fmla="*/ 9 w 269"/>
              <a:gd name="T7" fmla="*/ 106 h 210"/>
              <a:gd name="T8" fmla="*/ 2 w 269"/>
              <a:gd name="T9" fmla="*/ 148 h 210"/>
              <a:gd name="T10" fmla="*/ 52 w 269"/>
              <a:gd name="T11" fmla="*/ 208 h 210"/>
              <a:gd name="T12" fmla="*/ 136 w 269"/>
              <a:gd name="T13" fmla="*/ 163 h 210"/>
              <a:gd name="T14" fmla="*/ 174 w 269"/>
              <a:gd name="T15" fmla="*/ 186 h 210"/>
              <a:gd name="T16" fmla="*/ 183 w 269"/>
              <a:gd name="T17" fmla="*/ 189 h 210"/>
              <a:gd name="T18" fmla="*/ 266 w 269"/>
              <a:gd name="T19" fmla="*/ 53 h 210"/>
              <a:gd name="T20" fmla="*/ 12 w 269"/>
              <a:gd name="T21" fmla="*/ 143 h 210"/>
              <a:gd name="T22" fmla="*/ 27 w 269"/>
              <a:gd name="T23" fmla="*/ 161 h 210"/>
              <a:gd name="T24" fmla="*/ 48 w 269"/>
              <a:gd name="T25" fmla="*/ 191 h 210"/>
              <a:gd name="T26" fmla="*/ 17 w 269"/>
              <a:gd name="T27" fmla="*/ 127 h 210"/>
              <a:gd name="T28" fmla="*/ 38 w 269"/>
              <a:gd name="T29" fmla="*/ 141 h 210"/>
              <a:gd name="T30" fmla="*/ 48 w 269"/>
              <a:gd name="T31" fmla="*/ 191 h 210"/>
              <a:gd name="T32" fmla="*/ 44 w 269"/>
              <a:gd name="T33" fmla="*/ 148 h 210"/>
              <a:gd name="T34" fmla="*/ 58 w 269"/>
              <a:gd name="T35" fmla="*/ 164 h 210"/>
              <a:gd name="T36" fmla="*/ 59 w 269"/>
              <a:gd name="T37" fmla="*/ 193 h 210"/>
              <a:gd name="T38" fmla="*/ 74 w 269"/>
              <a:gd name="T39" fmla="*/ 162 h 210"/>
              <a:gd name="T40" fmla="*/ 71 w 269"/>
              <a:gd name="T41" fmla="*/ 186 h 210"/>
              <a:gd name="T42" fmla="*/ 76 w 269"/>
              <a:gd name="T43" fmla="*/ 183 h 210"/>
              <a:gd name="T44" fmla="*/ 110 w 269"/>
              <a:gd name="T45" fmla="*/ 143 h 210"/>
              <a:gd name="T46" fmla="*/ 76 w 269"/>
              <a:gd name="T47" fmla="*/ 183 h 210"/>
              <a:gd name="T48" fmla="*/ 100 w 269"/>
              <a:gd name="T49" fmla="*/ 170 h 210"/>
              <a:gd name="T50" fmla="*/ 138 w 269"/>
              <a:gd name="T51" fmla="*/ 128 h 210"/>
              <a:gd name="T52" fmla="*/ 117 w 269"/>
              <a:gd name="T53" fmla="*/ 161 h 210"/>
              <a:gd name="T54" fmla="*/ 142 w 269"/>
              <a:gd name="T55" fmla="*/ 126 h 210"/>
              <a:gd name="T56" fmla="*/ 145 w 269"/>
              <a:gd name="T57" fmla="*/ 145 h 210"/>
              <a:gd name="T58" fmla="*/ 151 w 269"/>
              <a:gd name="T59" fmla="*/ 140 h 210"/>
              <a:gd name="T60" fmla="*/ 151 w 269"/>
              <a:gd name="T61" fmla="*/ 140 h 210"/>
              <a:gd name="T62" fmla="*/ 161 w 269"/>
              <a:gd name="T63" fmla="*/ 142 h 210"/>
              <a:gd name="T64" fmla="*/ 179 w 269"/>
              <a:gd name="T65" fmla="*/ 160 h 210"/>
              <a:gd name="T66" fmla="*/ 162 w 269"/>
              <a:gd name="T67" fmla="*/ 143 h 210"/>
              <a:gd name="T68" fmla="*/ 175 w 269"/>
              <a:gd name="T69" fmla="*/ 116 h 210"/>
              <a:gd name="T70" fmla="*/ 175 w 269"/>
              <a:gd name="T71" fmla="*/ 114 h 210"/>
              <a:gd name="T72" fmla="*/ 181 w 269"/>
              <a:gd name="T73" fmla="*/ 154 h 210"/>
              <a:gd name="T74" fmla="*/ 194 w 269"/>
              <a:gd name="T75" fmla="*/ 149 h 210"/>
              <a:gd name="T76" fmla="*/ 236 w 269"/>
              <a:gd name="T77" fmla="*/ 95 h 210"/>
              <a:gd name="T78" fmla="*/ 195 w 269"/>
              <a:gd name="T79" fmla="*/ 128 h 210"/>
              <a:gd name="T80" fmla="*/ 183 w 269"/>
              <a:gd name="T81" fmla="*/ 98 h 210"/>
              <a:gd name="T82" fmla="*/ 90 w 269"/>
              <a:gd name="T83" fmla="*/ 138 h 210"/>
              <a:gd name="T84" fmla="*/ 54 w 269"/>
              <a:gd name="T85" fmla="*/ 139 h 210"/>
              <a:gd name="T86" fmla="*/ 156 w 269"/>
              <a:gd name="T87" fmla="*/ 58 h 210"/>
              <a:gd name="T88" fmla="*/ 148 w 269"/>
              <a:gd name="T89" fmla="*/ 17 h 210"/>
              <a:gd name="T90" fmla="*/ 195 w 269"/>
              <a:gd name="T91" fmla="*/ 12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69" h="210">
                <a:moveTo>
                  <a:pt x="262" y="43"/>
                </a:moveTo>
                <a:cubicBezTo>
                  <a:pt x="222" y="28"/>
                  <a:pt x="181" y="14"/>
                  <a:pt x="140" y="1"/>
                </a:cubicBezTo>
                <a:cubicBezTo>
                  <a:pt x="138" y="0"/>
                  <a:pt x="136" y="0"/>
                  <a:pt x="135" y="1"/>
                </a:cubicBezTo>
                <a:cubicBezTo>
                  <a:pt x="130" y="2"/>
                  <a:pt x="127" y="7"/>
                  <a:pt x="129" y="11"/>
                </a:cubicBezTo>
                <a:cubicBezTo>
                  <a:pt x="136" y="23"/>
                  <a:pt x="141" y="34"/>
                  <a:pt x="145" y="47"/>
                </a:cubicBezTo>
                <a:cubicBezTo>
                  <a:pt x="100" y="57"/>
                  <a:pt x="63" y="90"/>
                  <a:pt x="17" y="98"/>
                </a:cubicBezTo>
                <a:cubicBezTo>
                  <a:pt x="15" y="98"/>
                  <a:pt x="14" y="99"/>
                  <a:pt x="13" y="101"/>
                </a:cubicBezTo>
                <a:cubicBezTo>
                  <a:pt x="11" y="101"/>
                  <a:pt x="9" y="103"/>
                  <a:pt x="9" y="106"/>
                </a:cubicBezTo>
                <a:cubicBezTo>
                  <a:pt x="8" y="118"/>
                  <a:pt x="6" y="130"/>
                  <a:pt x="1" y="141"/>
                </a:cubicBezTo>
                <a:cubicBezTo>
                  <a:pt x="0" y="144"/>
                  <a:pt x="0" y="146"/>
                  <a:pt x="2" y="148"/>
                </a:cubicBezTo>
                <a:cubicBezTo>
                  <a:pt x="19" y="165"/>
                  <a:pt x="33" y="185"/>
                  <a:pt x="44" y="206"/>
                </a:cubicBezTo>
                <a:cubicBezTo>
                  <a:pt x="46" y="210"/>
                  <a:pt x="50" y="210"/>
                  <a:pt x="52" y="208"/>
                </a:cubicBezTo>
                <a:cubicBezTo>
                  <a:pt x="53" y="208"/>
                  <a:pt x="54" y="208"/>
                  <a:pt x="55" y="207"/>
                </a:cubicBezTo>
                <a:cubicBezTo>
                  <a:pt x="82" y="192"/>
                  <a:pt x="109" y="178"/>
                  <a:pt x="136" y="163"/>
                </a:cubicBezTo>
                <a:cubicBezTo>
                  <a:pt x="143" y="159"/>
                  <a:pt x="149" y="155"/>
                  <a:pt x="154" y="150"/>
                </a:cubicBezTo>
                <a:cubicBezTo>
                  <a:pt x="160" y="162"/>
                  <a:pt x="167" y="174"/>
                  <a:pt x="174" y="186"/>
                </a:cubicBezTo>
                <a:cubicBezTo>
                  <a:pt x="174" y="186"/>
                  <a:pt x="174" y="187"/>
                  <a:pt x="175" y="187"/>
                </a:cubicBezTo>
                <a:cubicBezTo>
                  <a:pt x="176" y="190"/>
                  <a:pt x="180" y="192"/>
                  <a:pt x="183" y="189"/>
                </a:cubicBezTo>
                <a:cubicBezTo>
                  <a:pt x="215" y="148"/>
                  <a:pt x="248" y="107"/>
                  <a:pt x="263" y="57"/>
                </a:cubicBezTo>
                <a:cubicBezTo>
                  <a:pt x="266" y="53"/>
                  <a:pt x="266" y="53"/>
                  <a:pt x="266" y="53"/>
                </a:cubicBezTo>
                <a:cubicBezTo>
                  <a:pt x="269" y="49"/>
                  <a:pt x="266" y="44"/>
                  <a:pt x="262" y="43"/>
                </a:cubicBezTo>
                <a:close/>
                <a:moveTo>
                  <a:pt x="12" y="143"/>
                </a:moveTo>
                <a:cubicBezTo>
                  <a:pt x="13" y="139"/>
                  <a:pt x="15" y="135"/>
                  <a:pt x="16" y="131"/>
                </a:cubicBezTo>
                <a:cubicBezTo>
                  <a:pt x="19" y="141"/>
                  <a:pt x="23" y="151"/>
                  <a:pt x="27" y="161"/>
                </a:cubicBezTo>
                <a:cubicBezTo>
                  <a:pt x="22" y="155"/>
                  <a:pt x="17" y="149"/>
                  <a:pt x="12" y="143"/>
                </a:cubicBezTo>
                <a:close/>
                <a:moveTo>
                  <a:pt x="48" y="191"/>
                </a:moveTo>
                <a:cubicBezTo>
                  <a:pt x="43" y="183"/>
                  <a:pt x="38" y="176"/>
                  <a:pt x="33" y="168"/>
                </a:cubicBezTo>
                <a:cubicBezTo>
                  <a:pt x="28" y="154"/>
                  <a:pt x="22" y="141"/>
                  <a:pt x="17" y="127"/>
                </a:cubicBezTo>
                <a:cubicBezTo>
                  <a:pt x="18" y="123"/>
                  <a:pt x="18" y="119"/>
                  <a:pt x="19" y="115"/>
                </a:cubicBezTo>
                <a:cubicBezTo>
                  <a:pt x="25" y="124"/>
                  <a:pt x="32" y="132"/>
                  <a:pt x="38" y="141"/>
                </a:cubicBezTo>
                <a:cubicBezTo>
                  <a:pt x="43" y="153"/>
                  <a:pt x="48" y="166"/>
                  <a:pt x="53" y="178"/>
                </a:cubicBezTo>
                <a:cubicBezTo>
                  <a:pt x="51" y="182"/>
                  <a:pt x="49" y="187"/>
                  <a:pt x="48" y="191"/>
                </a:cubicBezTo>
                <a:close/>
                <a:moveTo>
                  <a:pt x="54" y="174"/>
                </a:moveTo>
                <a:cubicBezTo>
                  <a:pt x="51" y="166"/>
                  <a:pt x="47" y="157"/>
                  <a:pt x="44" y="148"/>
                </a:cubicBezTo>
                <a:cubicBezTo>
                  <a:pt x="46" y="150"/>
                  <a:pt x="47" y="152"/>
                  <a:pt x="49" y="154"/>
                </a:cubicBezTo>
                <a:cubicBezTo>
                  <a:pt x="52" y="159"/>
                  <a:pt x="55" y="162"/>
                  <a:pt x="58" y="164"/>
                </a:cubicBezTo>
                <a:cubicBezTo>
                  <a:pt x="57" y="167"/>
                  <a:pt x="55" y="171"/>
                  <a:pt x="54" y="174"/>
                </a:cubicBezTo>
                <a:close/>
                <a:moveTo>
                  <a:pt x="59" y="193"/>
                </a:moveTo>
                <a:cubicBezTo>
                  <a:pt x="62" y="183"/>
                  <a:pt x="66" y="174"/>
                  <a:pt x="69" y="164"/>
                </a:cubicBezTo>
                <a:cubicBezTo>
                  <a:pt x="71" y="163"/>
                  <a:pt x="72" y="163"/>
                  <a:pt x="74" y="162"/>
                </a:cubicBezTo>
                <a:cubicBezTo>
                  <a:pt x="79" y="159"/>
                  <a:pt x="84" y="157"/>
                  <a:pt x="89" y="154"/>
                </a:cubicBezTo>
                <a:cubicBezTo>
                  <a:pt x="71" y="186"/>
                  <a:pt x="71" y="186"/>
                  <a:pt x="71" y="186"/>
                </a:cubicBezTo>
                <a:cubicBezTo>
                  <a:pt x="67" y="188"/>
                  <a:pt x="63" y="191"/>
                  <a:pt x="59" y="193"/>
                </a:cubicBezTo>
                <a:close/>
                <a:moveTo>
                  <a:pt x="76" y="183"/>
                </a:moveTo>
                <a:cubicBezTo>
                  <a:pt x="82" y="173"/>
                  <a:pt x="88" y="162"/>
                  <a:pt x="93" y="152"/>
                </a:cubicBezTo>
                <a:cubicBezTo>
                  <a:pt x="99" y="149"/>
                  <a:pt x="104" y="146"/>
                  <a:pt x="110" y="143"/>
                </a:cubicBezTo>
                <a:cubicBezTo>
                  <a:pt x="106" y="153"/>
                  <a:pt x="101" y="163"/>
                  <a:pt x="96" y="173"/>
                </a:cubicBezTo>
                <a:cubicBezTo>
                  <a:pt x="89" y="176"/>
                  <a:pt x="83" y="180"/>
                  <a:pt x="76" y="183"/>
                </a:cubicBezTo>
                <a:close/>
                <a:moveTo>
                  <a:pt x="117" y="161"/>
                </a:moveTo>
                <a:cubicBezTo>
                  <a:pt x="100" y="170"/>
                  <a:pt x="100" y="170"/>
                  <a:pt x="100" y="170"/>
                </a:cubicBezTo>
                <a:cubicBezTo>
                  <a:pt x="105" y="161"/>
                  <a:pt x="110" y="151"/>
                  <a:pt x="113" y="141"/>
                </a:cubicBezTo>
                <a:cubicBezTo>
                  <a:pt x="122" y="137"/>
                  <a:pt x="130" y="133"/>
                  <a:pt x="138" y="128"/>
                </a:cubicBezTo>
                <a:cubicBezTo>
                  <a:pt x="132" y="139"/>
                  <a:pt x="126" y="149"/>
                  <a:pt x="120" y="159"/>
                </a:cubicBezTo>
                <a:cubicBezTo>
                  <a:pt x="119" y="160"/>
                  <a:pt x="118" y="160"/>
                  <a:pt x="117" y="161"/>
                </a:cubicBezTo>
                <a:close/>
                <a:moveTo>
                  <a:pt x="125" y="157"/>
                </a:moveTo>
                <a:cubicBezTo>
                  <a:pt x="131" y="147"/>
                  <a:pt x="136" y="136"/>
                  <a:pt x="142" y="126"/>
                </a:cubicBezTo>
                <a:cubicBezTo>
                  <a:pt x="148" y="123"/>
                  <a:pt x="154" y="120"/>
                  <a:pt x="160" y="116"/>
                </a:cubicBezTo>
                <a:cubicBezTo>
                  <a:pt x="155" y="126"/>
                  <a:pt x="150" y="136"/>
                  <a:pt x="145" y="145"/>
                </a:cubicBezTo>
                <a:cubicBezTo>
                  <a:pt x="139" y="150"/>
                  <a:pt x="132" y="153"/>
                  <a:pt x="125" y="157"/>
                </a:cubicBezTo>
                <a:close/>
                <a:moveTo>
                  <a:pt x="151" y="140"/>
                </a:moveTo>
                <a:cubicBezTo>
                  <a:pt x="162" y="119"/>
                  <a:pt x="162" y="119"/>
                  <a:pt x="162" y="119"/>
                </a:cubicBezTo>
                <a:cubicBezTo>
                  <a:pt x="160" y="126"/>
                  <a:pt x="156" y="134"/>
                  <a:pt x="151" y="140"/>
                </a:cubicBezTo>
                <a:close/>
                <a:moveTo>
                  <a:pt x="162" y="143"/>
                </a:moveTo>
                <a:cubicBezTo>
                  <a:pt x="162" y="143"/>
                  <a:pt x="162" y="142"/>
                  <a:pt x="161" y="142"/>
                </a:cubicBezTo>
                <a:cubicBezTo>
                  <a:pt x="166" y="135"/>
                  <a:pt x="170" y="128"/>
                  <a:pt x="173" y="119"/>
                </a:cubicBezTo>
                <a:cubicBezTo>
                  <a:pt x="175" y="133"/>
                  <a:pt x="177" y="146"/>
                  <a:pt x="179" y="160"/>
                </a:cubicBezTo>
                <a:cubicBezTo>
                  <a:pt x="178" y="163"/>
                  <a:pt x="177" y="166"/>
                  <a:pt x="176" y="168"/>
                </a:cubicBezTo>
                <a:cubicBezTo>
                  <a:pt x="172" y="160"/>
                  <a:pt x="167" y="152"/>
                  <a:pt x="162" y="143"/>
                </a:cubicBezTo>
                <a:close/>
                <a:moveTo>
                  <a:pt x="181" y="154"/>
                </a:moveTo>
                <a:cubicBezTo>
                  <a:pt x="175" y="116"/>
                  <a:pt x="175" y="116"/>
                  <a:pt x="175" y="116"/>
                </a:cubicBezTo>
                <a:cubicBezTo>
                  <a:pt x="175" y="116"/>
                  <a:pt x="175" y="115"/>
                  <a:pt x="174" y="115"/>
                </a:cubicBezTo>
                <a:cubicBezTo>
                  <a:pt x="174" y="115"/>
                  <a:pt x="175" y="114"/>
                  <a:pt x="175" y="114"/>
                </a:cubicBezTo>
                <a:cubicBezTo>
                  <a:pt x="185" y="141"/>
                  <a:pt x="185" y="141"/>
                  <a:pt x="185" y="141"/>
                </a:cubicBezTo>
                <a:cubicBezTo>
                  <a:pt x="184" y="145"/>
                  <a:pt x="182" y="149"/>
                  <a:pt x="181" y="154"/>
                </a:cubicBezTo>
                <a:close/>
                <a:moveTo>
                  <a:pt x="189" y="164"/>
                </a:moveTo>
                <a:cubicBezTo>
                  <a:pt x="190" y="159"/>
                  <a:pt x="192" y="154"/>
                  <a:pt x="194" y="149"/>
                </a:cubicBezTo>
                <a:cubicBezTo>
                  <a:pt x="196" y="148"/>
                  <a:pt x="197" y="147"/>
                  <a:pt x="199" y="146"/>
                </a:cubicBezTo>
                <a:cubicBezTo>
                  <a:pt x="236" y="95"/>
                  <a:pt x="236" y="95"/>
                  <a:pt x="236" y="95"/>
                </a:cubicBezTo>
                <a:cubicBezTo>
                  <a:pt x="223" y="119"/>
                  <a:pt x="206" y="142"/>
                  <a:pt x="189" y="164"/>
                </a:cubicBezTo>
                <a:close/>
                <a:moveTo>
                  <a:pt x="195" y="128"/>
                </a:moveTo>
                <a:cubicBezTo>
                  <a:pt x="191" y="119"/>
                  <a:pt x="188" y="110"/>
                  <a:pt x="184" y="101"/>
                </a:cubicBezTo>
                <a:cubicBezTo>
                  <a:pt x="184" y="100"/>
                  <a:pt x="183" y="99"/>
                  <a:pt x="183" y="98"/>
                </a:cubicBezTo>
                <a:cubicBezTo>
                  <a:pt x="181" y="95"/>
                  <a:pt x="177" y="92"/>
                  <a:pt x="173" y="94"/>
                </a:cubicBezTo>
                <a:cubicBezTo>
                  <a:pt x="145" y="109"/>
                  <a:pt x="118" y="124"/>
                  <a:pt x="90" y="138"/>
                </a:cubicBezTo>
                <a:cubicBezTo>
                  <a:pt x="84" y="141"/>
                  <a:pt x="78" y="145"/>
                  <a:pt x="72" y="148"/>
                </a:cubicBezTo>
                <a:cubicBezTo>
                  <a:pt x="62" y="152"/>
                  <a:pt x="60" y="147"/>
                  <a:pt x="54" y="139"/>
                </a:cubicBezTo>
                <a:cubicBezTo>
                  <a:pt x="46" y="129"/>
                  <a:pt x="38" y="119"/>
                  <a:pt x="31" y="109"/>
                </a:cubicBezTo>
                <a:cubicBezTo>
                  <a:pt x="74" y="97"/>
                  <a:pt x="111" y="66"/>
                  <a:pt x="156" y="58"/>
                </a:cubicBezTo>
                <a:cubicBezTo>
                  <a:pt x="159" y="57"/>
                  <a:pt x="161" y="53"/>
                  <a:pt x="160" y="50"/>
                </a:cubicBezTo>
                <a:cubicBezTo>
                  <a:pt x="157" y="39"/>
                  <a:pt x="153" y="28"/>
                  <a:pt x="148" y="17"/>
                </a:cubicBezTo>
                <a:cubicBezTo>
                  <a:pt x="182" y="29"/>
                  <a:pt x="216" y="40"/>
                  <a:pt x="250" y="53"/>
                </a:cubicBezTo>
                <a:cubicBezTo>
                  <a:pt x="231" y="78"/>
                  <a:pt x="213" y="103"/>
                  <a:pt x="195" y="128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6" name="组合 115"/>
          <p:cNvGrpSpPr/>
          <p:nvPr/>
        </p:nvGrpSpPr>
        <p:grpSpPr>
          <a:xfrm>
            <a:off x="2355834" y="712228"/>
            <a:ext cx="1798777" cy="1084810"/>
            <a:chOff x="2175926" y="561427"/>
            <a:chExt cx="2163762" cy="1304925"/>
          </a:xfrm>
          <a:solidFill>
            <a:srgbClr val="1F4E79"/>
          </a:solidFill>
        </p:grpSpPr>
        <p:sp>
          <p:nvSpPr>
            <p:cNvPr id="117" name="Freeform 17"/>
            <p:cNvSpPr>
              <a:spLocks noEditPoints="1"/>
            </p:cNvSpPr>
            <p:nvPr/>
          </p:nvSpPr>
          <p:spPr bwMode="auto">
            <a:xfrm>
              <a:off x="2175926" y="561427"/>
              <a:ext cx="1873250" cy="1304925"/>
            </a:xfrm>
            <a:custGeom>
              <a:avLst/>
              <a:gdLst>
                <a:gd name="T0" fmla="*/ 457 w 497"/>
                <a:gd name="T1" fmla="*/ 169 h 345"/>
                <a:gd name="T2" fmla="*/ 376 w 497"/>
                <a:gd name="T3" fmla="*/ 169 h 345"/>
                <a:gd name="T4" fmla="*/ 358 w 497"/>
                <a:gd name="T5" fmla="*/ 131 h 345"/>
                <a:gd name="T6" fmla="*/ 282 w 497"/>
                <a:gd name="T7" fmla="*/ 123 h 345"/>
                <a:gd name="T8" fmla="*/ 190 w 497"/>
                <a:gd name="T9" fmla="*/ 20 h 345"/>
                <a:gd name="T10" fmla="*/ 141 w 497"/>
                <a:gd name="T11" fmla="*/ 78 h 345"/>
                <a:gd name="T12" fmla="*/ 143 w 497"/>
                <a:gd name="T13" fmla="*/ 130 h 345"/>
                <a:gd name="T14" fmla="*/ 71 w 497"/>
                <a:gd name="T15" fmla="*/ 152 h 345"/>
                <a:gd name="T16" fmla="*/ 64 w 497"/>
                <a:gd name="T17" fmla="*/ 228 h 345"/>
                <a:gd name="T18" fmla="*/ 4 w 497"/>
                <a:gd name="T19" fmla="*/ 290 h 345"/>
                <a:gd name="T20" fmla="*/ 10 w 497"/>
                <a:gd name="T21" fmla="*/ 331 h 345"/>
                <a:gd name="T22" fmla="*/ 63 w 497"/>
                <a:gd name="T23" fmla="*/ 341 h 345"/>
                <a:gd name="T24" fmla="*/ 362 w 497"/>
                <a:gd name="T25" fmla="*/ 291 h 345"/>
                <a:gd name="T26" fmla="*/ 367 w 497"/>
                <a:gd name="T27" fmla="*/ 289 h 345"/>
                <a:gd name="T28" fmla="*/ 439 w 497"/>
                <a:gd name="T29" fmla="*/ 282 h 345"/>
                <a:gd name="T30" fmla="*/ 493 w 497"/>
                <a:gd name="T31" fmla="*/ 234 h 345"/>
                <a:gd name="T32" fmla="*/ 457 w 497"/>
                <a:gd name="T33" fmla="*/ 169 h 345"/>
                <a:gd name="T34" fmla="*/ 473 w 497"/>
                <a:gd name="T35" fmla="*/ 246 h 345"/>
                <a:gd name="T36" fmla="*/ 406 w 497"/>
                <a:gd name="T37" fmla="*/ 272 h 345"/>
                <a:gd name="T38" fmla="*/ 325 w 497"/>
                <a:gd name="T39" fmla="*/ 271 h 345"/>
                <a:gd name="T40" fmla="*/ 318 w 497"/>
                <a:gd name="T41" fmla="*/ 276 h 345"/>
                <a:gd name="T42" fmla="*/ 152 w 497"/>
                <a:gd name="T43" fmla="*/ 311 h 345"/>
                <a:gd name="T44" fmla="*/ 41 w 497"/>
                <a:gd name="T45" fmla="*/ 327 h 345"/>
                <a:gd name="T46" fmla="*/ 23 w 497"/>
                <a:gd name="T47" fmla="*/ 279 h 345"/>
                <a:gd name="T48" fmla="*/ 76 w 497"/>
                <a:gd name="T49" fmla="*/ 247 h 345"/>
                <a:gd name="T50" fmla="*/ 81 w 497"/>
                <a:gd name="T51" fmla="*/ 248 h 345"/>
                <a:gd name="T52" fmla="*/ 92 w 497"/>
                <a:gd name="T53" fmla="*/ 256 h 345"/>
                <a:gd name="T54" fmla="*/ 101 w 497"/>
                <a:gd name="T55" fmla="*/ 243 h 345"/>
                <a:gd name="T56" fmla="*/ 76 w 497"/>
                <a:gd name="T57" fmla="*/ 170 h 345"/>
                <a:gd name="T58" fmla="*/ 151 w 497"/>
                <a:gd name="T59" fmla="*/ 159 h 345"/>
                <a:gd name="T60" fmla="*/ 155 w 497"/>
                <a:gd name="T61" fmla="*/ 163 h 345"/>
                <a:gd name="T62" fmla="*/ 165 w 497"/>
                <a:gd name="T63" fmla="*/ 186 h 345"/>
                <a:gd name="T64" fmla="*/ 178 w 497"/>
                <a:gd name="T65" fmla="*/ 179 h 345"/>
                <a:gd name="T66" fmla="*/ 190 w 497"/>
                <a:gd name="T67" fmla="*/ 36 h 345"/>
                <a:gd name="T68" fmla="*/ 254 w 497"/>
                <a:gd name="T69" fmla="*/ 69 h 345"/>
                <a:gd name="T70" fmla="*/ 267 w 497"/>
                <a:gd name="T71" fmla="*/ 153 h 345"/>
                <a:gd name="T72" fmla="*/ 282 w 497"/>
                <a:gd name="T73" fmla="*/ 155 h 345"/>
                <a:gd name="T74" fmla="*/ 283 w 497"/>
                <a:gd name="T75" fmla="*/ 140 h 345"/>
                <a:gd name="T76" fmla="*/ 283 w 497"/>
                <a:gd name="T77" fmla="*/ 140 h 345"/>
                <a:gd name="T78" fmla="*/ 349 w 497"/>
                <a:gd name="T79" fmla="*/ 144 h 345"/>
                <a:gd name="T80" fmla="*/ 349 w 497"/>
                <a:gd name="T81" fmla="*/ 208 h 345"/>
                <a:gd name="T82" fmla="*/ 362 w 497"/>
                <a:gd name="T83" fmla="*/ 217 h 345"/>
                <a:gd name="T84" fmla="*/ 375 w 497"/>
                <a:gd name="T85" fmla="*/ 186 h 345"/>
                <a:gd name="T86" fmla="*/ 454 w 497"/>
                <a:gd name="T87" fmla="*/ 184 h 345"/>
                <a:gd name="T88" fmla="*/ 473 w 497"/>
                <a:gd name="T89" fmla="*/ 24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345">
                  <a:moveTo>
                    <a:pt x="457" y="169"/>
                  </a:moveTo>
                  <a:cubicBezTo>
                    <a:pt x="431" y="155"/>
                    <a:pt x="402" y="158"/>
                    <a:pt x="376" y="169"/>
                  </a:cubicBezTo>
                  <a:cubicBezTo>
                    <a:pt x="374" y="155"/>
                    <a:pt x="368" y="141"/>
                    <a:pt x="358" y="131"/>
                  </a:cubicBezTo>
                  <a:cubicBezTo>
                    <a:pt x="337" y="111"/>
                    <a:pt x="306" y="109"/>
                    <a:pt x="282" y="123"/>
                  </a:cubicBezTo>
                  <a:cubicBezTo>
                    <a:pt x="276" y="70"/>
                    <a:pt x="250" y="0"/>
                    <a:pt x="190" y="20"/>
                  </a:cubicBezTo>
                  <a:cubicBezTo>
                    <a:pt x="165" y="28"/>
                    <a:pt x="146" y="53"/>
                    <a:pt x="141" y="78"/>
                  </a:cubicBezTo>
                  <a:cubicBezTo>
                    <a:pt x="137" y="96"/>
                    <a:pt x="139" y="113"/>
                    <a:pt x="143" y="130"/>
                  </a:cubicBezTo>
                  <a:cubicBezTo>
                    <a:pt x="120" y="120"/>
                    <a:pt x="86" y="133"/>
                    <a:pt x="71" y="152"/>
                  </a:cubicBezTo>
                  <a:cubicBezTo>
                    <a:pt x="52" y="174"/>
                    <a:pt x="51" y="204"/>
                    <a:pt x="64" y="228"/>
                  </a:cubicBezTo>
                  <a:cubicBezTo>
                    <a:pt x="33" y="225"/>
                    <a:pt x="10" y="261"/>
                    <a:pt x="4" y="290"/>
                  </a:cubicBezTo>
                  <a:cubicBezTo>
                    <a:pt x="1" y="304"/>
                    <a:pt x="0" y="320"/>
                    <a:pt x="10" y="331"/>
                  </a:cubicBezTo>
                  <a:cubicBezTo>
                    <a:pt x="23" y="345"/>
                    <a:pt x="46" y="342"/>
                    <a:pt x="63" y="341"/>
                  </a:cubicBezTo>
                  <a:cubicBezTo>
                    <a:pt x="164" y="335"/>
                    <a:pt x="259" y="284"/>
                    <a:pt x="362" y="291"/>
                  </a:cubicBezTo>
                  <a:cubicBezTo>
                    <a:pt x="364" y="291"/>
                    <a:pt x="366" y="290"/>
                    <a:pt x="367" y="289"/>
                  </a:cubicBezTo>
                  <a:cubicBezTo>
                    <a:pt x="391" y="290"/>
                    <a:pt x="416" y="287"/>
                    <a:pt x="439" y="282"/>
                  </a:cubicBezTo>
                  <a:cubicBezTo>
                    <a:pt x="466" y="276"/>
                    <a:pt x="488" y="263"/>
                    <a:pt x="493" y="234"/>
                  </a:cubicBezTo>
                  <a:cubicBezTo>
                    <a:pt x="497" y="207"/>
                    <a:pt x="481" y="182"/>
                    <a:pt x="457" y="169"/>
                  </a:cubicBezTo>
                  <a:close/>
                  <a:moveTo>
                    <a:pt x="473" y="246"/>
                  </a:moveTo>
                  <a:cubicBezTo>
                    <a:pt x="460" y="268"/>
                    <a:pt x="428" y="270"/>
                    <a:pt x="406" y="272"/>
                  </a:cubicBezTo>
                  <a:cubicBezTo>
                    <a:pt x="379" y="276"/>
                    <a:pt x="352" y="275"/>
                    <a:pt x="325" y="271"/>
                  </a:cubicBezTo>
                  <a:cubicBezTo>
                    <a:pt x="321" y="271"/>
                    <a:pt x="319" y="273"/>
                    <a:pt x="318" y="276"/>
                  </a:cubicBezTo>
                  <a:cubicBezTo>
                    <a:pt x="262" y="280"/>
                    <a:pt x="207" y="298"/>
                    <a:pt x="152" y="311"/>
                  </a:cubicBezTo>
                  <a:cubicBezTo>
                    <a:pt x="116" y="320"/>
                    <a:pt x="78" y="328"/>
                    <a:pt x="41" y="327"/>
                  </a:cubicBezTo>
                  <a:cubicBezTo>
                    <a:pt x="12" y="326"/>
                    <a:pt x="15" y="300"/>
                    <a:pt x="23" y="279"/>
                  </a:cubicBezTo>
                  <a:cubicBezTo>
                    <a:pt x="31" y="257"/>
                    <a:pt x="51" y="234"/>
                    <a:pt x="76" y="247"/>
                  </a:cubicBezTo>
                  <a:cubicBezTo>
                    <a:pt x="78" y="248"/>
                    <a:pt x="79" y="248"/>
                    <a:pt x="81" y="248"/>
                  </a:cubicBezTo>
                  <a:cubicBezTo>
                    <a:pt x="84" y="251"/>
                    <a:pt x="88" y="254"/>
                    <a:pt x="92" y="256"/>
                  </a:cubicBezTo>
                  <a:cubicBezTo>
                    <a:pt x="101" y="260"/>
                    <a:pt x="109" y="248"/>
                    <a:pt x="101" y="243"/>
                  </a:cubicBezTo>
                  <a:cubicBezTo>
                    <a:pt x="75" y="229"/>
                    <a:pt x="61" y="197"/>
                    <a:pt x="76" y="170"/>
                  </a:cubicBezTo>
                  <a:cubicBezTo>
                    <a:pt x="89" y="147"/>
                    <a:pt x="139" y="123"/>
                    <a:pt x="151" y="159"/>
                  </a:cubicBezTo>
                  <a:cubicBezTo>
                    <a:pt x="152" y="161"/>
                    <a:pt x="153" y="162"/>
                    <a:pt x="155" y="163"/>
                  </a:cubicBezTo>
                  <a:cubicBezTo>
                    <a:pt x="158" y="171"/>
                    <a:pt x="161" y="178"/>
                    <a:pt x="165" y="186"/>
                  </a:cubicBezTo>
                  <a:cubicBezTo>
                    <a:pt x="168" y="195"/>
                    <a:pt x="182" y="188"/>
                    <a:pt x="178" y="179"/>
                  </a:cubicBezTo>
                  <a:cubicBezTo>
                    <a:pt x="159" y="136"/>
                    <a:pt x="132" y="62"/>
                    <a:pt x="190" y="36"/>
                  </a:cubicBezTo>
                  <a:cubicBezTo>
                    <a:pt x="218" y="23"/>
                    <a:pt x="242" y="46"/>
                    <a:pt x="254" y="69"/>
                  </a:cubicBezTo>
                  <a:cubicBezTo>
                    <a:pt x="266" y="95"/>
                    <a:pt x="270" y="125"/>
                    <a:pt x="267" y="153"/>
                  </a:cubicBezTo>
                  <a:cubicBezTo>
                    <a:pt x="266" y="163"/>
                    <a:pt x="281" y="164"/>
                    <a:pt x="282" y="155"/>
                  </a:cubicBezTo>
                  <a:cubicBezTo>
                    <a:pt x="282" y="150"/>
                    <a:pt x="283" y="145"/>
                    <a:pt x="283" y="140"/>
                  </a:cubicBezTo>
                  <a:cubicBezTo>
                    <a:pt x="283" y="140"/>
                    <a:pt x="283" y="140"/>
                    <a:pt x="283" y="140"/>
                  </a:cubicBezTo>
                  <a:cubicBezTo>
                    <a:pt x="302" y="125"/>
                    <a:pt x="332" y="125"/>
                    <a:pt x="349" y="144"/>
                  </a:cubicBezTo>
                  <a:cubicBezTo>
                    <a:pt x="366" y="162"/>
                    <a:pt x="364" y="190"/>
                    <a:pt x="349" y="208"/>
                  </a:cubicBezTo>
                  <a:cubicBezTo>
                    <a:pt x="343" y="216"/>
                    <a:pt x="356" y="224"/>
                    <a:pt x="362" y="217"/>
                  </a:cubicBezTo>
                  <a:cubicBezTo>
                    <a:pt x="369" y="208"/>
                    <a:pt x="373" y="197"/>
                    <a:pt x="375" y="186"/>
                  </a:cubicBezTo>
                  <a:cubicBezTo>
                    <a:pt x="400" y="174"/>
                    <a:pt x="429" y="169"/>
                    <a:pt x="454" y="184"/>
                  </a:cubicBezTo>
                  <a:cubicBezTo>
                    <a:pt x="474" y="197"/>
                    <a:pt x="486" y="224"/>
                    <a:pt x="473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8"/>
            <p:cNvSpPr/>
            <p:nvPr/>
          </p:nvSpPr>
          <p:spPr bwMode="auto">
            <a:xfrm>
              <a:off x="2239426" y="853527"/>
              <a:ext cx="298450" cy="290513"/>
            </a:xfrm>
            <a:custGeom>
              <a:avLst/>
              <a:gdLst>
                <a:gd name="T0" fmla="*/ 73 w 79"/>
                <a:gd name="T1" fmla="*/ 0 h 77"/>
                <a:gd name="T2" fmla="*/ 0 w 79"/>
                <a:gd name="T3" fmla="*/ 72 h 77"/>
                <a:gd name="T4" fmla="*/ 8 w 79"/>
                <a:gd name="T5" fmla="*/ 72 h 77"/>
                <a:gd name="T6" fmla="*/ 75 w 79"/>
                <a:gd name="T7" fmla="*/ 8 h 77"/>
                <a:gd name="T8" fmla="*/ 73 w 79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7">
                  <a:moveTo>
                    <a:pt x="73" y="0"/>
                  </a:moveTo>
                  <a:cubicBezTo>
                    <a:pt x="35" y="3"/>
                    <a:pt x="4" y="34"/>
                    <a:pt x="0" y="72"/>
                  </a:cubicBezTo>
                  <a:cubicBezTo>
                    <a:pt x="0" y="77"/>
                    <a:pt x="7" y="77"/>
                    <a:pt x="8" y="72"/>
                  </a:cubicBezTo>
                  <a:cubicBezTo>
                    <a:pt x="12" y="38"/>
                    <a:pt x="40" y="11"/>
                    <a:pt x="75" y="8"/>
                  </a:cubicBezTo>
                  <a:cubicBezTo>
                    <a:pt x="79" y="7"/>
                    <a:pt x="78" y="0"/>
                    <a:pt x="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9"/>
            <p:cNvSpPr/>
            <p:nvPr/>
          </p:nvSpPr>
          <p:spPr bwMode="auto">
            <a:xfrm>
              <a:off x="2209263" y="823365"/>
              <a:ext cx="173037" cy="196850"/>
            </a:xfrm>
            <a:custGeom>
              <a:avLst/>
              <a:gdLst>
                <a:gd name="T0" fmla="*/ 39 w 46"/>
                <a:gd name="T1" fmla="*/ 2 h 52"/>
                <a:gd name="T2" fmla="*/ 1 w 46"/>
                <a:gd name="T3" fmla="*/ 44 h 52"/>
                <a:gd name="T4" fmla="*/ 8 w 46"/>
                <a:gd name="T5" fmla="*/ 47 h 52"/>
                <a:gd name="T6" fmla="*/ 42 w 46"/>
                <a:gd name="T7" fmla="*/ 8 h 52"/>
                <a:gd name="T8" fmla="*/ 39 w 46"/>
                <a:gd name="T9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2">
                  <a:moveTo>
                    <a:pt x="39" y="2"/>
                  </a:moveTo>
                  <a:cubicBezTo>
                    <a:pt x="20" y="9"/>
                    <a:pt x="6" y="25"/>
                    <a:pt x="1" y="44"/>
                  </a:cubicBezTo>
                  <a:cubicBezTo>
                    <a:pt x="0" y="49"/>
                    <a:pt x="7" y="52"/>
                    <a:pt x="8" y="47"/>
                  </a:cubicBezTo>
                  <a:cubicBezTo>
                    <a:pt x="13" y="29"/>
                    <a:pt x="25" y="15"/>
                    <a:pt x="42" y="8"/>
                  </a:cubicBezTo>
                  <a:cubicBezTo>
                    <a:pt x="46" y="7"/>
                    <a:pt x="43" y="0"/>
                    <a:pt x="3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20"/>
            <p:cNvSpPr/>
            <p:nvPr/>
          </p:nvSpPr>
          <p:spPr bwMode="auto">
            <a:xfrm>
              <a:off x="4049176" y="1291677"/>
              <a:ext cx="192087" cy="409575"/>
            </a:xfrm>
            <a:custGeom>
              <a:avLst/>
              <a:gdLst>
                <a:gd name="T0" fmla="*/ 31 w 51"/>
                <a:gd name="T1" fmla="*/ 4 h 108"/>
                <a:gd name="T2" fmla="*/ 24 w 51"/>
                <a:gd name="T3" fmla="*/ 8 h 108"/>
                <a:gd name="T4" fmla="*/ 4 w 51"/>
                <a:gd name="T5" fmla="*/ 99 h 108"/>
                <a:gd name="T6" fmla="*/ 9 w 51"/>
                <a:gd name="T7" fmla="*/ 105 h 108"/>
                <a:gd name="T8" fmla="*/ 31 w 51"/>
                <a:gd name="T9" fmla="*/ 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08">
                  <a:moveTo>
                    <a:pt x="31" y="4"/>
                  </a:moveTo>
                  <a:cubicBezTo>
                    <a:pt x="29" y="0"/>
                    <a:pt x="22" y="4"/>
                    <a:pt x="24" y="8"/>
                  </a:cubicBezTo>
                  <a:cubicBezTo>
                    <a:pt x="42" y="39"/>
                    <a:pt x="34" y="79"/>
                    <a:pt x="4" y="99"/>
                  </a:cubicBezTo>
                  <a:cubicBezTo>
                    <a:pt x="0" y="102"/>
                    <a:pt x="5" y="108"/>
                    <a:pt x="9" y="105"/>
                  </a:cubicBezTo>
                  <a:cubicBezTo>
                    <a:pt x="41" y="82"/>
                    <a:pt x="51" y="38"/>
                    <a:pt x="3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21"/>
            <p:cNvSpPr/>
            <p:nvPr/>
          </p:nvSpPr>
          <p:spPr bwMode="auto">
            <a:xfrm>
              <a:off x="4263488" y="1450427"/>
              <a:ext cx="76200" cy="201613"/>
            </a:xfrm>
            <a:custGeom>
              <a:avLst/>
              <a:gdLst>
                <a:gd name="T0" fmla="*/ 12 w 20"/>
                <a:gd name="T1" fmla="*/ 5 h 53"/>
                <a:gd name="T2" fmla="*/ 1 w 20"/>
                <a:gd name="T3" fmla="*/ 46 h 53"/>
                <a:gd name="T4" fmla="*/ 8 w 20"/>
                <a:gd name="T5" fmla="*/ 48 h 53"/>
                <a:gd name="T6" fmla="*/ 19 w 20"/>
                <a:gd name="T7" fmla="*/ 8 h 53"/>
                <a:gd name="T8" fmla="*/ 12 w 20"/>
                <a:gd name="T9" fmla="*/ 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53">
                  <a:moveTo>
                    <a:pt x="12" y="5"/>
                  </a:moveTo>
                  <a:cubicBezTo>
                    <a:pt x="8" y="19"/>
                    <a:pt x="5" y="32"/>
                    <a:pt x="1" y="46"/>
                  </a:cubicBezTo>
                  <a:cubicBezTo>
                    <a:pt x="0" y="50"/>
                    <a:pt x="7" y="53"/>
                    <a:pt x="8" y="48"/>
                  </a:cubicBezTo>
                  <a:cubicBezTo>
                    <a:pt x="12" y="35"/>
                    <a:pt x="15" y="21"/>
                    <a:pt x="19" y="8"/>
                  </a:cubicBezTo>
                  <a:cubicBezTo>
                    <a:pt x="20" y="3"/>
                    <a:pt x="13" y="0"/>
                    <a:pt x="1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5" name="Freeform 76"/>
          <p:cNvSpPr>
            <a:spLocks noEditPoints="1"/>
          </p:cNvSpPr>
          <p:nvPr/>
        </p:nvSpPr>
        <p:spPr bwMode="auto">
          <a:xfrm>
            <a:off x="9828533" y="5374012"/>
            <a:ext cx="585788" cy="433388"/>
          </a:xfrm>
          <a:custGeom>
            <a:avLst/>
            <a:gdLst>
              <a:gd name="T0" fmla="*/ 480 w 490"/>
              <a:gd name="T1" fmla="*/ 11 h 361"/>
              <a:gd name="T2" fmla="*/ 478 w 490"/>
              <a:gd name="T3" fmla="*/ 11 h 361"/>
              <a:gd name="T4" fmla="*/ 469 w 490"/>
              <a:gd name="T5" fmla="*/ 11 h 361"/>
              <a:gd name="T6" fmla="*/ 23 w 490"/>
              <a:gd name="T7" fmla="*/ 0 h 361"/>
              <a:gd name="T8" fmla="*/ 14 w 490"/>
              <a:gd name="T9" fmla="*/ 12 h 361"/>
              <a:gd name="T10" fmla="*/ 14 w 490"/>
              <a:gd name="T11" fmla="*/ 13 h 361"/>
              <a:gd name="T12" fmla="*/ 2 w 490"/>
              <a:gd name="T13" fmla="*/ 318 h 361"/>
              <a:gd name="T14" fmla="*/ 1 w 490"/>
              <a:gd name="T15" fmla="*/ 325 h 361"/>
              <a:gd name="T16" fmla="*/ 1 w 490"/>
              <a:gd name="T17" fmla="*/ 327 h 361"/>
              <a:gd name="T18" fmla="*/ 3 w 490"/>
              <a:gd name="T19" fmla="*/ 331 h 361"/>
              <a:gd name="T20" fmla="*/ 53 w 490"/>
              <a:gd name="T21" fmla="*/ 358 h 361"/>
              <a:gd name="T22" fmla="*/ 184 w 490"/>
              <a:gd name="T23" fmla="*/ 355 h 361"/>
              <a:gd name="T24" fmla="*/ 455 w 490"/>
              <a:gd name="T25" fmla="*/ 333 h 361"/>
              <a:gd name="T26" fmla="*/ 459 w 490"/>
              <a:gd name="T27" fmla="*/ 332 h 361"/>
              <a:gd name="T28" fmla="*/ 476 w 490"/>
              <a:gd name="T29" fmla="*/ 325 h 361"/>
              <a:gd name="T30" fmla="*/ 490 w 490"/>
              <a:gd name="T31" fmla="*/ 21 h 361"/>
              <a:gd name="T32" fmla="*/ 480 w 490"/>
              <a:gd name="T33" fmla="*/ 11 h 361"/>
              <a:gd name="T34" fmla="*/ 451 w 490"/>
              <a:gd name="T35" fmla="*/ 31 h 361"/>
              <a:gd name="T36" fmla="*/ 372 w 490"/>
              <a:gd name="T37" fmla="*/ 107 h 361"/>
              <a:gd name="T38" fmla="*/ 316 w 490"/>
              <a:gd name="T39" fmla="*/ 151 h 361"/>
              <a:gd name="T40" fmla="*/ 251 w 490"/>
              <a:gd name="T41" fmla="*/ 186 h 361"/>
              <a:gd name="T42" fmla="*/ 224 w 490"/>
              <a:gd name="T43" fmla="*/ 166 h 361"/>
              <a:gd name="T44" fmla="*/ 197 w 490"/>
              <a:gd name="T45" fmla="*/ 147 h 361"/>
              <a:gd name="T46" fmla="*/ 139 w 490"/>
              <a:gd name="T47" fmla="*/ 100 h 361"/>
              <a:gd name="T48" fmla="*/ 50 w 490"/>
              <a:gd name="T49" fmla="*/ 21 h 361"/>
              <a:gd name="T50" fmla="*/ 451 w 490"/>
              <a:gd name="T51" fmla="*/ 31 h 361"/>
              <a:gd name="T52" fmla="*/ 33 w 490"/>
              <a:gd name="T53" fmla="*/ 33 h 361"/>
              <a:gd name="T54" fmla="*/ 139 w 490"/>
              <a:gd name="T55" fmla="*/ 126 h 361"/>
              <a:gd name="T56" fmla="*/ 199 w 490"/>
              <a:gd name="T57" fmla="*/ 173 h 361"/>
              <a:gd name="T58" fmla="*/ 222 w 490"/>
              <a:gd name="T59" fmla="*/ 190 h 361"/>
              <a:gd name="T60" fmla="*/ 22 w 490"/>
              <a:gd name="T61" fmla="*/ 316 h 361"/>
              <a:gd name="T62" fmla="*/ 33 w 490"/>
              <a:gd name="T63" fmla="*/ 33 h 361"/>
              <a:gd name="T64" fmla="*/ 109 w 490"/>
              <a:gd name="T65" fmla="*/ 337 h 361"/>
              <a:gd name="T66" fmla="*/ 32 w 490"/>
              <a:gd name="T67" fmla="*/ 334 h 361"/>
              <a:gd name="T68" fmla="*/ 240 w 490"/>
              <a:gd name="T69" fmla="*/ 202 h 361"/>
              <a:gd name="T70" fmla="*/ 258 w 490"/>
              <a:gd name="T71" fmla="*/ 209 h 361"/>
              <a:gd name="T72" fmla="*/ 299 w 490"/>
              <a:gd name="T73" fmla="*/ 190 h 361"/>
              <a:gd name="T74" fmla="*/ 441 w 490"/>
              <a:gd name="T75" fmla="*/ 315 h 361"/>
              <a:gd name="T76" fmla="*/ 224 w 490"/>
              <a:gd name="T77" fmla="*/ 333 h 361"/>
              <a:gd name="T78" fmla="*/ 109 w 490"/>
              <a:gd name="T79" fmla="*/ 337 h 361"/>
              <a:gd name="T80" fmla="*/ 457 w 490"/>
              <a:gd name="T81" fmla="*/ 302 h 361"/>
              <a:gd name="T82" fmla="*/ 315 w 490"/>
              <a:gd name="T83" fmla="*/ 177 h 361"/>
              <a:gd name="T84" fmla="*/ 370 w 490"/>
              <a:gd name="T85" fmla="*/ 135 h 361"/>
              <a:gd name="T86" fmla="*/ 469 w 490"/>
              <a:gd name="T87" fmla="*/ 41 h 361"/>
              <a:gd name="T88" fmla="*/ 457 w 490"/>
              <a:gd name="T89" fmla="*/ 302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90" h="361">
                <a:moveTo>
                  <a:pt x="480" y="11"/>
                </a:moveTo>
                <a:cubicBezTo>
                  <a:pt x="478" y="11"/>
                  <a:pt x="478" y="11"/>
                  <a:pt x="478" y="11"/>
                </a:cubicBezTo>
                <a:cubicBezTo>
                  <a:pt x="476" y="9"/>
                  <a:pt x="472" y="9"/>
                  <a:pt x="469" y="11"/>
                </a:cubicBezTo>
                <a:cubicBezTo>
                  <a:pt x="320" y="8"/>
                  <a:pt x="172" y="4"/>
                  <a:pt x="23" y="0"/>
                </a:cubicBezTo>
                <a:cubicBezTo>
                  <a:pt x="16" y="0"/>
                  <a:pt x="13" y="7"/>
                  <a:pt x="14" y="12"/>
                </a:cubicBezTo>
                <a:cubicBezTo>
                  <a:pt x="14" y="13"/>
                  <a:pt x="14" y="13"/>
                  <a:pt x="14" y="13"/>
                </a:cubicBezTo>
                <a:cubicBezTo>
                  <a:pt x="13" y="115"/>
                  <a:pt x="9" y="216"/>
                  <a:pt x="2" y="318"/>
                </a:cubicBezTo>
                <a:cubicBezTo>
                  <a:pt x="1" y="320"/>
                  <a:pt x="0" y="322"/>
                  <a:pt x="1" y="325"/>
                </a:cubicBezTo>
                <a:cubicBezTo>
                  <a:pt x="1" y="326"/>
                  <a:pt x="1" y="326"/>
                  <a:pt x="1" y="327"/>
                </a:cubicBezTo>
                <a:cubicBezTo>
                  <a:pt x="1" y="329"/>
                  <a:pt x="2" y="330"/>
                  <a:pt x="3" y="331"/>
                </a:cubicBezTo>
                <a:cubicBezTo>
                  <a:pt x="11" y="350"/>
                  <a:pt x="33" y="357"/>
                  <a:pt x="53" y="358"/>
                </a:cubicBezTo>
                <a:cubicBezTo>
                  <a:pt x="96" y="361"/>
                  <a:pt x="141" y="356"/>
                  <a:pt x="184" y="355"/>
                </a:cubicBezTo>
                <a:cubicBezTo>
                  <a:pt x="275" y="350"/>
                  <a:pt x="365" y="343"/>
                  <a:pt x="455" y="333"/>
                </a:cubicBezTo>
                <a:cubicBezTo>
                  <a:pt x="456" y="333"/>
                  <a:pt x="458" y="333"/>
                  <a:pt x="459" y="332"/>
                </a:cubicBezTo>
                <a:cubicBezTo>
                  <a:pt x="464" y="337"/>
                  <a:pt x="475" y="334"/>
                  <a:pt x="476" y="325"/>
                </a:cubicBezTo>
                <a:cubicBezTo>
                  <a:pt x="480" y="224"/>
                  <a:pt x="485" y="123"/>
                  <a:pt x="490" y="21"/>
                </a:cubicBezTo>
                <a:cubicBezTo>
                  <a:pt x="490" y="16"/>
                  <a:pt x="485" y="11"/>
                  <a:pt x="480" y="11"/>
                </a:cubicBezTo>
                <a:close/>
                <a:moveTo>
                  <a:pt x="451" y="31"/>
                </a:moveTo>
                <a:cubicBezTo>
                  <a:pt x="426" y="57"/>
                  <a:pt x="400" y="83"/>
                  <a:pt x="372" y="107"/>
                </a:cubicBezTo>
                <a:cubicBezTo>
                  <a:pt x="354" y="122"/>
                  <a:pt x="335" y="137"/>
                  <a:pt x="316" y="151"/>
                </a:cubicBezTo>
                <a:cubicBezTo>
                  <a:pt x="302" y="162"/>
                  <a:pt x="271" y="193"/>
                  <a:pt x="251" y="186"/>
                </a:cubicBezTo>
                <a:cubicBezTo>
                  <a:pt x="242" y="182"/>
                  <a:pt x="232" y="172"/>
                  <a:pt x="224" y="166"/>
                </a:cubicBezTo>
                <a:cubicBezTo>
                  <a:pt x="215" y="160"/>
                  <a:pt x="206" y="153"/>
                  <a:pt x="197" y="147"/>
                </a:cubicBezTo>
                <a:cubicBezTo>
                  <a:pt x="177" y="132"/>
                  <a:pt x="158" y="116"/>
                  <a:pt x="139" y="100"/>
                </a:cubicBezTo>
                <a:cubicBezTo>
                  <a:pt x="108" y="75"/>
                  <a:pt x="79" y="49"/>
                  <a:pt x="50" y="21"/>
                </a:cubicBezTo>
                <a:cubicBezTo>
                  <a:pt x="184" y="24"/>
                  <a:pt x="317" y="27"/>
                  <a:pt x="451" y="31"/>
                </a:cubicBezTo>
                <a:close/>
                <a:moveTo>
                  <a:pt x="33" y="33"/>
                </a:moveTo>
                <a:cubicBezTo>
                  <a:pt x="67" y="65"/>
                  <a:pt x="102" y="97"/>
                  <a:pt x="139" y="126"/>
                </a:cubicBezTo>
                <a:cubicBezTo>
                  <a:pt x="159" y="142"/>
                  <a:pt x="179" y="158"/>
                  <a:pt x="199" y="173"/>
                </a:cubicBezTo>
                <a:cubicBezTo>
                  <a:pt x="207" y="179"/>
                  <a:pt x="215" y="184"/>
                  <a:pt x="222" y="190"/>
                </a:cubicBezTo>
                <a:cubicBezTo>
                  <a:pt x="156" y="232"/>
                  <a:pt x="89" y="274"/>
                  <a:pt x="22" y="316"/>
                </a:cubicBezTo>
                <a:cubicBezTo>
                  <a:pt x="29" y="222"/>
                  <a:pt x="33" y="127"/>
                  <a:pt x="33" y="33"/>
                </a:cubicBezTo>
                <a:close/>
                <a:moveTo>
                  <a:pt x="109" y="337"/>
                </a:moveTo>
                <a:cubicBezTo>
                  <a:pt x="93" y="338"/>
                  <a:pt x="52" y="344"/>
                  <a:pt x="32" y="334"/>
                </a:cubicBezTo>
                <a:cubicBezTo>
                  <a:pt x="101" y="290"/>
                  <a:pt x="171" y="246"/>
                  <a:pt x="240" y="202"/>
                </a:cubicBezTo>
                <a:cubicBezTo>
                  <a:pt x="245" y="206"/>
                  <a:pt x="251" y="209"/>
                  <a:pt x="258" y="209"/>
                </a:cubicBezTo>
                <a:cubicBezTo>
                  <a:pt x="271" y="210"/>
                  <a:pt x="286" y="199"/>
                  <a:pt x="299" y="190"/>
                </a:cubicBezTo>
                <a:cubicBezTo>
                  <a:pt x="347" y="230"/>
                  <a:pt x="395" y="272"/>
                  <a:pt x="441" y="315"/>
                </a:cubicBezTo>
                <a:cubicBezTo>
                  <a:pt x="369" y="323"/>
                  <a:pt x="296" y="329"/>
                  <a:pt x="224" y="333"/>
                </a:cubicBezTo>
                <a:cubicBezTo>
                  <a:pt x="186" y="335"/>
                  <a:pt x="148" y="336"/>
                  <a:pt x="109" y="337"/>
                </a:cubicBezTo>
                <a:close/>
                <a:moveTo>
                  <a:pt x="457" y="302"/>
                </a:moveTo>
                <a:cubicBezTo>
                  <a:pt x="411" y="259"/>
                  <a:pt x="363" y="217"/>
                  <a:pt x="315" y="177"/>
                </a:cubicBezTo>
                <a:cubicBezTo>
                  <a:pt x="334" y="164"/>
                  <a:pt x="352" y="149"/>
                  <a:pt x="370" y="135"/>
                </a:cubicBezTo>
                <a:cubicBezTo>
                  <a:pt x="405" y="106"/>
                  <a:pt x="438" y="74"/>
                  <a:pt x="469" y="41"/>
                </a:cubicBezTo>
                <a:cubicBezTo>
                  <a:pt x="465" y="128"/>
                  <a:pt x="461" y="215"/>
                  <a:pt x="457" y="302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Freeform 8"/>
          <p:cNvSpPr>
            <a:spLocks noEditPoints="1"/>
          </p:cNvSpPr>
          <p:nvPr/>
        </p:nvSpPr>
        <p:spPr bwMode="auto">
          <a:xfrm>
            <a:off x="7822282" y="1020214"/>
            <a:ext cx="354886" cy="404870"/>
          </a:xfrm>
          <a:custGeom>
            <a:avLst/>
            <a:gdLst>
              <a:gd name="T0" fmla="*/ 20 w 28"/>
              <a:gd name="T1" fmla="*/ 11 h 32"/>
              <a:gd name="T2" fmla="*/ 28 w 28"/>
              <a:gd name="T3" fmla="*/ 12 h 32"/>
              <a:gd name="T4" fmla="*/ 20 w 28"/>
              <a:gd name="T5" fmla="*/ 20 h 32"/>
              <a:gd name="T6" fmla="*/ 20 w 28"/>
              <a:gd name="T7" fmla="*/ 32 h 32"/>
              <a:gd name="T8" fmla="*/ 13 w 28"/>
              <a:gd name="T9" fmla="*/ 25 h 32"/>
              <a:gd name="T10" fmla="*/ 3 w 28"/>
              <a:gd name="T11" fmla="*/ 31 h 32"/>
              <a:gd name="T12" fmla="*/ 3 w 28"/>
              <a:gd name="T13" fmla="*/ 31 h 32"/>
              <a:gd name="T14" fmla="*/ 8 w 28"/>
              <a:gd name="T15" fmla="*/ 18 h 32"/>
              <a:gd name="T16" fmla="*/ 4 w 28"/>
              <a:gd name="T17" fmla="*/ 13 h 32"/>
              <a:gd name="T18" fmla="*/ 0 w 28"/>
              <a:gd name="T19" fmla="*/ 8 h 32"/>
              <a:gd name="T20" fmla="*/ 12 w 28"/>
              <a:gd name="T21" fmla="*/ 10 h 32"/>
              <a:gd name="T22" fmla="*/ 16 w 28"/>
              <a:gd name="T23" fmla="*/ 0 h 32"/>
              <a:gd name="T24" fmla="*/ 20 w 28"/>
              <a:gd name="T25" fmla="*/ 11 h 32"/>
              <a:gd name="T26" fmla="*/ 14 w 28"/>
              <a:gd name="T27" fmla="*/ 10 h 32"/>
              <a:gd name="T28" fmla="*/ 18 w 28"/>
              <a:gd name="T29" fmla="*/ 11 h 32"/>
              <a:gd name="T30" fmla="*/ 16 w 28"/>
              <a:gd name="T31" fmla="*/ 5 h 32"/>
              <a:gd name="T32" fmla="*/ 14 w 28"/>
              <a:gd name="T33" fmla="*/ 10 h 32"/>
              <a:gd name="T34" fmla="*/ 9 w 28"/>
              <a:gd name="T35" fmla="*/ 16 h 32"/>
              <a:gd name="T36" fmla="*/ 11 w 28"/>
              <a:gd name="T37" fmla="*/ 12 h 32"/>
              <a:gd name="T38" fmla="*/ 5 w 28"/>
              <a:gd name="T39" fmla="*/ 11 h 32"/>
              <a:gd name="T40" fmla="*/ 9 w 28"/>
              <a:gd name="T41" fmla="*/ 16 h 32"/>
              <a:gd name="T42" fmla="*/ 10 w 28"/>
              <a:gd name="T43" fmla="*/ 18 h 32"/>
              <a:gd name="T44" fmla="*/ 14 w 28"/>
              <a:gd name="T45" fmla="*/ 22 h 32"/>
              <a:gd name="T46" fmla="*/ 18 w 28"/>
              <a:gd name="T47" fmla="*/ 19 h 32"/>
              <a:gd name="T48" fmla="*/ 18 w 28"/>
              <a:gd name="T49" fmla="*/ 13 h 32"/>
              <a:gd name="T50" fmla="*/ 13 w 28"/>
              <a:gd name="T51" fmla="*/ 12 h 32"/>
              <a:gd name="T52" fmla="*/ 10 w 28"/>
              <a:gd name="T53" fmla="*/ 18 h 32"/>
              <a:gd name="T54" fmla="*/ 20 w 28"/>
              <a:gd name="T55" fmla="*/ 14 h 32"/>
              <a:gd name="T56" fmla="*/ 20 w 28"/>
              <a:gd name="T57" fmla="*/ 17 h 32"/>
              <a:gd name="T58" fmla="*/ 25 w 28"/>
              <a:gd name="T59" fmla="*/ 14 h 32"/>
              <a:gd name="T60" fmla="*/ 20 w 28"/>
              <a:gd name="T61" fmla="*/ 14 h 32"/>
              <a:gd name="T62" fmla="*/ 6 w 28"/>
              <a:gd name="T63" fmla="*/ 27 h 32"/>
              <a:gd name="T64" fmla="*/ 12 w 28"/>
              <a:gd name="T65" fmla="*/ 23 h 32"/>
              <a:gd name="T66" fmla="*/ 9 w 28"/>
              <a:gd name="T67" fmla="*/ 20 h 32"/>
              <a:gd name="T68" fmla="*/ 6 w 28"/>
              <a:gd name="T69" fmla="*/ 27 h 32"/>
              <a:gd name="T70" fmla="*/ 15 w 28"/>
              <a:gd name="T71" fmla="*/ 24 h 32"/>
              <a:gd name="T72" fmla="*/ 19 w 28"/>
              <a:gd name="T73" fmla="*/ 27 h 32"/>
              <a:gd name="T74" fmla="*/ 18 w 28"/>
              <a:gd name="T75" fmla="*/ 22 h 32"/>
              <a:gd name="T76" fmla="*/ 15 w 28"/>
              <a:gd name="T77" fmla="*/ 24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8" h="32">
                <a:moveTo>
                  <a:pt x="20" y="11"/>
                </a:moveTo>
                <a:cubicBezTo>
                  <a:pt x="23" y="12"/>
                  <a:pt x="26" y="11"/>
                  <a:pt x="28" y="12"/>
                </a:cubicBezTo>
                <a:cubicBezTo>
                  <a:pt x="28" y="16"/>
                  <a:pt x="23" y="17"/>
                  <a:pt x="20" y="20"/>
                </a:cubicBezTo>
                <a:cubicBezTo>
                  <a:pt x="20" y="25"/>
                  <a:pt x="21" y="27"/>
                  <a:pt x="20" y="32"/>
                </a:cubicBezTo>
                <a:cubicBezTo>
                  <a:pt x="16" y="31"/>
                  <a:pt x="16" y="27"/>
                  <a:pt x="13" y="25"/>
                </a:cubicBezTo>
                <a:cubicBezTo>
                  <a:pt x="10" y="27"/>
                  <a:pt x="7" y="29"/>
                  <a:pt x="3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27"/>
                  <a:pt x="6" y="22"/>
                  <a:pt x="8" y="18"/>
                </a:cubicBezTo>
                <a:cubicBezTo>
                  <a:pt x="6" y="16"/>
                  <a:pt x="5" y="15"/>
                  <a:pt x="4" y="13"/>
                </a:cubicBezTo>
                <a:cubicBezTo>
                  <a:pt x="3" y="12"/>
                  <a:pt x="0" y="10"/>
                  <a:pt x="0" y="8"/>
                </a:cubicBezTo>
                <a:cubicBezTo>
                  <a:pt x="3" y="7"/>
                  <a:pt x="8" y="10"/>
                  <a:pt x="12" y="10"/>
                </a:cubicBezTo>
                <a:cubicBezTo>
                  <a:pt x="14" y="7"/>
                  <a:pt x="14" y="3"/>
                  <a:pt x="16" y="0"/>
                </a:cubicBezTo>
                <a:cubicBezTo>
                  <a:pt x="19" y="2"/>
                  <a:pt x="19" y="7"/>
                  <a:pt x="20" y="11"/>
                </a:cubicBezTo>
                <a:close/>
                <a:moveTo>
                  <a:pt x="14" y="10"/>
                </a:moveTo>
                <a:cubicBezTo>
                  <a:pt x="16" y="11"/>
                  <a:pt x="17" y="11"/>
                  <a:pt x="18" y="11"/>
                </a:cubicBezTo>
                <a:cubicBezTo>
                  <a:pt x="17" y="9"/>
                  <a:pt x="18" y="6"/>
                  <a:pt x="16" y="5"/>
                </a:cubicBezTo>
                <a:cubicBezTo>
                  <a:pt x="16" y="7"/>
                  <a:pt x="15" y="8"/>
                  <a:pt x="14" y="10"/>
                </a:cubicBezTo>
                <a:close/>
                <a:moveTo>
                  <a:pt x="9" y="16"/>
                </a:moveTo>
                <a:cubicBezTo>
                  <a:pt x="9" y="14"/>
                  <a:pt x="10" y="13"/>
                  <a:pt x="11" y="12"/>
                </a:cubicBezTo>
                <a:cubicBezTo>
                  <a:pt x="9" y="12"/>
                  <a:pt x="7" y="10"/>
                  <a:pt x="5" y="11"/>
                </a:cubicBezTo>
                <a:cubicBezTo>
                  <a:pt x="6" y="12"/>
                  <a:pt x="7" y="15"/>
                  <a:pt x="9" y="16"/>
                </a:cubicBezTo>
                <a:close/>
                <a:moveTo>
                  <a:pt x="10" y="18"/>
                </a:moveTo>
                <a:cubicBezTo>
                  <a:pt x="12" y="19"/>
                  <a:pt x="13" y="21"/>
                  <a:pt x="14" y="22"/>
                </a:cubicBezTo>
                <a:cubicBezTo>
                  <a:pt x="16" y="21"/>
                  <a:pt x="16" y="20"/>
                  <a:pt x="18" y="19"/>
                </a:cubicBezTo>
                <a:cubicBezTo>
                  <a:pt x="18" y="17"/>
                  <a:pt x="18" y="15"/>
                  <a:pt x="18" y="13"/>
                </a:cubicBezTo>
                <a:cubicBezTo>
                  <a:pt x="16" y="13"/>
                  <a:pt x="14" y="13"/>
                  <a:pt x="13" y="12"/>
                </a:cubicBezTo>
                <a:cubicBezTo>
                  <a:pt x="13" y="14"/>
                  <a:pt x="11" y="16"/>
                  <a:pt x="10" y="18"/>
                </a:cubicBezTo>
                <a:close/>
                <a:moveTo>
                  <a:pt x="20" y="14"/>
                </a:moveTo>
                <a:cubicBezTo>
                  <a:pt x="20" y="15"/>
                  <a:pt x="20" y="16"/>
                  <a:pt x="20" y="17"/>
                </a:cubicBezTo>
                <a:cubicBezTo>
                  <a:pt x="22" y="17"/>
                  <a:pt x="24" y="16"/>
                  <a:pt x="25" y="14"/>
                </a:cubicBezTo>
                <a:cubicBezTo>
                  <a:pt x="23" y="14"/>
                  <a:pt x="21" y="13"/>
                  <a:pt x="20" y="14"/>
                </a:cubicBezTo>
                <a:close/>
                <a:moveTo>
                  <a:pt x="6" y="27"/>
                </a:moveTo>
                <a:cubicBezTo>
                  <a:pt x="8" y="26"/>
                  <a:pt x="10" y="24"/>
                  <a:pt x="12" y="23"/>
                </a:cubicBezTo>
                <a:cubicBezTo>
                  <a:pt x="11" y="22"/>
                  <a:pt x="10" y="21"/>
                  <a:pt x="9" y="20"/>
                </a:cubicBezTo>
                <a:cubicBezTo>
                  <a:pt x="8" y="22"/>
                  <a:pt x="7" y="24"/>
                  <a:pt x="6" y="27"/>
                </a:cubicBezTo>
                <a:close/>
                <a:moveTo>
                  <a:pt x="15" y="24"/>
                </a:moveTo>
                <a:cubicBezTo>
                  <a:pt x="16" y="25"/>
                  <a:pt x="18" y="28"/>
                  <a:pt x="19" y="27"/>
                </a:cubicBezTo>
                <a:cubicBezTo>
                  <a:pt x="18" y="26"/>
                  <a:pt x="19" y="22"/>
                  <a:pt x="18" y="22"/>
                </a:cubicBezTo>
                <a:cubicBezTo>
                  <a:pt x="17" y="23"/>
                  <a:pt x="15" y="23"/>
                  <a:pt x="15" y="24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4286250" y="309245"/>
            <a:ext cx="3698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Data Preprocessing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  <p:sp>
        <p:nvSpPr>
          <p:cNvPr id="104" name="任意多边形 103"/>
          <p:cNvSpPr/>
          <p:nvPr/>
        </p:nvSpPr>
        <p:spPr>
          <a:xfrm>
            <a:off x="3899985" y="250444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sp>
        <p:nvSpPr>
          <p:cNvPr id="105" name="任意多边形 104"/>
          <p:cNvSpPr/>
          <p:nvPr/>
        </p:nvSpPr>
        <p:spPr>
          <a:xfrm flipH="1">
            <a:off x="7689514" y="250444"/>
            <a:ext cx="343476" cy="578494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grpSp>
        <p:nvGrpSpPr>
          <p:cNvPr id="161" name="Group 4"/>
          <p:cNvGrpSpPr>
            <a:grpSpLocks noChangeAspect="1"/>
          </p:cNvGrpSpPr>
          <p:nvPr/>
        </p:nvGrpSpPr>
        <p:grpSpPr bwMode="auto">
          <a:xfrm>
            <a:off x="410026" y="5828528"/>
            <a:ext cx="672008" cy="658401"/>
            <a:chOff x="923" y="2960"/>
            <a:chExt cx="642" cy="629"/>
          </a:xfrm>
          <a:solidFill>
            <a:srgbClr val="1F4E79"/>
          </a:solidFill>
        </p:grpSpPr>
        <p:sp>
          <p:nvSpPr>
            <p:cNvPr id="162" name="Freeform 5"/>
            <p:cNvSpPr>
              <a:spLocks noEditPoints="1"/>
            </p:cNvSpPr>
            <p:nvPr/>
          </p:nvSpPr>
          <p:spPr bwMode="auto">
            <a:xfrm>
              <a:off x="1022" y="3044"/>
              <a:ext cx="457" cy="500"/>
            </a:xfrm>
            <a:custGeom>
              <a:avLst/>
              <a:gdLst>
                <a:gd name="T0" fmla="*/ 247 w 293"/>
                <a:gd name="T1" fmla="*/ 165 h 320"/>
                <a:gd name="T2" fmla="*/ 288 w 293"/>
                <a:gd name="T3" fmla="*/ 128 h 320"/>
                <a:gd name="T4" fmla="*/ 281 w 293"/>
                <a:gd name="T5" fmla="*/ 114 h 320"/>
                <a:gd name="T6" fmla="*/ 198 w 293"/>
                <a:gd name="T7" fmla="*/ 105 h 320"/>
                <a:gd name="T8" fmla="*/ 141 w 293"/>
                <a:gd name="T9" fmla="*/ 13 h 320"/>
                <a:gd name="T10" fmla="*/ 125 w 293"/>
                <a:gd name="T11" fmla="*/ 10 h 320"/>
                <a:gd name="T12" fmla="*/ 96 w 293"/>
                <a:gd name="T13" fmla="*/ 124 h 320"/>
                <a:gd name="T14" fmla="*/ 10 w 293"/>
                <a:gd name="T15" fmla="*/ 123 h 320"/>
                <a:gd name="T16" fmla="*/ 5 w 293"/>
                <a:gd name="T17" fmla="*/ 137 h 320"/>
                <a:gd name="T18" fmla="*/ 80 w 293"/>
                <a:gd name="T19" fmla="*/ 196 h 320"/>
                <a:gd name="T20" fmla="*/ 64 w 293"/>
                <a:gd name="T21" fmla="*/ 267 h 320"/>
                <a:gd name="T22" fmla="*/ 78 w 293"/>
                <a:gd name="T23" fmla="*/ 317 h 320"/>
                <a:gd name="T24" fmla="*/ 122 w 293"/>
                <a:gd name="T25" fmla="*/ 280 h 320"/>
                <a:gd name="T26" fmla="*/ 166 w 293"/>
                <a:gd name="T27" fmla="*/ 217 h 320"/>
                <a:gd name="T28" fmla="*/ 235 w 293"/>
                <a:gd name="T29" fmla="*/ 289 h 320"/>
                <a:gd name="T30" fmla="*/ 249 w 293"/>
                <a:gd name="T31" fmla="*/ 284 h 320"/>
                <a:gd name="T32" fmla="*/ 231 w 293"/>
                <a:gd name="T33" fmla="*/ 193 h 320"/>
                <a:gd name="T34" fmla="*/ 229 w 293"/>
                <a:gd name="T35" fmla="*/ 182 h 320"/>
                <a:gd name="T36" fmla="*/ 235 w 293"/>
                <a:gd name="T37" fmla="*/ 174 h 320"/>
                <a:gd name="T38" fmla="*/ 247 w 293"/>
                <a:gd name="T39" fmla="*/ 165 h 320"/>
                <a:gd name="T40" fmla="*/ 221 w 293"/>
                <a:gd name="T41" fmla="*/ 163 h 320"/>
                <a:gd name="T42" fmla="*/ 211 w 293"/>
                <a:gd name="T43" fmla="*/ 175 h 320"/>
                <a:gd name="T44" fmla="*/ 212 w 293"/>
                <a:gd name="T45" fmla="*/ 182 h 320"/>
                <a:gd name="T46" fmla="*/ 212 w 293"/>
                <a:gd name="T47" fmla="*/ 188 h 320"/>
                <a:gd name="T48" fmla="*/ 226 w 293"/>
                <a:gd name="T49" fmla="*/ 232 h 320"/>
                <a:gd name="T50" fmla="*/ 234 w 293"/>
                <a:gd name="T51" fmla="*/ 264 h 320"/>
                <a:gd name="T52" fmla="*/ 176 w 293"/>
                <a:gd name="T53" fmla="*/ 204 h 320"/>
                <a:gd name="T54" fmla="*/ 166 w 293"/>
                <a:gd name="T55" fmla="*/ 203 h 320"/>
                <a:gd name="T56" fmla="*/ 154 w 293"/>
                <a:gd name="T57" fmla="*/ 206 h 320"/>
                <a:gd name="T58" fmla="*/ 123 w 293"/>
                <a:gd name="T59" fmla="*/ 252 h 320"/>
                <a:gd name="T60" fmla="*/ 91 w 293"/>
                <a:gd name="T61" fmla="*/ 291 h 320"/>
                <a:gd name="T62" fmla="*/ 80 w 293"/>
                <a:gd name="T63" fmla="*/ 297 h 320"/>
                <a:gd name="T64" fmla="*/ 80 w 293"/>
                <a:gd name="T65" fmla="*/ 290 h 320"/>
                <a:gd name="T66" fmla="*/ 82 w 293"/>
                <a:gd name="T67" fmla="*/ 254 h 320"/>
                <a:gd name="T68" fmla="*/ 97 w 293"/>
                <a:gd name="T69" fmla="*/ 196 h 320"/>
                <a:gd name="T70" fmla="*/ 94 w 293"/>
                <a:gd name="T71" fmla="*/ 185 h 320"/>
                <a:gd name="T72" fmla="*/ 29 w 293"/>
                <a:gd name="T73" fmla="*/ 138 h 320"/>
                <a:gd name="T74" fmla="*/ 100 w 293"/>
                <a:gd name="T75" fmla="*/ 140 h 320"/>
                <a:gd name="T76" fmla="*/ 107 w 293"/>
                <a:gd name="T77" fmla="*/ 137 h 320"/>
                <a:gd name="T78" fmla="*/ 111 w 293"/>
                <a:gd name="T79" fmla="*/ 132 h 320"/>
                <a:gd name="T80" fmla="*/ 136 w 293"/>
                <a:gd name="T81" fmla="*/ 33 h 320"/>
                <a:gd name="T82" fmla="*/ 185 w 293"/>
                <a:gd name="T83" fmla="*/ 115 h 320"/>
                <a:gd name="T84" fmla="*/ 191 w 293"/>
                <a:gd name="T85" fmla="*/ 119 h 320"/>
                <a:gd name="T86" fmla="*/ 194 w 293"/>
                <a:gd name="T87" fmla="*/ 121 h 320"/>
                <a:gd name="T88" fmla="*/ 263 w 293"/>
                <a:gd name="T89" fmla="*/ 129 h 320"/>
                <a:gd name="T90" fmla="*/ 221 w 293"/>
                <a:gd name="T91" fmla="*/ 16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3" h="320">
                  <a:moveTo>
                    <a:pt x="247" y="165"/>
                  </a:moveTo>
                  <a:cubicBezTo>
                    <a:pt x="261" y="154"/>
                    <a:pt x="275" y="141"/>
                    <a:pt x="288" y="128"/>
                  </a:cubicBezTo>
                  <a:cubicBezTo>
                    <a:pt x="293" y="122"/>
                    <a:pt x="288" y="114"/>
                    <a:pt x="281" y="114"/>
                  </a:cubicBezTo>
                  <a:cubicBezTo>
                    <a:pt x="253" y="113"/>
                    <a:pt x="226" y="110"/>
                    <a:pt x="198" y="105"/>
                  </a:cubicBezTo>
                  <a:cubicBezTo>
                    <a:pt x="182" y="72"/>
                    <a:pt x="163" y="42"/>
                    <a:pt x="141" y="13"/>
                  </a:cubicBezTo>
                  <a:cubicBezTo>
                    <a:pt x="143" y="3"/>
                    <a:pt x="128" y="0"/>
                    <a:pt x="125" y="10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67" y="122"/>
                    <a:pt x="39" y="121"/>
                    <a:pt x="10" y="123"/>
                  </a:cubicBezTo>
                  <a:cubicBezTo>
                    <a:pt x="2" y="123"/>
                    <a:pt x="0" y="132"/>
                    <a:pt x="5" y="137"/>
                  </a:cubicBezTo>
                  <a:cubicBezTo>
                    <a:pt x="27" y="160"/>
                    <a:pt x="52" y="180"/>
                    <a:pt x="80" y="196"/>
                  </a:cubicBezTo>
                  <a:cubicBezTo>
                    <a:pt x="72" y="219"/>
                    <a:pt x="66" y="243"/>
                    <a:pt x="64" y="267"/>
                  </a:cubicBezTo>
                  <a:cubicBezTo>
                    <a:pt x="63" y="281"/>
                    <a:pt x="57" y="314"/>
                    <a:pt x="78" y="317"/>
                  </a:cubicBezTo>
                  <a:cubicBezTo>
                    <a:pt x="96" y="320"/>
                    <a:pt x="113" y="292"/>
                    <a:pt x="122" y="280"/>
                  </a:cubicBezTo>
                  <a:cubicBezTo>
                    <a:pt x="138" y="260"/>
                    <a:pt x="153" y="239"/>
                    <a:pt x="166" y="217"/>
                  </a:cubicBezTo>
                  <a:cubicBezTo>
                    <a:pt x="189" y="241"/>
                    <a:pt x="212" y="265"/>
                    <a:pt x="235" y="289"/>
                  </a:cubicBezTo>
                  <a:cubicBezTo>
                    <a:pt x="240" y="293"/>
                    <a:pt x="247" y="290"/>
                    <a:pt x="249" y="284"/>
                  </a:cubicBezTo>
                  <a:cubicBezTo>
                    <a:pt x="256" y="255"/>
                    <a:pt x="241" y="222"/>
                    <a:pt x="231" y="193"/>
                  </a:cubicBezTo>
                  <a:cubicBezTo>
                    <a:pt x="231" y="189"/>
                    <a:pt x="229" y="187"/>
                    <a:pt x="229" y="182"/>
                  </a:cubicBezTo>
                  <a:cubicBezTo>
                    <a:pt x="229" y="177"/>
                    <a:pt x="230" y="178"/>
                    <a:pt x="235" y="174"/>
                  </a:cubicBezTo>
                  <a:cubicBezTo>
                    <a:pt x="239" y="171"/>
                    <a:pt x="243" y="168"/>
                    <a:pt x="247" y="165"/>
                  </a:cubicBezTo>
                  <a:close/>
                  <a:moveTo>
                    <a:pt x="221" y="163"/>
                  </a:moveTo>
                  <a:cubicBezTo>
                    <a:pt x="217" y="166"/>
                    <a:pt x="212" y="169"/>
                    <a:pt x="211" y="175"/>
                  </a:cubicBezTo>
                  <a:cubicBezTo>
                    <a:pt x="210" y="178"/>
                    <a:pt x="211" y="180"/>
                    <a:pt x="212" y="182"/>
                  </a:cubicBezTo>
                  <a:cubicBezTo>
                    <a:pt x="211" y="184"/>
                    <a:pt x="211" y="186"/>
                    <a:pt x="212" y="188"/>
                  </a:cubicBezTo>
                  <a:cubicBezTo>
                    <a:pt x="216" y="203"/>
                    <a:pt x="221" y="218"/>
                    <a:pt x="226" y="232"/>
                  </a:cubicBezTo>
                  <a:cubicBezTo>
                    <a:pt x="229" y="243"/>
                    <a:pt x="233" y="253"/>
                    <a:pt x="234" y="264"/>
                  </a:cubicBezTo>
                  <a:cubicBezTo>
                    <a:pt x="215" y="244"/>
                    <a:pt x="195" y="224"/>
                    <a:pt x="176" y="204"/>
                  </a:cubicBezTo>
                  <a:cubicBezTo>
                    <a:pt x="173" y="200"/>
                    <a:pt x="169" y="201"/>
                    <a:pt x="166" y="203"/>
                  </a:cubicBezTo>
                  <a:cubicBezTo>
                    <a:pt x="162" y="201"/>
                    <a:pt x="157" y="201"/>
                    <a:pt x="154" y="206"/>
                  </a:cubicBezTo>
                  <a:cubicBezTo>
                    <a:pt x="145" y="222"/>
                    <a:pt x="134" y="237"/>
                    <a:pt x="123" y="252"/>
                  </a:cubicBezTo>
                  <a:cubicBezTo>
                    <a:pt x="114" y="265"/>
                    <a:pt x="103" y="281"/>
                    <a:pt x="91" y="291"/>
                  </a:cubicBezTo>
                  <a:cubicBezTo>
                    <a:pt x="89" y="296"/>
                    <a:pt x="85" y="298"/>
                    <a:pt x="80" y="297"/>
                  </a:cubicBezTo>
                  <a:cubicBezTo>
                    <a:pt x="80" y="290"/>
                    <a:pt x="80" y="290"/>
                    <a:pt x="80" y="290"/>
                  </a:cubicBezTo>
                  <a:cubicBezTo>
                    <a:pt x="77" y="280"/>
                    <a:pt x="81" y="263"/>
                    <a:pt x="82" y="254"/>
                  </a:cubicBezTo>
                  <a:cubicBezTo>
                    <a:pt x="85" y="234"/>
                    <a:pt x="90" y="215"/>
                    <a:pt x="97" y="196"/>
                  </a:cubicBezTo>
                  <a:cubicBezTo>
                    <a:pt x="99" y="192"/>
                    <a:pt x="98" y="188"/>
                    <a:pt x="94" y="185"/>
                  </a:cubicBezTo>
                  <a:cubicBezTo>
                    <a:pt x="70" y="172"/>
                    <a:pt x="49" y="157"/>
                    <a:pt x="29" y="138"/>
                  </a:cubicBezTo>
                  <a:cubicBezTo>
                    <a:pt x="53" y="138"/>
                    <a:pt x="77" y="138"/>
                    <a:pt x="100" y="140"/>
                  </a:cubicBezTo>
                  <a:cubicBezTo>
                    <a:pt x="103" y="140"/>
                    <a:pt x="105" y="139"/>
                    <a:pt x="107" y="137"/>
                  </a:cubicBezTo>
                  <a:cubicBezTo>
                    <a:pt x="109" y="136"/>
                    <a:pt x="110" y="135"/>
                    <a:pt x="111" y="13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55" y="59"/>
                    <a:pt x="171" y="86"/>
                    <a:pt x="185" y="115"/>
                  </a:cubicBezTo>
                  <a:cubicBezTo>
                    <a:pt x="186" y="118"/>
                    <a:pt x="188" y="119"/>
                    <a:pt x="191" y="119"/>
                  </a:cubicBezTo>
                  <a:cubicBezTo>
                    <a:pt x="192" y="120"/>
                    <a:pt x="193" y="120"/>
                    <a:pt x="194" y="121"/>
                  </a:cubicBezTo>
                  <a:cubicBezTo>
                    <a:pt x="217" y="125"/>
                    <a:pt x="240" y="128"/>
                    <a:pt x="263" y="129"/>
                  </a:cubicBezTo>
                  <a:cubicBezTo>
                    <a:pt x="250" y="142"/>
                    <a:pt x="236" y="153"/>
                    <a:pt x="221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6"/>
            <p:cNvSpPr/>
            <p:nvPr/>
          </p:nvSpPr>
          <p:spPr bwMode="auto">
            <a:xfrm>
              <a:off x="1362" y="2975"/>
              <a:ext cx="161" cy="150"/>
            </a:xfrm>
            <a:custGeom>
              <a:avLst/>
              <a:gdLst>
                <a:gd name="T0" fmla="*/ 101 w 103"/>
                <a:gd name="T1" fmla="*/ 89 h 96"/>
                <a:gd name="T2" fmla="*/ 7 w 103"/>
                <a:gd name="T3" fmla="*/ 2 h 96"/>
                <a:gd name="T4" fmla="*/ 5 w 103"/>
                <a:gd name="T5" fmla="*/ 10 h 96"/>
                <a:gd name="T6" fmla="*/ 93 w 103"/>
                <a:gd name="T7" fmla="*/ 91 h 96"/>
                <a:gd name="T8" fmla="*/ 101 w 103"/>
                <a:gd name="T9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96">
                  <a:moveTo>
                    <a:pt x="101" y="89"/>
                  </a:moveTo>
                  <a:cubicBezTo>
                    <a:pt x="82" y="48"/>
                    <a:pt x="50" y="17"/>
                    <a:pt x="7" y="2"/>
                  </a:cubicBezTo>
                  <a:cubicBezTo>
                    <a:pt x="2" y="0"/>
                    <a:pt x="0" y="8"/>
                    <a:pt x="5" y="10"/>
                  </a:cubicBezTo>
                  <a:cubicBezTo>
                    <a:pt x="45" y="24"/>
                    <a:pt x="76" y="53"/>
                    <a:pt x="93" y="91"/>
                  </a:cubicBezTo>
                  <a:cubicBezTo>
                    <a:pt x="95" y="96"/>
                    <a:pt x="103" y="94"/>
                    <a:pt x="101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7"/>
            <p:cNvSpPr/>
            <p:nvPr/>
          </p:nvSpPr>
          <p:spPr bwMode="auto">
            <a:xfrm>
              <a:off x="1465" y="2960"/>
              <a:ext cx="100" cy="108"/>
            </a:xfrm>
            <a:custGeom>
              <a:avLst/>
              <a:gdLst>
                <a:gd name="T0" fmla="*/ 62 w 64"/>
                <a:gd name="T1" fmla="*/ 60 h 69"/>
                <a:gd name="T2" fmla="*/ 8 w 64"/>
                <a:gd name="T3" fmla="*/ 3 h 69"/>
                <a:gd name="T4" fmla="*/ 5 w 64"/>
                <a:gd name="T5" fmla="*/ 10 h 69"/>
                <a:gd name="T6" fmla="*/ 55 w 64"/>
                <a:gd name="T7" fmla="*/ 64 h 69"/>
                <a:gd name="T8" fmla="*/ 62 w 64"/>
                <a:gd name="T9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9">
                  <a:moveTo>
                    <a:pt x="62" y="60"/>
                  </a:moveTo>
                  <a:cubicBezTo>
                    <a:pt x="49" y="36"/>
                    <a:pt x="31" y="17"/>
                    <a:pt x="8" y="3"/>
                  </a:cubicBezTo>
                  <a:cubicBezTo>
                    <a:pt x="4" y="0"/>
                    <a:pt x="0" y="7"/>
                    <a:pt x="5" y="10"/>
                  </a:cubicBezTo>
                  <a:cubicBezTo>
                    <a:pt x="26" y="23"/>
                    <a:pt x="43" y="42"/>
                    <a:pt x="55" y="64"/>
                  </a:cubicBezTo>
                  <a:cubicBezTo>
                    <a:pt x="57" y="69"/>
                    <a:pt x="64" y="65"/>
                    <a:pt x="6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8"/>
            <p:cNvSpPr/>
            <p:nvPr/>
          </p:nvSpPr>
          <p:spPr bwMode="auto">
            <a:xfrm>
              <a:off x="961" y="3361"/>
              <a:ext cx="109" cy="228"/>
            </a:xfrm>
            <a:custGeom>
              <a:avLst/>
              <a:gdLst>
                <a:gd name="T0" fmla="*/ 67 w 70"/>
                <a:gd name="T1" fmla="*/ 137 h 146"/>
                <a:gd name="T2" fmla="*/ 12 w 70"/>
                <a:gd name="T3" fmla="*/ 5 h 146"/>
                <a:gd name="T4" fmla="*/ 4 w 70"/>
                <a:gd name="T5" fmla="*/ 6 h 146"/>
                <a:gd name="T6" fmla="*/ 60 w 70"/>
                <a:gd name="T7" fmla="*/ 142 h 146"/>
                <a:gd name="T8" fmla="*/ 67 w 70"/>
                <a:gd name="T9" fmla="*/ 13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46">
                  <a:moveTo>
                    <a:pt x="67" y="137"/>
                  </a:moveTo>
                  <a:cubicBezTo>
                    <a:pt x="38" y="98"/>
                    <a:pt x="8" y="56"/>
                    <a:pt x="12" y="5"/>
                  </a:cubicBezTo>
                  <a:cubicBezTo>
                    <a:pt x="13" y="0"/>
                    <a:pt x="5" y="1"/>
                    <a:pt x="4" y="6"/>
                  </a:cubicBezTo>
                  <a:cubicBezTo>
                    <a:pt x="0" y="58"/>
                    <a:pt x="30" y="102"/>
                    <a:pt x="60" y="142"/>
                  </a:cubicBezTo>
                  <a:cubicBezTo>
                    <a:pt x="63" y="146"/>
                    <a:pt x="70" y="142"/>
                    <a:pt x="67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9"/>
            <p:cNvSpPr/>
            <p:nvPr/>
          </p:nvSpPr>
          <p:spPr bwMode="auto">
            <a:xfrm>
              <a:off x="923" y="3422"/>
              <a:ext cx="74" cy="134"/>
            </a:xfrm>
            <a:custGeom>
              <a:avLst/>
              <a:gdLst>
                <a:gd name="T0" fmla="*/ 43 w 47"/>
                <a:gd name="T1" fmla="*/ 77 h 86"/>
                <a:gd name="T2" fmla="*/ 9 w 47"/>
                <a:gd name="T3" fmla="*/ 5 h 86"/>
                <a:gd name="T4" fmla="*/ 1 w 47"/>
                <a:gd name="T5" fmla="*/ 5 h 86"/>
                <a:gd name="T6" fmla="*/ 38 w 47"/>
                <a:gd name="T7" fmla="*/ 83 h 86"/>
                <a:gd name="T8" fmla="*/ 43 w 4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6">
                  <a:moveTo>
                    <a:pt x="43" y="77"/>
                  </a:moveTo>
                  <a:cubicBezTo>
                    <a:pt x="25" y="56"/>
                    <a:pt x="13" y="32"/>
                    <a:pt x="9" y="5"/>
                  </a:cubicBezTo>
                  <a:cubicBezTo>
                    <a:pt x="8" y="0"/>
                    <a:pt x="0" y="0"/>
                    <a:pt x="1" y="5"/>
                  </a:cubicBezTo>
                  <a:cubicBezTo>
                    <a:pt x="5" y="34"/>
                    <a:pt x="18" y="60"/>
                    <a:pt x="38" y="83"/>
                  </a:cubicBezTo>
                  <a:cubicBezTo>
                    <a:pt x="41" y="86"/>
                    <a:pt x="47" y="80"/>
                    <a:pt x="43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319136" y="2167890"/>
            <a:ext cx="3730626" cy="3038475"/>
            <a:chOff x="6470651" y="2225675"/>
            <a:chExt cx="3730626" cy="3038475"/>
          </a:xfrm>
          <a:solidFill>
            <a:srgbClr val="1F4E79"/>
          </a:solidFill>
        </p:grpSpPr>
        <p:sp>
          <p:nvSpPr>
            <p:cNvPr id="50" name="Freeform 6"/>
            <p:cNvSpPr>
              <a:spLocks noEditPoints="1"/>
            </p:cNvSpPr>
            <p:nvPr/>
          </p:nvSpPr>
          <p:spPr bwMode="auto">
            <a:xfrm>
              <a:off x="9405939" y="2720975"/>
              <a:ext cx="661988" cy="715963"/>
            </a:xfrm>
            <a:custGeom>
              <a:avLst/>
              <a:gdLst>
                <a:gd name="T0" fmla="*/ 0 w 431"/>
                <a:gd name="T1" fmla="*/ 233 h 466"/>
                <a:gd name="T2" fmla="*/ 215 w 431"/>
                <a:gd name="T3" fmla="*/ 0 h 466"/>
                <a:gd name="T4" fmla="*/ 215 w 431"/>
                <a:gd name="T5" fmla="*/ 0 h 466"/>
                <a:gd name="T6" fmla="*/ 431 w 431"/>
                <a:gd name="T7" fmla="*/ 233 h 466"/>
                <a:gd name="T8" fmla="*/ 431 w 431"/>
                <a:gd name="T9" fmla="*/ 233 h 466"/>
                <a:gd name="T10" fmla="*/ 215 w 431"/>
                <a:gd name="T11" fmla="*/ 466 h 466"/>
                <a:gd name="T12" fmla="*/ 215 w 431"/>
                <a:gd name="T13" fmla="*/ 466 h 466"/>
                <a:gd name="T14" fmla="*/ 0 w 431"/>
                <a:gd name="T15" fmla="*/ 233 h 466"/>
                <a:gd name="T16" fmla="*/ 17 w 431"/>
                <a:gd name="T17" fmla="*/ 233 h 466"/>
                <a:gd name="T18" fmla="*/ 215 w 431"/>
                <a:gd name="T19" fmla="*/ 449 h 466"/>
                <a:gd name="T20" fmla="*/ 215 w 431"/>
                <a:gd name="T21" fmla="*/ 449 h 466"/>
                <a:gd name="T22" fmla="*/ 414 w 431"/>
                <a:gd name="T23" fmla="*/ 233 h 466"/>
                <a:gd name="T24" fmla="*/ 414 w 431"/>
                <a:gd name="T25" fmla="*/ 233 h 466"/>
                <a:gd name="T26" fmla="*/ 215 w 431"/>
                <a:gd name="T27" fmla="*/ 17 h 466"/>
                <a:gd name="T28" fmla="*/ 215 w 431"/>
                <a:gd name="T29" fmla="*/ 17 h 466"/>
                <a:gd name="T30" fmla="*/ 17 w 431"/>
                <a:gd name="T31" fmla="*/ 233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1" h="466">
                  <a:moveTo>
                    <a:pt x="0" y="233"/>
                  </a:moveTo>
                  <a:cubicBezTo>
                    <a:pt x="1" y="105"/>
                    <a:pt x="96" y="0"/>
                    <a:pt x="215" y="0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335" y="0"/>
                    <a:pt x="430" y="105"/>
                    <a:pt x="431" y="233"/>
                  </a:cubicBezTo>
                  <a:cubicBezTo>
                    <a:pt x="431" y="233"/>
                    <a:pt x="431" y="233"/>
                    <a:pt x="431" y="233"/>
                  </a:cubicBezTo>
                  <a:cubicBezTo>
                    <a:pt x="430" y="361"/>
                    <a:pt x="335" y="466"/>
                    <a:pt x="215" y="466"/>
                  </a:cubicBezTo>
                  <a:cubicBezTo>
                    <a:pt x="215" y="466"/>
                    <a:pt x="215" y="466"/>
                    <a:pt x="215" y="466"/>
                  </a:cubicBezTo>
                  <a:cubicBezTo>
                    <a:pt x="96" y="466"/>
                    <a:pt x="1" y="361"/>
                    <a:pt x="0" y="233"/>
                  </a:cubicBezTo>
                  <a:close/>
                  <a:moveTo>
                    <a:pt x="17" y="233"/>
                  </a:moveTo>
                  <a:cubicBezTo>
                    <a:pt x="17" y="353"/>
                    <a:pt x="106" y="449"/>
                    <a:pt x="215" y="449"/>
                  </a:cubicBezTo>
                  <a:cubicBezTo>
                    <a:pt x="215" y="449"/>
                    <a:pt x="215" y="449"/>
                    <a:pt x="215" y="449"/>
                  </a:cubicBezTo>
                  <a:cubicBezTo>
                    <a:pt x="325" y="449"/>
                    <a:pt x="414" y="353"/>
                    <a:pt x="414" y="233"/>
                  </a:cubicBezTo>
                  <a:cubicBezTo>
                    <a:pt x="414" y="233"/>
                    <a:pt x="414" y="233"/>
                    <a:pt x="414" y="233"/>
                  </a:cubicBezTo>
                  <a:cubicBezTo>
                    <a:pt x="414" y="113"/>
                    <a:pt x="325" y="17"/>
                    <a:pt x="215" y="17"/>
                  </a:cubicBezTo>
                  <a:cubicBezTo>
                    <a:pt x="215" y="17"/>
                    <a:pt x="215" y="17"/>
                    <a:pt x="215" y="17"/>
                  </a:cubicBezTo>
                  <a:cubicBezTo>
                    <a:pt x="106" y="17"/>
                    <a:pt x="17" y="113"/>
                    <a:pt x="17" y="2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7"/>
            <p:cNvSpPr>
              <a:spLocks noEditPoints="1"/>
            </p:cNvSpPr>
            <p:nvPr/>
          </p:nvSpPr>
          <p:spPr bwMode="auto">
            <a:xfrm>
              <a:off x="9551989" y="3127375"/>
              <a:ext cx="352425" cy="141288"/>
            </a:xfrm>
            <a:custGeom>
              <a:avLst/>
              <a:gdLst>
                <a:gd name="T0" fmla="*/ 0 w 229"/>
                <a:gd name="T1" fmla="*/ 36 h 92"/>
                <a:gd name="T2" fmla="*/ 13 w 229"/>
                <a:gd name="T3" fmla="*/ 25 h 92"/>
                <a:gd name="T4" fmla="*/ 43 w 229"/>
                <a:gd name="T5" fmla="*/ 50 h 92"/>
                <a:gd name="T6" fmla="*/ 43 w 229"/>
                <a:gd name="T7" fmla="*/ 50 h 92"/>
                <a:gd name="T8" fmla="*/ 113 w 229"/>
                <a:gd name="T9" fmla="*/ 76 h 92"/>
                <a:gd name="T10" fmla="*/ 113 w 229"/>
                <a:gd name="T11" fmla="*/ 76 h 92"/>
                <a:gd name="T12" fmla="*/ 121 w 229"/>
                <a:gd name="T13" fmla="*/ 75 h 92"/>
                <a:gd name="T14" fmla="*/ 121 w 229"/>
                <a:gd name="T15" fmla="*/ 75 h 92"/>
                <a:gd name="T16" fmla="*/ 189 w 229"/>
                <a:gd name="T17" fmla="*/ 36 h 92"/>
                <a:gd name="T18" fmla="*/ 189 w 229"/>
                <a:gd name="T19" fmla="*/ 36 h 92"/>
                <a:gd name="T20" fmla="*/ 215 w 229"/>
                <a:gd name="T21" fmla="*/ 0 h 92"/>
                <a:gd name="T22" fmla="*/ 215 w 229"/>
                <a:gd name="T23" fmla="*/ 0 h 92"/>
                <a:gd name="T24" fmla="*/ 229 w 229"/>
                <a:gd name="T25" fmla="*/ 8 h 92"/>
                <a:gd name="T26" fmla="*/ 122 w 229"/>
                <a:gd name="T27" fmla="*/ 92 h 92"/>
                <a:gd name="T28" fmla="*/ 122 w 229"/>
                <a:gd name="T29" fmla="*/ 92 h 92"/>
                <a:gd name="T30" fmla="*/ 113 w 229"/>
                <a:gd name="T31" fmla="*/ 92 h 92"/>
                <a:gd name="T32" fmla="*/ 113 w 229"/>
                <a:gd name="T33" fmla="*/ 92 h 92"/>
                <a:gd name="T34" fmla="*/ 0 w 229"/>
                <a:gd name="T35" fmla="*/ 36 h 92"/>
                <a:gd name="T36" fmla="*/ 0 w 229"/>
                <a:gd name="T37" fmla="*/ 36 h 92"/>
                <a:gd name="T38" fmla="*/ 0 w 229"/>
                <a:gd name="T39" fmla="*/ 36 h 92"/>
                <a:gd name="T40" fmla="*/ 0 w 229"/>
                <a:gd name="T41" fmla="*/ 36 h 92"/>
                <a:gd name="T42" fmla="*/ 0 w 229"/>
                <a:gd name="T43" fmla="*/ 36 h 92"/>
                <a:gd name="T44" fmla="*/ 0 w 229"/>
                <a:gd name="T45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9" h="92">
                  <a:moveTo>
                    <a:pt x="0" y="36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24" y="38"/>
                    <a:pt x="43" y="5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61" y="63"/>
                    <a:pt x="86" y="76"/>
                    <a:pt x="113" y="76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5" y="76"/>
                    <a:pt x="118" y="76"/>
                    <a:pt x="121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49" y="73"/>
                    <a:pt x="172" y="54"/>
                    <a:pt x="189" y="36"/>
                  </a:cubicBezTo>
                  <a:cubicBezTo>
                    <a:pt x="189" y="36"/>
                    <a:pt x="189" y="36"/>
                    <a:pt x="189" y="36"/>
                  </a:cubicBezTo>
                  <a:cubicBezTo>
                    <a:pt x="206" y="18"/>
                    <a:pt x="215" y="0"/>
                    <a:pt x="215" y="0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29" y="8"/>
                    <a:pt x="229" y="8"/>
                    <a:pt x="229" y="8"/>
                  </a:cubicBezTo>
                  <a:cubicBezTo>
                    <a:pt x="229" y="8"/>
                    <a:pt x="191" y="84"/>
                    <a:pt x="122" y="92"/>
                  </a:cubicBezTo>
                  <a:cubicBezTo>
                    <a:pt x="122" y="92"/>
                    <a:pt x="122" y="92"/>
                    <a:pt x="122" y="92"/>
                  </a:cubicBezTo>
                  <a:cubicBezTo>
                    <a:pt x="119" y="92"/>
                    <a:pt x="116" y="92"/>
                    <a:pt x="113" y="92"/>
                  </a:cubicBezTo>
                  <a:cubicBezTo>
                    <a:pt x="113" y="92"/>
                    <a:pt x="113" y="92"/>
                    <a:pt x="113" y="92"/>
                  </a:cubicBezTo>
                  <a:cubicBezTo>
                    <a:pt x="50" y="92"/>
                    <a:pt x="2" y="37"/>
                    <a:pt x="0" y="36"/>
                  </a:cubicBezTo>
                  <a:close/>
                  <a:moveTo>
                    <a:pt x="0" y="36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8"/>
            <p:cNvSpPr/>
            <p:nvPr/>
          </p:nvSpPr>
          <p:spPr bwMode="auto">
            <a:xfrm>
              <a:off x="9610726" y="2500313"/>
              <a:ext cx="195263" cy="242888"/>
            </a:xfrm>
            <a:custGeom>
              <a:avLst/>
              <a:gdLst>
                <a:gd name="T0" fmla="*/ 39 w 126"/>
                <a:gd name="T1" fmla="*/ 118 h 158"/>
                <a:gd name="T2" fmla="*/ 1 w 126"/>
                <a:gd name="T3" fmla="*/ 48 h 158"/>
                <a:gd name="T4" fmla="*/ 1 w 126"/>
                <a:gd name="T5" fmla="*/ 48 h 158"/>
                <a:gd name="T6" fmla="*/ 20 w 126"/>
                <a:gd name="T7" fmla="*/ 23 h 158"/>
                <a:gd name="T8" fmla="*/ 20 w 126"/>
                <a:gd name="T9" fmla="*/ 23 h 158"/>
                <a:gd name="T10" fmla="*/ 105 w 126"/>
                <a:gd name="T11" fmla="*/ 1 h 158"/>
                <a:gd name="T12" fmla="*/ 105 w 126"/>
                <a:gd name="T13" fmla="*/ 1 h 158"/>
                <a:gd name="T14" fmla="*/ 125 w 126"/>
                <a:gd name="T15" fmla="*/ 15 h 158"/>
                <a:gd name="T16" fmla="*/ 125 w 126"/>
                <a:gd name="T17" fmla="*/ 15 h 158"/>
                <a:gd name="T18" fmla="*/ 126 w 126"/>
                <a:gd name="T19" fmla="*/ 23 h 158"/>
                <a:gd name="T20" fmla="*/ 126 w 126"/>
                <a:gd name="T21" fmla="*/ 23 h 158"/>
                <a:gd name="T22" fmla="*/ 116 w 126"/>
                <a:gd name="T23" fmla="*/ 64 h 158"/>
                <a:gd name="T24" fmla="*/ 116 w 126"/>
                <a:gd name="T25" fmla="*/ 64 h 158"/>
                <a:gd name="T26" fmla="*/ 101 w 126"/>
                <a:gd name="T27" fmla="*/ 57 h 158"/>
                <a:gd name="T28" fmla="*/ 109 w 126"/>
                <a:gd name="T29" fmla="*/ 23 h 158"/>
                <a:gd name="T30" fmla="*/ 109 w 126"/>
                <a:gd name="T31" fmla="*/ 23 h 158"/>
                <a:gd name="T32" fmla="*/ 109 w 126"/>
                <a:gd name="T33" fmla="*/ 18 h 158"/>
                <a:gd name="T34" fmla="*/ 109 w 126"/>
                <a:gd name="T35" fmla="*/ 18 h 158"/>
                <a:gd name="T36" fmla="*/ 109 w 126"/>
                <a:gd name="T37" fmla="*/ 18 h 158"/>
                <a:gd name="T38" fmla="*/ 105 w 126"/>
                <a:gd name="T39" fmla="*/ 17 h 158"/>
                <a:gd name="T40" fmla="*/ 105 w 126"/>
                <a:gd name="T41" fmla="*/ 17 h 158"/>
                <a:gd name="T42" fmla="*/ 25 w 126"/>
                <a:gd name="T43" fmla="*/ 39 h 158"/>
                <a:gd name="T44" fmla="*/ 25 w 126"/>
                <a:gd name="T45" fmla="*/ 39 h 158"/>
                <a:gd name="T46" fmla="*/ 17 w 126"/>
                <a:gd name="T47" fmla="*/ 48 h 158"/>
                <a:gd name="T48" fmla="*/ 17 w 126"/>
                <a:gd name="T49" fmla="*/ 48 h 158"/>
                <a:gd name="T50" fmla="*/ 52 w 126"/>
                <a:gd name="T51" fmla="*/ 108 h 158"/>
                <a:gd name="T52" fmla="*/ 52 w 126"/>
                <a:gd name="T53" fmla="*/ 108 h 158"/>
                <a:gd name="T54" fmla="*/ 87 w 126"/>
                <a:gd name="T55" fmla="*/ 146 h 158"/>
                <a:gd name="T56" fmla="*/ 87 w 126"/>
                <a:gd name="T57" fmla="*/ 146 h 158"/>
                <a:gd name="T58" fmla="*/ 76 w 126"/>
                <a:gd name="T59" fmla="*/ 158 h 158"/>
                <a:gd name="T60" fmla="*/ 39 w 126"/>
                <a:gd name="T61" fmla="*/ 11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6" h="158">
                  <a:moveTo>
                    <a:pt x="39" y="118"/>
                  </a:moveTo>
                  <a:cubicBezTo>
                    <a:pt x="21" y="96"/>
                    <a:pt x="2" y="70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0" y="37"/>
                    <a:pt x="8" y="26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55" y="13"/>
                    <a:pt x="85" y="1"/>
                    <a:pt x="105" y="1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13" y="0"/>
                    <a:pt x="124" y="5"/>
                    <a:pt x="125" y="15"/>
                  </a:cubicBezTo>
                  <a:cubicBezTo>
                    <a:pt x="125" y="15"/>
                    <a:pt x="125" y="15"/>
                    <a:pt x="125" y="15"/>
                  </a:cubicBezTo>
                  <a:cubicBezTo>
                    <a:pt x="126" y="18"/>
                    <a:pt x="126" y="20"/>
                    <a:pt x="126" y="23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126" y="42"/>
                    <a:pt x="116" y="64"/>
                    <a:pt x="116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100" y="57"/>
                    <a:pt x="109" y="37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1"/>
                    <a:pt x="109" y="19"/>
                    <a:pt x="10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8" y="18"/>
                    <a:pt x="107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92" y="17"/>
                    <a:pt x="60" y="29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18" y="42"/>
                    <a:pt x="18" y="43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60"/>
                    <a:pt x="34" y="87"/>
                    <a:pt x="52" y="108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69" y="129"/>
                    <a:pt x="87" y="146"/>
                    <a:pt x="87" y="146"/>
                  </a:cubicBezTo>
                  <a:cubicBezTo>
                    <a:pt x="87" y="146"/>
                    <a:pt x="87" y="146"/>
                    <a:pt x="87" y="146"/>
                  </a:cubicBezTo>
                  <a:cubicBezTo>
                    <a:pt x="76" y="158"/>
                    <a:pt x="76" y="158"/>
                    <a:pt x="76" y="158"/>
                  </a:cubicBezTo>
                  <a:cubicBezTo>
                    <a:pt x="76" y="158"/>
                    <a:pt x="57" y="140"/>
                    <a:pt x="39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9"/>
            <p:cNvSpPr/>
            <p:nvPr/>
          </p:nvSpPr>
          <p:spPr bwMode="auto">
            <a:xfrm>
              <a:off x="9753601" y="2608263"/>
              <a:ext cx="115888" cy="139700"/>
            </a:xfrm>
            <a:custGeom>
              <a:avLst/>
              <a:gdLst>
                <a:gd name="T0" fmla="*/ 0 w 76"/>
                <a:gd name="T1" fmla="*/ 51 h 91"/>
                <a:gd name="T2" fmla="*/ 10 w 76"/>
                <a:gd name="T3" fmla="*/ 25 h 91"/>
                <a:gd name="T4" fmla="*/ 10 w 76"/>
                <a:gd name="T5" fmla="*/ 25 h 91"/>
                <a:gd name="T6" fmla="*/ 55 w 76"/>
                <a:gd name="T7" fmla="*/ 1 h 91"/>
                <a:gd name="T8" fmla="*/ 55 w 76"/>
                <a:gd name="T9" fmla="*/ 1 h 91"/>
                <a:gd name="T10" fmla="*/ 73 w 76"/>
                <a:gd name="T11" fmla="*/ 15 h 91"/>
                <a:gd name="T12" fmla="*/ 73 w 76"/>
                <a:gd name="T13" fmla="*/ 15 h 91"/>
                <a:gd name="T14" fmla="*/ 76 w 76"/>
                <a:gd name="T15" fmla="*/ 35 h 91"/>
                <a:gd name="T16" fmla="*/ 76 w 76"/>
                <a:gd name="T17" fmla="*/ 35 h 91"/>
                <a:gd name="T18" fmla="*/ 72 w 76"/>
                <a:gd name="T19" fmla="*/ 53 h 91"/>
                <a:gd name="T20" fmla="*/ 72 w 76"/>
                <a:gd name="T21" fmla="*/ 53 h 91"/>
                <a:gd name="T22" fmla="*/ 58 w 76"/>
                <a:gd name="T23" fmla="*/ 45 h 91"/>
                <a:gd name="T24" fmla="*/ 58 w 76"/>
                <a:gd name="T25" fmla="*/ 43 h 91"/>
                <a:gd name="T26" fmla="*/ 58 w 76"/>
                <a:gd name="T27" fmla="*/ 43 h 91"/>
                <a:gd name="T28" fmla="*/ 59 w 76"/>
                <a:gd name="T29" fmla="*/ 35 h 91"/>
                <a:gd name="T30" fmla="*/ 59 w 76"/>
                <a:gd name="T31" fmla="*/ 35 h 91"/>
                <a:gd name="T32" fmla="*/ 57 w 76"/>
                <a:gd name="T33" fmla="*/ 20 h 91"/>
                <a:gd name="T34" fmla="*/ 57 w 76"/>
                <a:gd name="T35" fmla="*/ 20 h 91"/>
                <a:gd name="T36" fmla="*/ 56 w 76"/>
                <a:gd name="T37" fmla="*/ 18 h 91"/>
                <a:gd name="T38" fmla="*/ 56 w 76"/>
                <a:gd name="T39" fmla="*/ 18 h 91"/>
                <a:gd name="T40" fmla="*/ 55 w 76"/>
                <a:gd name="T41" fmla="*/ 17 h 91"/>
                <a:gd name="T42" fmla="*/ 55 w 76"/>
                <a:gd name="T43" fmla="*/ 17 h 91"/>
                <a:gd name="T44" fmla="*/ 20 w 76"/>
                <a:gd name="T45" fmla="*/ 38 h 91"/>
                <a:gd name="T46" fmla="*/ 20 w 76"/>
                <a:gd name="T47" fmla="*/ 38 h 91"/>
                <a:gd name="T48" fmla="*/ 16 w 76"/>
                <a:gd name="T49" fmla="*/ 51 h 91"/>
                <a:gd name="T50" fmla="*/ 16 w 76"/>
                <a:gd name="T51" fmla="*/ 51 h 91"/>
                <a:gd name="T52" fmla="*/ 23 w 76"/>
                <a:gd name="T53" fmla="*/ 86 h 91"/>
                <a:gd name="T54" fmla="*/ 23 w 76"/>
                <a:gd name="T55" fmla="*/ 86 h 91"/>
                <a:gd name="T56" fmla="*/ 23 w 76"/>
                <a:gd name="T57" fmla="*/ 86 h 91"/>
                <a:gd name="T58" fmla="*/ 7 w 76"/>
                <a:gd name="T59" fmla="*/ 91 h 91"/>
                <a:gd name="T60" fmla="*/ 0 w 76"/>
                <a:gd name="T61" fmla="*/ 5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" h="91">
                  <a:moveTo>
                    <a:pt x="0" y="51"/>
                  </a:moveTo>
                  <a:cubicBezTo>
                    <a:pt x="0" y="42"/>
                    <a:pt x="1" y="32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21" y="17"/>
                    <a:pt x="38" y="2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62" y="0"/>
                    <a:pt x="71" y="7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3"/>
                    <a:pt x="76" y="29"/>
                    <a:pt x="76" y="35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46"/>
                    <a:pt x="73" y="52"/>
                    <a:pt x="72" y="53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8" y="45"/>
                    <a:pt x="58" y="45"/>
                    <a:pt x="5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9" y="41"/>
                    <a:pt x="59" y="39"/>
                    <a:pt x="59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1"/>
                    <a:pt x="59" y="26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7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49" y="17"/>
                    <a:pt x="30" y="30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9"/>
                    <a:pt x="16" y="44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66"/>
                    <a:pt x="23" y="86"/>
                    <a:pt x="23" y="86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7" y="90"/>
                    <a:pt x="0" y="70"/>
                    <a:pt x="0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0"/>
            <p:cNvSpPr/>
            <p:nvPr/>
          </p:nvSpPr>
          <p:spPr bwMode="auto">
            <a:xfrm>
              <a:off x="9723439" y="3424238"/>
              <a:ext cx="26988" cy="73025"/>
            </a:xfrm>
            <a:custGeom>
              <a:avLst/>
              <a:gdLst>
                <a:gd name="T0" fmla="*/ 0 w 17"/>
                <a:gd name="T1" fmla="*/ 46 h 46"/>
                <a:gd name="T2" fmla="*/ 0 w 17"/>
                <a:gd name="T3" fmla="*/ 0 h 46"/>
                <a:gd name="T4" fmla="*/ 17 w 17"/>
                <a:gd name="T5" fmla="*/ 0 h 46"/>
                <a:gd name="T6" fmla="*/ 17 w 17"/>
                <a:gd name="T7" fmla="*/ 46 h 46"/>
                <a:gd name="T8" fmla="*/ 0 w 17"/>
                <a:gd name="T9" fmla="*/ 46 h 46"/>
                <a:gd name="T10" fmla="*/ 0 w 17"/>
                <a:gd name="T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46">
                  <a:moveTo>
                    <a:pt x="0" y="4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46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9456739" y="3484563"/>
              <a:ext cx="523875" cy="830263"/>
            </a:xfrm>
            <a:custGeom>
              <a:avLst/>
              <a:gdLst>
                <a:gd name="T0" fmla="*/ 0 w 341"/>
                <a:gd name="T1" fmla="*/ 269 h 539"/>
                <a:gd name="T2" fmla="*/ 171 w 341"/>
                <a:gd name="T3" fmla="*/ 0 h 539"/>
                <a:gd name="T4" fmla="*/ 171 w 341"/>
                <a:gd name="T5" fmla="*/ 0 h 539"/>
                <a:gd name="T6" fmla="*/ 341 w 341"/>
                <a:gd name="T7" fmla="*/ 269 h 539"/>
                <a:gd name="T8" fmla="*/ 341 w 341"/>
                <a:gd name="T9" fmla="*/ 269 h 539"/>
                <a:gd name="T10" fmla="*/ 171 w 341"/>
                <a:gd name="T11" fmla="*/ 539 h 539"/>
                <a:gd name="T12" fmla="*/ 171 w 341"/>
                <a:gd name="T13" fmla="*/ 539 h 539"/>
                <a:gd name="T14" fmla="*/ 0 w 341"/>
                <a:gd name="T15" fmla="*/ 269 h 539"/>
                <a:gd name="T16" fmla="*/ 63 w 341"/>
                <a:gd name="T17" fmla="*/ 89 h 539"/>
                <a:gd name="T18" fmla="*/ 16 w 341"/>
                <a:gd name="T19" fmla="*/ 269 h 539"/>
                <a:gd name="T20" fmla="*/ 16 w 341"/>
                <a:gd name="T21" fmla="*/ 269 h 539"/>
                <a:gd name="T22" fmla="*/ 63 w 341"/>
                <a:gd name="T23" fmla="*/ 450 h 539"/>
                <a:gd name="T24" fmla="*/ 63 w 341"/>
                <a:gd name="T25" fmla="*/ 450 h 539"/>
                <a:gd name="T26" fmla="*/ 171 w 341"/>
                <a:gd name="T27" fmla="*/ 523 h 539"/>
                <a:gd name="T28" fmla="*/ 171 w 341"/>
                <a:gd name="T29" fmla="*/ 523 h 539"/>
                <a:gd name="T30" fmla="*/ 279 w 341"/>
                <a:gd name="T31" fmla="*/ 450 h 539"/>
                <a:gd name="T32" fmla="*/ 279 w 341"/>
                <a:gd name="T33" fmla="*/ 450 h 539"/>
                <a:gd name="T34" fmla="*/ 325 w 341"/>
                <a:gd name="T35" fmla="*/ 269 h 539"/>
                <a:gd name="T36" fmla="*/ 325 w 341"/>
                <a:gd name="T37" fmla="*/ 269 h 539"/>
                <a:gd name="T38" fmla="*/ 279 w 341"/>
                <a:gd name="T39" fmla="*/ 89 h 539"/>
                <a:gd name="T40" fmla="*/ 279 w 341"/>
                <a:gd name="T41" fmla="*/ 89 h 539"/>
                <a:gd name="T42" fmla="*/ 171 w 341"/>
                <a:gd name="T43" fmla="*/ 16 h 539"/>
                <a:gd name="T44" fmla="*/ 171 w 341"/>
                <a:gd name="T45" fmla="*/ 16 h 539"/>
                <a:gd name="T46" fmla="*/ 170 w 341"/>
                <a:gd name="T47" fmla="*/ 16 h 539"/>
                <a:gd name="T48" fmla="*/ 170 w 341"/>
                <a:gd name="T49" fmla="*/ 16 h 539"/>
                <a:gd name="T50" fmla="*/ 63 w 341"/>
                <a:gd name="T51" fmla="*/ 8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1" h="539">
                  <a:moveTo>
                    <a:pt x="0" y="269"/>
                  </a:moveTo>
                  <a:cubicBezTo>
                    <a:pt x="0" y="123"/>
                    <a:pt x="73" y="1"/>
                    <a:pt x="171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268" y="1"/>
                    <a:pt x="341" y="123"/>
                    <a:pt x="341" y="269"/>
                  </a:cubicBezTo>
                  <a:cubicBezTo>
                    <a:pt x="341" y="269"/>
                    <a:pt x="341" y="269"/>
                    <a:pt x="341" y="269"/>
                  </a:cubicBezTo>
                  <a:cubicBezTo>
                    <a:pt x="341" y="416"/>
                    <a:pt x="268" y="538"/>
                    <a:pt x="171" y="539"/>
                  </a:cubicBezTo>
                  <a:cubicBezTo>
                    <a:pt x="171" y="539"/>
                    <a:pt x="171" y="539"/>
                    <a:pt x="171" y="539"/>
                  </a:cubicBezTo>
                  <a:cubicBezTo>
                    <a:pt x="73" y="538"/>
                    <a:pt x="0" y="416"/>
                    <a:pt x="0" y="269"/>
                  </a:cubicBezTo>
                  <a:close/>
                  <a:moveTo>
                    <a:pt x="63" y="89"/>
                  </a:moveTo>
                  <a:cubicBezTo>
                    <a:pt x="34" y="134"/>
                    <a:pt x="16" y="198"/>
                    <a:pt x="16" y="269"/>
                  </a:cubicBezTo>
                  <a:cubicBezTo>
                    <a:pt x="16" y="269"/>
                    <a:pt x="16" y="269"/>
                    <a:pt x="16" y="269"/>
                  </a:cubicBezTo>
                  <a:cubicBezTo>
                    <a:pt x="16" y="340"/>
                    <a:pt x="34" y="404"/>
                    <a:pt x="63" y="450"/>
                  </a:cubicBezTo>
                  <a:cubicBezTo>
                    <a:pt x="63" y="450"/>
                    <a:pt x="63" y="450"/>
                    <a:pt x="63" y="450"/>
                  </a:cubicBezTo>
                  <a:cubicBezTo>
                    <a:pt x="91" y="496"/>
                    <a:pt x="130" y="523"/>
                    <a:pt x="171" y="523"/>
                  </a:cubicBezTo>
                  <a:cubicBezTo>
                    <a:pt x="171" y="523"/>
                    <a:pt x="171" y="523"/>
                    <a:pt x="171" y="523"/>
                  </a:cubicBezTo>
                  <a:cubicBezTo>
                    <a:pt x="212" y="523"/>
                    <a:pt x="250" y="496"/>
                    <a:pt x="279" y="450"/>
                  </a:cubicBezTo>
                  <a:cubicBezTo>
                    <a:pt x="279" y="450"/>
                    <a:pt x="279" y="450"/>
                    <a:pt x="279" y="450"/>
                  </a:cubicBezTo>
                  <a:cubicBezTo>
                    <a:pt x="307" y="404"/>
                    <a:pt x="325" y="340"/>
                    <a:pt x="325" y="269"/>
                  </a:cubicBezTo>
                  <a:cubicBezTo>
                    <a:pt x="325" y="269"/>
                    <a:pt x="325" y="269"/>
                    <a:pt x="325" y="269"/>
                  </a:cubicBezTo>
                  <a:cubicBezTo>
                    <a:pt x="325" y="198"/>
                    <a:pt x="307" y="134"/>
                    <a:pt x="279" y="89"/>
                  </a:cubicBezTo>
                  <a:cubicBezTo>
                    <a:pt x="279" y="89"/>
                    <a:pt x="279" y="89"/>
                    <a:pt x="279" y="89"/>
                  </a:cubicBezTo>
                  <a:cubicBezTo>
                    <a:pt x="250" y="43"/>
                    <a:pt x="212" y="16"/>
                    <a:pt x="171" y="16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171" y="16"/>
                    <a:pt x="171" y="16"/>
                    <a:pt x="170" y="16"/>
                  </a:cubicBezTo>
                  <a:cubicBezTo>
                    <a:pt x="170" y="16"/>
                    <a:pt x="170" y="16"/>
                    <a:pt x="170" y="16"/>
                  </a:cubicBezTo>
                  <a:cubicBezTo>
                    <a:pt x="130" y="16"/>
                    <a:pt x="91" y="43"/>
                    <a:pt x="63" y="8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2"/>
            <p:cNvSpPr/>
            <p:nvPr/>
          </p:nvSpPr>
          <p:spPr bwMode="auto">
            <a:xfrm>
              <a:off x="9615489" y="3479800"/>
              <a:ext cx="223838" cy="119063"/>
            </a:xfrm>
            <a:custGeom>
              <a:avLst/>
              <a:gdLst>
                <a:gd name="T0" fmla="*/ 131 w 145"/>
                <a:gd name="T1" fmla="*/ 19 h 78"/>
                <a:gd name="T2" fmla="*/ 124 w 145"/>
                <a:gd name="T3" fmla="*/ 24 h 78"/>
                <a:gd name="T4" fmla="*/ 107 w 145"/>
                <a:gd name="T5" fmla="*/ 29 h 78"/>
                <a:gd name="T6" fmla="*/ 78 w 145"/>
                <a:gd name="T7" fmla="*/ 0 h 78"/>
                <a:gd name="T8" fmla="*/ 34 w 145"/>
                <a:gd name="T9" fmla="*/ 52 h 78"/>
                <a:gd name="T10" fmla="*/ 13 w 145"/>
                <a:gd name="T11" fmla="*/ 25 h 78"/>
                <a:gd name="T12" fmla="*/ 0 w 145"/>
                <a:gd name="T13" fmla="*/ 36 h 78"/>
                <a:gd name="T14" fmla="*/ 34 w 145"/>
                <a:gd name="T15" fmla="*/ 78 h 78"/>
                <a:gd name="T16" fmla="*/ 79 w 145"/>
                <a:gd name="T17" fmla="*/ 24 h 78"/>
                <a:gd name="T18" fmla="*/ 103 w 145"/>
                <a:gd name="T19" fmla="*/ 48 h 78"/>
                <a:gd name="T20" fmla="*/ 132 w 145"/>
                <a:gd name="T21" fmla="*/ 39 h 78"/>
                <a:gd name="T22" fmla="*/ 133 w 145"/>
                <a:gd name="T23" fmla="*/ 38 h 78"/>
                <a:gd name="T24" fmla="*/ 145 w 145"/>
                <a:gd name="T25" fmla="*/ 30 h 78"/>
                <a:gd name="T26" fmla="*/ 131 w 145"/>
                <a:gd name="T27" fmla="*/ 1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5" h="78">
                  <a:moveTo>
                    <a:pt x="131" y="19"/>
                  </a:moveTo>
                  <a:cubicBezTo>
                    <a:pt x="128" y="21"/>
                    <a:pt x="126" y="23"/>
                    <a:pt x="124" y="24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3" y="38"/>
                    <a:pt x="137" y="35"/>
                    <a:pt x="145" y="30"/>
                  </a:cubicBezTo>
                  <a:cubicBezTo>
                    <a:pt x="139" y="27"/>
                    <a:pt x="135" y="23"/>
                    <a:pt x="131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3"/>
            <p:cNvSpPr>
              <a:spLocks noEditPoints="1"/>
            </p:cNvSpPr>
            <p:nvPr/>
          </p:nvSpPr>
          <p:spPr bwMode="auto">
            <a:xfrm>
              <a:off x="9675814" y="3495675"/>
              <a:ext cx="150813" cy="661988"/>
            </a:xfrm>
            <a:custGeom>
              <a:avLst/>
              <a:gdLst>
                <a:gd name="T0" fmla="*/ 3 w 95"/>
                <a:gd name="T1" fmla="*/ 356 h 417"/>
                <a:gd name="T2" fmla="*/ 0 w 95"/>
                <a:gd name="T3" fmla="*/ 354 h 417"/>
                <a:gd name="T4" fmla="*/ 30 w 95"/>
                <a:gd name="T5" fmla="*/ 0 h 417"/>
                <a:gd name="T6" fmla="*/ 47 w 95"/>
                <a:gd name="T7" fmla="*/ 0 h 417"/>
                <a:gd name="T8" fmla="*/ 95 w 95"/>
                <a:gd name="T9" fmla="*/ 313 h 417"/>
                <a:gd name="T10" fmla="*/ 69 w 95"/>
                <a:gd name="T11" fmla="*/ 417 h 417"/>
                <a:gd name="T12" fmla="*/ 3 w 95"/>
                <a:gd name="T13" fmla="*/ 356 h 417"/>
                <a:gd name="T14" fmla="*/ 3 w 95"/>
                <a:gd name="T15" fmla="*/ 356 h 417"/>
                <a:gd name="T16" fmla="*/ 59 w 95"/>
                <a:gd name="T17" fmla="*/ 387 h 417"/>
                <a:gd name="T18" fmla="*/ 79 w 95"/>
                <a:gd name="T19" fmla="*/ 312 h 417"/>
                <a:gd name="T20" fmla="*/ 41 w 95"/>
                <a:gd name="T21" fmla="*/ 68 h 417"/>
                <a:gd name="T22" fmla="*/ 17 w 95"/>
                <a:gd name="T23" fmla="*/ 347 h 417"/>
                <a:gd name="T24" fmla="*/ 59 w 95"/>
                <a:gd name="T25" fmla="*/ 387 h 417"/>
                <a:gd name="T26" fmla="*/ 59 w 95"/>
                <a:gd name="T27" fmla="*/ 38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417">
                  <a:moveTo>
                    <a:pt x="3" y="356"/>
                  </a:moveTo>
                  <a:lnTo>
                    <a:pt x="0" y="354"/>
                  </a:lnTo>
                  <a:lnTo>
                    <a:pt x="30" y="0"/>
                  </a:lnTo>
                  <a:lnTo>
                    <a:pt x="47" y="0"/>
                  </a:lnTo>
                  <a:lnTo>
                    <a:pt x="95" y="313"/>
                  </a:lnTo>
                  <a:lnTo>
                    <a:pt x="69" y="417"/>
                  </a:lnTo>
                  <a:lnTo>
                    <a:pt x="3" y="356"/>
                  </a:lnTo>
                  <a:lnTo>
                    <a:pt x="3" y="356"/>
                  </a:lnTo>
                  <a:close/>
                  <a:moveTo>
                    <a:pt x="59" y="387"/>
                  </a:moveTo>
                  <a:lnTo>
                    <a:pt x="79" y="312"/>
                  </a:lnTo>
                  <a:lnTo>
                    <a:pt x="41" y="68"/>
                  </a:lnTo>
                  <a:lnTo>
                    <a:pt x="17" y="347"/>
                  </a:lnTo>
                  <a:lnTo>
                    <a:pt x="59" y="387"/>
                  </a:lnTo>
                  <a:lnTo>
                    <a:pt x="59" y="3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4"/>
            <p:cNvSpPr/>
            <p:nvPr/>
          </p:nvSpPr>
          <p:spPr bwMode="auto">
            <a:xfrm>
              <a:off x="9572626" y="4302125"/>
              <a:ext cx="130175" cy="962025"/>
            </a:xfrm>
            <a:custGeom>
              <a:avLst/>
              <a:gdLst>
                <a:gd name="T0" fmla="*/ 0 w 82"/>
                <a:gd name="T1" fmla="*/ 606 h 606"/>
                <a:gd name="T2" fmla="*/ 0 w 82"/>
                <a:gd name="T3" fmla="*/ 590 h 606"/>
                <a:gd name="T4" fmla="*/ 65 w 82"/>
                <a:gd name="T5" fmla="*/ 590 h 606"/>
                <a:gd name="T6" fmla="*/ 44 w 82"/>
                <a:gd name="T7" fmla="*/ 0 h 606"/>
                <a:gd name="T8" fmla="*/ 60 w 82"/>
                <a:gd name="T9" fmla="*/ 0 h 606"/>
                <a:gd name="T10" fmla="*/ 82 w 82"/>
                <a:gd name="T11" fmla="*/ 606 h 606"/>
                <a:gd name="T12" fmla="*/ 0 w 82"/>
                <a:gd name="T13" fmla="*/ 606 h 606"/>
                <a:gd name="T14" fmla="*/ 0 w 82"/>
                <a:gd name="T15" fmla="*/ 60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606">
                  <a:moveTo>
                    <a:pt x="0" y="606"/>
                  </a:moveTo>
                  <a:lnTo>
                    <a:pt x="0" y="590"/>
                  </a:lnTo>
                  <a:lnTo>
                    <a:pt x="65" y="590"/>
                  </a:lnTo>
                  <a:lnTo>
                    <a:pt x="44" y="0"/>
                  </a:lnTo>
                  <a:lnTo>
                    <a:pt x="60" y="0"/>
                  </a:lnTo>
                  <a:lnTo>
                    <a:pt x="82" y="606"/>
                  </a:lnTo>
                  <a:lnTo>
                    <a:pt x="0" y="606"/>
                  </a:lnTo>
                  <a:lnTo>
                    <a:pt x="0" y="6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5"/>
            <p:cNvSpPr/>
            <p:nvPr/>
          </p:nvSpPr>
          <p:spPr bwMode="auto">
            <a:xfrm>
              <a:off x="9739314" y="4297363"/>
              <a:ext cx="201613" cy="930275"/>
            </a:xfrm>
            <a:custGeom>
              <a:avLst/>
              <a:gdLst>
                <a:gd name="T0" fmla="*/ 54 w 127"/>
                <a:gd name="T1" fmla="*/ 586 h 586"/>
                <a:gd name="T2" fmla="*/ 0 w 127"/>
                <a:gd name="T3" fmla="*/ 1 h 586"/>
                <a:gd name="T4" fmla="*/ 15 w 127"/>
                <a:gd name="T5" fmla="*/ 0 h 586"/>
                <a:gd name="T6" fmla="*/ 69 w 127"/>
                <a:gd name="T7" fmla="*/ 570 h 586"/>
                <a:gd name="T8" fmla="*/ 127 w 127"/>
                <a:gd name="T9" fmla="*/ 570 h 586"/>
                <a:gd name="T10" fmla="*/ 127 w 127"/>
                <a:gd name="T11" fmla="*/ 586 h 586"/>
                <a:gd name="T12" fmla="*/ 54 w 127"/>
                <a:gd name="T13" fmla="*/ 586 h 586"/>
                <a:gd name="T14" fmla="*/ 54 w 127"/>
                <a:gd name="T15" fmla="*/ 586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586">
                  <a:moveTo>
                    <a:pt x="54" y="58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69" y="570"/>
                  </a:lnTo>
                  <a:lnTo>
                    <a:pt x="127" y="570"/>
                  </a:lnTo>
                  <a:lnTo>
                    <a:pt x="127" y="586"/>
                  </a:lnTo>
                  <a:lnTo>
                    <a:pt x="54" y="586"/>
                  </a:lnTo>
                  <a:lnTo>
                    <a:pt x="54" y="5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Oval 16"/>
            <p:cNvSpPr>
              <a:spLocks noChangeArrowheads="1"/>
            </p:cNvSpPr>
            <p:nvPr/>
          </p:nvSpPr>
          <p:spPr bwMode="auto">
            <a:xfrm>
              <a:off x="9602789" y="2973388"/>
              <a:ext cx="47625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Oval 17"/>
            <p:cNvSpPr>
              <a:spLocks noChangeArrowheads="1"/>
            </p:cNvSpPr>
            <p:nvPr/>
          </p:nvSpPr>
          <p:spPr bwMode="auto">
            <a:xfrm>
              <a:off x="9832976" y="2973388"/>
              <a:ext cx="47625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8"/>
            <p:cNvSpPr/>
            <p:nvPr/>
          </p:nvSpPr>
          <p:spPr bwMode="auto">
            <a:xfrm>
              <a:off x="9855201" y="3535363"/>
              <a:ext cx="304800" cy="754063"/>
            </a:xfrm>
            <a:custGeom>
              <a:avLst/>
              <a:gdLst>
                <a:gd name="T0" fmla="*/ 199 w 199"/>
                <a:gd name="T1" fmla="*/ 420 h 490"/>
                <a:gd name="T2" fmla="*/ 11 w 199"/>
                <a:gd name="T3" fmla="*/ 0 h 490"/>
                <a:gd name="T4" fmla="*/ 0 w 199"/>
                <a:gd name="T5" fmla="*/ 15 h 490"/>
                <a:gd name="T6" fmla="*/ 181 w 199"/>
                <a:gd name="T7" fmla="*/ 420 h 490"/>
                <a:gd name="T8" fmla="*/ 152 w 199"/>
                <a:gd name="T9" fmla="*/ 478 h 490"/>
                <a:gd name="T10" fmla="*/ 155 w 199"/>
                <a:gd name="T11" fmla="*/ 489 h 490"/>
                <a:gd name="T12" fmla="*/ 159 w 199"/>
                <a:gd name="T13" fmla="*/ 490 h 490"/>
                <a:gd name="T14" fmla="*/ 167 w 199"/>
                <a:gd name="T15" fmla="*/ 486 h 490"/>
                <a:gd name="T16" fmla="*/ 199 w 199"/>
                <a:gd name="T17" fmla="*/ 423 h 490"/>
                <a:gd name="T18" fmla="*/ 199 w 199"/>
                <a:gd name="T19" fmla="*/ 42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490">
                  <a:moveTo>
                    <a:pt x="199" y="420"/>
                  </a:moveTo>
                  <a:cubicBezTo>
                    <a:pt x="170" y="227"/>
                    <a:pt x="85" y="88"/>
                    <a:pt x="11" y="0"/>
                  </a:cubicBezTo>
                  <a:cubicBezTo>
                    <a:pt x="8" y="5"/>
                    <a:pt x="4" y="10"/>
                    <a:pt x="0" y="15"/>
                  </a:cubicBezTo>
                  <a:cubicBezTo>
                    <a:pt x="72" y="101"/>
                    <a:pt x="153" y="235"/>
                    <a:pt x="181" y="420"/>
                  </a:cubicBezTo>
                  <a:cubicBezTo>
                    <a:pt x="152" y="478"/>
                    <a:pt x="152" y="478"/>
                    <a:pt x="152" y="478"/>
                  </a:cubicBezTo>
                  <a:cubicBezTo>
                    <a:pt x="149" y="482"/>
                    <a:pt x="151" y="487"/>
                    <a:pt x="155" y="489"/>
                  </a:cubicBezTo>
                  <a:cubicBezTo>
                    <a:pt x="157" y="490"/>
                    <a:pt x="158" y="490"/>
                    <a:pt x="159" y="490"/>
                  </a:cubicBezTo>
                  <a:cubicBezTo>
                    <a:pt x="163" y="490"/>
                    <a:pt x="166" y="489"/>
                    <a:pt x="167" y="486"/>
                  </a:cubicBezTo>
                  <a:cubicBezTo>
                    <a:pt x="199" y="423"/>
                    <a:pt x="199" y="423"/>
                    <a:pt x="199" y="423"/>
                  </a:cubicBezTo>
                  <a:lnTo>
                    <a:pt x="199" y="4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9"/>
            <p:cNvSpPr/>
            <p:nvPr/>
          </p:nvSpPr>
          <p:spPr bwMode="auto">
            <a:xfrm>
              <a:off x="10133014" y="4178300"/>
              <a:ext cx="68263" cy="93663"/>
            </a:xfrm>
            <a:custGeom>
              <a:avLst/>
              <a:gdLst>
                <a:gd name="T0" fmla="*/ 0 w 44"/>
                <a:gd name="T1" fmla="*/ 51 h 61"/>
                <a:gd name="T2" fmla="*/ 0 w 44"/>
                <a:gd name="T3" fmla="*/ 4 h 61"/>
                <a:gd name="T4" fmla="*/ 17 w 44"/>
                <a:gd name="T5" fmla="*/ 0 h 61"/>
                <a:gd name="T6" fmla="*/ 42 w 44"/>
                <a:gd name="T7" fmla="*/ 47 h 61"/>
                <a:gd name="T8" fmla="*/ 38 w 44"/>
                <a:gd name="T9" fmla="*/ 59 h 61"/>
                <a:gd name="T10" fmla="*/ 38 w 44"/>
                <a:gd name="T11" fmla="*/ 59 h 61"/>
                <a:gd name="T12" fmla="*/ 26 w 44"/>
                <a:gd name="T13" fmla="*/ 55 h 61"/>
                <a:gd name="T14" fmla="*/ 26 w 44"/>
                <a:gd name="T15" fmla="*/ 55 h 61"/>
                <a:gd name="T16" fmla="*/ 18 w 44"/>
                <a:gd name="T17" fmla="*/ 39 h 61"/>
                <a:gd name="T18" fmla="*/ 18 w 44"/>
                <a:gd name="T19" fmla="*/ 51 h 61"/>
                <a:gd name="T20" fmla="*/ 9 w 44"/>
                <a:gd name="T21" fmla="*/ 60 h 61"/>
                <a:gd name="T22" fmla="*/ 9 w 44"/>
                <a:gd name="T23" fmla="*/ 60 h 61"/>
                <a:gd name="T24" fmla="*/ 0 w 44"/>
                <a:gd name="T25" fmla="*/ 5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61">
                  <a:moveTo>
                    <a:pt x="0" y="51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4" y="51"/>
                    <a:pt x="42" y="56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4" y="61"/>
                    <a:pt x="28" y="59"/>
                    <a:pt x="26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6"/>
                    <a:pt x="14" y="60"/>
                    <a:pt x="9" y="60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4" y="60"/>
                    <a:pt x="0" y="56"/>
                    <a:pt x="0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0"/>
            <p:cNvSpPr/>
            <p:nvPr/>
          </p:nvSpPr>
          <p:spPr bwMode="auto">
            <a:xfrm>
              <a:off x="9004301" y="3046413"/>
              <a:ext cx="542925" cy="588963"/>
            </a:xfrm>
            <a:custGeom>
              <a:avLst/>
              <a:gdLst>
                <a:gd name="T0" fmla="*/ 2 w 353"/>
                <a:gd name="T1" fmla="*/ 81 h 383"/>
                <a:gd name="T2" fmla="*/ 350 w 353"/>
                <a:gd name="T3" fmla="*/ 383 h 383"/>
                <a:gd name="T4" fmla="*/ 353 w 353"/>
                <a:gd name="T5" fmla="*/ 365 h 383"/>
                <a:gd name="T6" fmla="*/ 18 w 353"/>
                <a:gd name="T7" fmla="*/ 74 h 383"/>
                <a:gd name="T8" fmla="*/ 21 w 353"/>
                <a:gd name="T9" fmla="*/ 9 h 383"/>
                <a:gd name="T10" fmla="*/ 12 w 353"/>
                <a:gd name="T11" fmla="*/ 0 h 383"/>
                <a:gd name="T12" fmla="*/ 8 w 353"/>
                <a:gd name="T13" fmla="*/ 1 h 383"/>
                <a:gd name="T14" fmla="*/ 3 w 353"/>
                <a:gd name="T15" fmla="*/ 8 h 383"/>
                <a:gd name="T16" fmla="*/ 0 w 353"/>
                <a:gd name="T17" fmla="*/ 79 h 383"/>
                <a:gd name="T18" fmla="*/ 2 w 353"/>
                <a:gd name="T19" fmla="*/ 8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83">
                  <a:moveTo>
                    <a:pt x="2" y="81"/>
                  </a:moveTo>
                  <a:cubicBezTo>
                    <a:pt x="110" y="244"/>
                    <a:pt x="245" y="334"/>
                    <a:pt x="350" y="383"/>
                  </a:cubicBezTo>
                  <a:cubicBezTo>
                    <a:pt x="351" y="377"/>
                    <a:pt x="352" y="371"/>
                    <a:pt x="353" y="365"/>
                  </a:cubicBezTo>
                  <a:cubicBezTo>
                    <a:pt x="252" y="317"/>
                    <a:pt x="122" y="230"/>
                    <a:pt x="18" y="7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4"/>
                    <a:pt x="17" y="0"/>
                    <a:pt x="12" y="0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5" y="2"/>
                    <a:pt x="3" y="5"/>
                    <a:pt x="3" y="8"/>
                  </a:cubicBezTo>
                  <a:cubicBezTo>
                    <a:pt x="0" y="79"/>
                    <a:pt x="0" y="79"/>
                    <a:pt x="0" y="79"/>
                  </a:cubicBezTo>
                  <a:lnTo>
                    <a:pt x="2" y="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1"/>
            <p:cNvSpPr>
              <a:spLocks noEditPoints="1"/>
            </p:cNvSpPr>
            <p:nvPr/>
          </p:nvSpPr>
          <p:spPr bwMode="auto">
            <a:xfrm>
              <a:off x="9523414" y="2919413"/>
              <a:ext cx="211138" cy="157163"/>
            </a:xfrm>
            <a:custGeom>
              <a:avLst/>
              <a:gdLst>
                <a:gd name="T0" fmla="*/ 30 w 137"/>
                <a:gd name="T1" fmla="*/ 102 h 102"/>
                <a:gd name="T2" fmla="*/ 0 w 137"/>
                <a:gd name="T3" fmla="*/ 51 h 102"/>
                <a:gd name="T4" fmla="*/ 0 w 137"/>
                <a:gd name="T5" fmla="*/ 51 h 102"/>
                <a:gd name="T6" fmla="*/ 30 w 137"/>
                <a:gd name="T7" fmla="*/ 0 h 102"/>
                <a:gd name="T8" fmla="*/ 30 w 137"/>
                <a:gd name="T9" fmla="*/ 0 h 102"/>
                <a:gd name="T10" fmla="*/ 107 w 137"/>
                <a:gd name="T11" fmla="*/ 0 h 102"/>
                <a:gd name="T12" fmla="*/ 137 w 137"/>
                <a:gd name="T13" fmla="*/ 51 h 102"/>
                <a:gd name="T14" fmla="*/ 137 w 137"/>
                <a:gd name="T15" fmla="*/ 51 h 102"/>
                <a:gd name="T16" fmla="*/ 107 w 137"/>
                <a:gd name="T17" fmla="*/ 102 h 102"/>
                <a:gd name="T18" fmla="*/ 107 w 137"/>
                <a:gd name="T19" fmla="*/ 102 h 102"/>
                <a:gd name="T20" fmla="*/ 30 w 137"/>
                <a:gd name="T21" fmla="*/ 102 h 102"/>
                <a:gd name="T22" fmla="*/ 12 w 137"/>
                <a:gd name="T23" fmla="*/ 51 h 102"/>
                <a:gd name="T24" fmla="*/ 30 w 137"/>
                <a:gd name="T25" fmla="*/ 82 h 102"/>
                <a:gd name="T26" fmla="*/ 30 w 137"/>
                <a:gd name="T27" fmla="*/ 82 h 102"/>
                <a:gd name="T28" fmla="*/ 107 w 137"/>
                <a:gd name="T29" fmla="*/ 82 h 102"/>
                <a:gd name="T30" fmla="*/ 125 w 137"/>
                <a:gd name="T31" fmla="*/ 51 h 102"/>
                <a:gd name="T32" fmla="*/ 125 w 137"/>
                <a:gd name="T33" fmla="*/ 51 h 102"/>
                <a:gd name="T34" fmla="*/ 107 w 137"/>
                <a:gd name="T35" fmla="*/ 20 h 102"/>
                <a:gd name="T36" fmla="*/ 107 w 137"/>
                <a:gd name="T37" fmla="*/ 20 h 102"/>
                <a:gd name="T38" fmla="*/ 30 w 137"/>
                <a:gd name="T39" fmla="*/ 20 h 102"/>
                <a:gd name="T40" fmla="*/ 12 w 137"/>
                <a:gd name="T4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02">
                  <a:moveTo>
                    <a:pt x="30" y="102"/>
                  </a:moveTo>
                  <a:cubicBezTo>
                    <a:pt x="13" y="102"/>
                    <a:pt x="0" y="79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13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24" y="0"/>
                    <a:pt x="137" y="23"/>
                    <a:pt x="137" y="51"/>
                  </a:cubicBezTo>
                  <a:cubicBezTo>
                    <a:pt x="137" y="51"/>
                    <a:pt x="137" y="51"/>
                    <a:pt x="137" y="51"/>
                  </a:cubicBezTo>
                  <a:cubicBezTo>
                    <a:pt x="137" y="79"/>
                    <a:pt x="124" y="102"/>
                    <a:pt x="107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30" y="102"/>
                    <a:pt x="30" y="102"/>
                    <a:pt x="30" y="102"/>
                  </a:cubicBezTo>
                  <a:close/>
                  <a:moveTo>
                    <a:pt x="12" y="51"/>
                  </a:moveTo>
                  <a:cubicBezTo>
                    <a:pt x="12" y="68"/>
                    <a:pt x="20" y="82"/>
                    <a:pt x="30" y="82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17" y="82"/>
                    <a:pt x="125" y="68"/>
                    <a:pt x="125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5" y="34"/>
                    <a:pt x="11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0" y="20"/>
                    <a:pt x="12" y="34"/>
                    <a:pt x="12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2"/>
            <p:cNvSpPr>
              <a:spLocks noEditPoints="1"/>
            </p:cNvSpPr>
            <p:nvPr/>
          </p:nvSpPr>
          <p:spPr bwMode="auto">
            <a:xfrm>
              <a:off x="9752014" y="2919413"/>
              <a:ext cx="211138" cy="150813"/>
            </a:xfrm>
            <a:custGeom>
              <a:avLst/>
              <a:gdLst>
                <a:gd name="T0" fmla="*/ 30 w 138"/>
                <a:gd name="T1" fmla="*/ 98 h 98"/>
                <a:gd name="T2" fmla="*/ 0 w 138"/>
                <a:gd name="T3" fmla="*/ 49 h 98"/>
                <a:gd name="T4" fmla="*/ 0 w 138"/>
                <a:gd name="T5" fmla="*/ 49 h 98"/>
                <a:gd name="T6" fmla="*/ 30 w 138"/>
                <a:gd name="T7" fmla="*/ 0 h 98"/>
                <a:gd name="T8" fmla="*/ 30 w 138"/>
                <a:gd name="T9" fmla="*/ 0 h 98"/>
                <a:gd name="T10" fmla="*/ 108 w 138"/>
                <a:gd name="T11" fmla="*/ 0 h 98"/>
                <a:gd name="T12" fmla="*/ 138 w 138"/>
                <a:gd name="T13" fmla="*/ 49 h 98"/>
                <a:gd name="T14" fmla="*/ 138 w 138"/>
                <a:gd name="T15" fmla="*/ 49 h 98"/>
                <a:gd name="T16" fmla="*/ 108 w 138"/>
                <a:gd name="T17" fmla="*/ 98 h 98"/>
                <a:gd name="T18" fmla="*/ 108 w 138"/>
                <a:gd name="T19" fmla="*/ 98 h 98"/>
                <a:gd name="T20" fmla="*/ 30 w 138"/>
                <a:gd name="T21" fmla="*/ 98 h 98"/>
                <a:gd name="T22" fmla="*/ 12 w 138"/>
                <a:gd name="T23" fmla="*/ 49 h 98"/>
                <a:gd name="T24" fmla="*/ 30 w 138"/>
                <a:gd name="T25" fmla="*/ 79 h 98"/>
                <a:gd name="T26" fmla="*/ 30 w 138"/>
                <a:gd name="T27" fmla="*/ 79 h 98"/>
                <a:gd name="T28" fmla="*/ 108 w 138"/>
                <a:gd name="T29" fmla="*/ 79 h 98"/>
                <a:gd name="T30" fmla="*/ 126 w 138"/>
                <a:gd name="T31" fmla="*/ 49 h 98"/>
                <a:gd name="T32" fmla="*/ 126 w 138"/>
                <a:gd name="T33" fmla="*/ 49 h 98"/>
                <a:gd name="T34" fmla="*/ 108 w 138"/>
                <a:gd name="T35" fmla="*/ 19 h 98"/>
                <a:gd name="T36" fmla="*/ 108 w 138"/>
                <a:gd name="T37" fmla="*/ 19 h 98"/>
                <a:gd name="T38" fmla="*/ 30 w 138"/>
                <a:gd name="T39" fmla="*/ 19 h 98"/>
                <a:gd name="T40" fmla="*/ 12 w 138"/>
                <a:gd name="T41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8" h="98">
                  <a:moveTo>
                    <a:pt x="30" y="98"/>
                  </a:moveTo>
                  <a:cubicBezTo>
                    <a:pt x="13" y="98"/>
                    <a:pt x="0" y="76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13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24" y="0"/>
                    <a:pt x="138" y="22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76"/>
                    <a:pt x="124" y="98"/>
                    <a:pt x="108" y="98"/>
                  </a:cubicBezTo>
                  <a:cubicBezTo>
                    <a:pt x="108" y="98"/>
                    <a:pt x="108" y="98"/>
                    <a:pt x="108" y="98"/>
                  </a:cubicBezTo>
                  <a:cubicBezTo>
                    <a:pt x="30" y="98"/>
                    <a:pt x="30" y="98"/>
                    <a:pt x="30" y="98"/>
                  </a:cubicBezTo>
                  <a:close/>
                  <a:moveTo>
                    <a:pt x="12" y="49"/>
                  </a:moveTo>
                  <a:cubicBezTo>
                    <a:pt x="12" y="65"/>
                    <a:pt x="20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18" y="79"/>
                    <a:pt x="126" y="65"/>
                    <a:pt x="126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33"/>
                    <a:pt x="118" y="19"/>
                    <a:pt x="108" y="19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0" y="19"/>
                    <a:pt x="12" y="33"/>
                    <a:pt x="12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3"/>
            <p:cNvSpPr/>
            <p:nvPr/>
          </p:nvSpPr>
          <p:spPr bwMode="auto">
            <a:xfrm>
              <a:off x="9418639" y="2957513"/>
              <a:ext cx="122238" cy="58738"/>
            </a:xfrm>
            <a:custGeom>
              <a:avLst/>
              <a:gdLst>
                <a:gd name="T0" fmla="*/ 0 w 77"/>
                <a:gd name="T1" fmla="*/ 26 h 37"/>
                <a:gd name="T2" fmla="*/ 73 w 77"/>
                <a:gd name="T3" fmla="*/ 0 h 37"/>
                <a:gd name="T4" fmla="*/ 77 w 77"/>
                <a:gd name="T5" fmla="*/ 11 h 37"/>
                <a:gd name="T6" fmla="*/ 4 w 77"/>
                <a:gd name="T7" fmla="*/ 37 h 37"/>
                <a:gd name="T8" fmla="*/ 0 w 77"/>
                <a:gd name="T9" fmla="*/ 26 h 37"/>
                <a:gd name="T10" fmla="*/ 0 w 77"/>
                <a:gd name="T11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37">
                  <a:moveTo>
                    <a:pt x="0" y="26"/>
                  </a:moveTo>
                  <a:lnTo>
                    <a:pt x="73" y="0"/>
                  </a:lnTo>
                  <a:lnTo>
                    <a:pt x="77" y="11"/>
                  </a:lnTo>
                  <a:lnTo>
                    <a:pt x="4" y="37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4"/>
            <p:cNvSpPr/>
            <p:nvPr/>
          </p:nvSpPr>
          <p:spPr bwMode="auto">
            <a:xfrm>
              <a:off x="9936164" y="2951163"/>
              <a:ext cx="119063" cy="68263"/>
            </a:xfrm>
            <a:custGeom>
              <a:avLst/>
              <a:gdLst>
                <a:gd name="T0" fmla="*/ 0 w 75"/>
                <a:gd name="T1" fmla="*/ 10 h 43"/>
                <a:gd name="T2" fmla="*/ 5 w 75"/>
                <a:gd name="T3" fmla="*/ 0 h 43"/>
                <a:gd name="T4" fmla="*/ 75 w 75"/>
                <a:gd name="T5" fmla="*/ 32 h 43"/>
                <a:gd name="T6" fmla="*/ 70 w 75"/>
                <a:gd name="T7" fmla="*/ 43 h 43"/>
                <a:gd name="T8" fmla="*/ 0 w 75"/>
                <a:gd name="T9" fmla="*/ 10 h 43"/>
                <a:gd name="T10" fmla="*/ 0 w 75"/>
                <a:gd name="T11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43">
                  <a:moveTo>
                    <a:pt x="0" y="10"/>
                  </a:moveTo>
                  <a:lnTo>
                    <a:pt x="5" y="0"/>
                  </a:lnTo>
                  <a:lnTo>
                    <a:pt x="75" y="32"/>
                  </a:lnTo>
                  <a:lnTo>
                    <a:pt x="70" y="43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5"/>
            <p:cNvSpPr/>
            <p:nvPr/>
          </p:nvSpPr>
          <p:spPr bwMode="auto">
            <a:xfrm>
              <a:off x="9709151" y="2952750"/>
              <a:ext cx="61913" cy="20638"/>
            </a:xfrm>
            <a:custGeom>
              <a:avLst/>
              <a:gdLst>
                <a:gd name="T0" fmla="*/ 0 w 39"/>
                <a:gd name="T1" fmla="*/ 12 h 13"/>
                <a:gd name="T2" fmla="*/ 0 w 39"/>
                <a:gd name="T3" fmla="*/ 0 h 13"/>
                <a:gd name="T4" fmla="*/ 39 w 39"/>
                <a:gd name="T5" fmla="*/ 1 h 13"/>
                <a:gd name="T6" fmla="*/ 39 w 39"/>
                <a:gd name="T7" fmla="*/ 13 h 13"/>
                <a:gd name="T8" fmla="*/ 0 w 39"/>
                <a:gd name="T9" fmla="*/ 12 h 13"/>
                <a:gd name="T10" fmla="*/ 0 w 39"/>
                <a:gd name="T11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3">
                  <a:moveTo>
                    <a:pt x="0" y="12"/>
                  </a:moveTo>
                  <a:lnTo>
                    <a:pt x="0" y="0"/>
                  </a:lnTo>
                  <a:lnTo>
                    <a:pt x="39" y="1"/>
                  </a:lnTo>
                  <a:lnTo>
                    <a:pt x="39" y="13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26"/>
            <p:cNvSpPr/>
            <p:nvPr/>
          </p:nvSpPr>
          <p:spPr bwMode="auto">
            <a:xfrm>
              <a:off x="8937626" y="3082925"/>
              <a:ext cx="92075" cy="92075"/>
            </a:xfrm>
            <a:custGeom>
              <a:avLst/>
              <a:gdLst>
                <a:gd name="T0" fmla="*/ 40 w 60"/>
                <a:gd name="T1" fmla="*/ 7 h 60"/>
                <a:gd name="T2" fmla="*/ 60 w 60"/>
                <a:gd name="T3" fmla="*/ 49 h 60"/>
                <a:gd name="T4" fmla="*/ 47 w 60"/>
                <a:gd name="T5" fmla="*/ 60 h 60"/>
                <a:gd name="T6" fmla="*/ 5 w 60"/>
                <a:gd name="T7" fmla="*/ 28 h 60"/>
                <a:gd name="T8" fmla="*/ 3 w 60"/>
                <a:gd name="T9" fmla="*/ 15 h 60"/>
                <a:gd name="T10" fmla="*/ 3 w 60"/>
                <a:gd name="T11" fmla="*/ 15 h 60"/>
                <a:gd name="T12" fmla="*/ 15 w 60"/>
                <a:gd name="T13" fmla="*/ 14 h 60"/>
                <a:gd name="T14" fmla="*/ 15 w 60"/>
                <a:gd name="T15" fmla="*/ 14 h 60"/>
                <a:gd name="T16" fmla="*/ 29 w 60"/>
                <a:gd name="T17" fmla="*/ 24 h 60"/>
                <a:gd name="T18" fmla="*/ 24 w 60"/>
                <a:gd name="T19" fmla="*/ 14 h 60"/>
                <a:gd name="T20" fmla="*/ 29 w 60"/>
                <a:gd name="T21" fmla="*/ 2 h 60"/>
                <a:gd name="T22" fmla="*/ 29 w 60"/>
                <a:gd name="T23" fmla="*/ 2 h 60"/>
                <a:gd name="T24" fmla="*/ 40 w 60"/>
                <a:gd name="T25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60">
                  <a:moveTo>
                    <a:pt x="40" y="7"/>
                  </a:moveTo>
                  <a:cubicBezTo>
                    <a:pt x="60" y="49"/>
                    <a:pt x="60" y="49"/>
                    <a:pt x="60" y="49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1" y="25"/>
                    <a:pt x="0" y="19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6" y="12"/>
                    <a:pt x="11" y="11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2" y="10"/>
                    <a:pt x="24" y="4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3" y="0"/>
                    <a:pt x="38" y="2"/>
                    <a:pt x="4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7"/>
            <p:cNvSpPr/>
            <p:nvPr/>
          </p:nvSpPr>
          <p:spPr bwMode="auto">
            <a:xfrm>
              <a:off x="7848601" y="2371725"/>
              <a:ext cx="147638" cy="212725"/>
            </a:xfrm>
            <a:custGeom>
              <a:avLst/>
              <a:gdLst>
                <a:gd name="T0" fmla="*/ 62 w 96"/>
                <a:gd name="T1" fmla="*/ 129 h 138"/>
                <a:gd name="T2" fmla="*/ 4 w 96"/>
                <a:gd name="T3" fmla="*/ 27 h 138"/>
                <a:gd name="T4" fmla="*/ 11 w 96"/>
                <a:gd name="T5" fmla="*/ 4 h 138"/>
                <a:gd name="T6" fmla="*/ 11 w 96"/>
                <a:gd name="T7" fmla="*/ 4 h 138"/>
                <a:gd name="T8" fmla="*/ 34 w 96"/>
                <a:gd name="T9" fmla="*/ 11 h 138"/>
                <a:gd name="T10" fmla="*/ 34 w 96"/>
                <a:gd name="T11" fmla="*/ 11 h 138"/>
                <a:gd name="T12" fmla="*/ 92 w 96"/>
                <a:gd name="T13" fmla="*/ 112 h 138"/>
                <a:gd name="T14" fmla="*/ 85 w 96"/>
                <a:gd name="T15" fmla="*/ 135 h 138"/>
                <a:gd name="T16" fmla="*/ 85 w 96"/>
                <a:gd name="T17" fmla="*/ 135 h 138"/>
                <a:gd name="T18" fmla="*/ 77 w 96"/>
                <a:gd name="T19" fmla="*/ 138 h 138"/>
                <a:gd name="T20" fmla="*/ 77 w 96"/>
                <a:gd name="T21" fmla="*/ 138 h 138"/>
                <a:gd name="T22" fmla="*/ 62 w 96"/>
                <a:gd name="T23" fmla="*/ 12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138">
                  <a:moveTo>
                    <a:pt x="62" y="129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0" y="19"/>
                    <a:pt x="2" y="9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9" y="0"/>
                    <a:pt x="29" y="3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6" y="120"/>
                    <a:pt x="94" y="131"/>
                    <a:pt x="85" y="135"/>
                  </a:cubicBezTo>
                  <a:cubicBezTo>
                    <a:pt x="85" y="135"/>
                    <a:pt x="85" y="135"/>
                    <a:pt x="85" y="135"/>
                  </a:cubicBezTo>
                  <a:cubicBezTo>
                    <a:pt x="83" y="137"/>
                    <a:pt x="80" y="138"/>
                    <a:pt x="77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1" y="138"/>
                    <a:pt x="66" y="135"/>
                    <a:pt x="62" y="1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8"/>
            <p:cNvSpPr/>
            <p:nvPr/>
          </p:nvSpPr>
          <p:spPr bwMode="auto">
            <a:xfrm>
              <a:off x="7843839" y="2371725"/>
              <a:ext cx="180975" cy="188913"/>
            </a:xfrm>
            <a:custGeom>
              <a:avLst/>
              <a:gdLst>
                <a:gd name="T0" fmla="*/ 7 w 117"/>
                <a:gd name="T1" fmla="*/ 119 h 123"/>
                <a:gd name="T2" fmla="*/ 6 w 117"/>
                <a:gd name="T3" fmla="*/ 95 h 123"/>
                <a:gd name="T4" fmla="*/ 6 w 117"/>
                <a:gd name="T5" fmla="*/ 95 h 123"/>
                <a:gd name="T6" fmla="*/ 86 w 117"/>
                <a:gd name="T7" fmla="*/ 8 h 123"/>
                <a:gd name="T8" fmla="*/ 110 w 117"/>
                <a:gd name="T9" fmla="*/ 7 h 123"/>
                <a:gd name="T10" fmla="*/ 110 w 117"/>
                <a:gd name="T11" fmla="*/ 7 h 123"/>
                <a:gd name="T12" fmla="*/ 111 w 117"/>
                <a:gd name="T13" fmla="*/ 30 h 123"/>
                <a:gd name="T14" fmla="*/ 111 w 117"/>
                <a:gd name="T15" fmla="*/ 30 h 123"/>
                <a:gd name="T16" fmla="*/ 31 w 117"/>
                <a:gd name="T17" fmla="*/ 118 h 123"/>
                <a:gd name="T18" fmla="*/ 18 w 117"/>
                <a:gd name="T19" fmla="*/ 123 h 123"/>
                <a:gd name="T20" fmla="*/ 18 w 117"/>
                <a:gd name="T21" fmla="*/ 123 h 123"/>
                <a:gd name="T22" fmla="*/ 7 w 117"/>
                <a:gd name="T23" fmla="*/ 11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123">
                  <a:moveTo>
                    <a:pt x="7" y="119"/>
                  </a:moveTo>
                  <a:cubicBezTo>
                    <a:pt x="0" y="112"/>
                    <a:pt x="0" y="102"/>
                    <a:pt x="6" y="95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92" y="1"/>
                    <a:pt x="103" y="0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6" y="13"/>
                    <a:pt x="117" y="24"/>
                    <a:pt x="111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27" y="121"/>
                    <a:pt x="23" y="123"/>
                    <a:pt x="18" y="123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14" y="123"/>
                    <a:pt x="10" y="122"/>
                    <a:pt x="7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9"/>
            <p:cNvSpPr>
              <a:spLocks noEditPoints="1"/>
            </p:cNvSpPr>
            <p:nvPr/>
          </p:nvSpPr>
          <p:spPr bwMode="auto">
            <a:xfrm>
              <a:off x="6470651" y="2225675"/>
              <a:ext cx="2238375" cy="2051050"/>
            </a:xfrm>
            <a:custGeom>
              <a:avLst/>
              <a:gdLst>
                <a:gd name="T0" fmla="*/ 280 w 1455"/>
                <a:gd name="T1" fmla="*/ 1326 h 1334"/>
                <a:gd name="T2" fmla="*/ 268 w 1455"/>
                <a:gd name="T3" fmla="*/ 1327 h 1334"/>
                <a:gd name="T4" fmla="*/ 195 w 1455"/>
                <a:gd name="T5" fmla="*/ 1308 h 1334"/>
                <a:gd name="T6" fmla="*/ 139 w 1455"/>
                <a:gd name="T7" fmla="*/ 1207 h 1334"/>
                <a:gd name="T8" fmla="*/ 51 w 1455"/>
                <a:gd name="T9" fmla="*/ 512 h 1334"/>
                <a:gd name="T10" fmla="*/ 4 w 1455"/>
                <a:gd name="T11" fmla="*/ 62 h 1334"/>
                <a:gd name="T12" fmla="*/ 4 w 1455"/>
                <a:gd name="T13" fmla="*/ 62 h 1334"/>
                <a:gd name="T14" fmla="*/ 28 w 1455"/>
                <a:gd name="T15" fmla="*/ 44 h 1334"/>
                <a:gd name="T16" fmla="*/ 31 w 1455"/>
                <a:gd name="T17" fmla="*/ 45 h 1334"/>
                <a:gd name="T18" fmla="*/ 47 w 1455"/>
                <a:gd name="T19" fmla="*/ 49 h 1334"/>
                <a:gd name="T20" fmla="*/ 121 w 1455"/>
                <a:gd name="T21" fmla="*/ 55 h 1334"/>
                <a:gd name="T22" fmla="*/ 208 w 1455"/>
                <a:gd name="T23" fmla="*/ 50 h 1334"/>
                <a:gd name="T24" fmla="*/ 420 w 1455"/>
                <a:gd name="T25" fmla="*/ 46 h 1334"/>
                <a:gd name="T26" fmla="*/ 1125 w 1455"/>
                <a:gd name="T27" fmla="*/ 10 h 1334"/>
                <a:gd name="T28" fmla="*/ 1407 w 1455"/>
                <a:gd name="T29" fmla="*/ 1 h 1334"/>
                <a:gd name="T30" fmla="*/ 1440 w 1455"/>
                <a:gd name="T31" fmla="*/ 14 h 1334"/>
                <a:gd name="T32" fmla="*/ 1455 w 1455"/>
                <a:gd name="T33" fmla="*/ 63 h 1334"/>
                <a:gd name="T34" fmla="*/ 1455 w 1455"/>
                <a:gd name="T35" fmla="*/ 71 h 1334"/>
                <a:gd name="T36" fmla="*/ 1451 w 1455"/>
                <a:gd name="T37" fmla="*/ 590 h 1334"/>
                <a:gd name="T38" fmla="*/ 1437 w 1455"/>
                <a:gd name="T39" fmla="*/ 1071 h 1334"/>
                <a:gd name="T40" fmla="*/ 1412 w 1455"/>
                <a:gd name="T41" fmla="*/ 1273 h 1334"/>
                <a:gd name="T42" fmla="*/ 1333 w 1455"/>
                <a:gd name="T43" fmla="*/ 1323 h 1334"/>
                <a:gd name="T44" fmla="*/ 1002 w 1455"/>
                <a:gd name="T45" fmla="*/ 1330 h 1334"/>
                <a:gd name="T46" fmla="*/ 486 w 1455"/>
                <a:gd name="T47" fmla="*/ 1326 h 1334"/>
                <a:gd name="T48" fmla="*/ 748 w 1455"/>
                <a:gd name="T49" fmla="*/ 1300 h 1334"/>
                <a:gd name="T50" fmla="*/ 1332 w 1455"/>
                <a:gd name="T51" fmla="*/ 1289 h 1334"/>
                <a:gd name="T52" fmla="*/ 1374 w 1455"/>
                <a:gd name="T53" fmla="*/ 1268 h 1334"/>
                <a:gd name="T54" fmla="*/ 1391 w 1455"/>
                <a:gd name="T55" fmla="*/ 1234 h 1334"/>
                <a:gd name="T56" fmla="*/ 1392 w 1455"/>
                <a:gd name="T57" fmla="*/ 1225 h 1334"/>
                <a:gd name="T58" fmla="*/ 1418 w 1455"/>
                <a:gd name="T59" fmla="*/ 931 h 1334"/>
                <a:gd name="T60" fmla="*/ 1421 w 1455"/>
                <a:gd name="T61" fmla="*/ 70 h 1334"/>
                <a:gd name="T62" fmla="*/ 1421 w 1455"/>
                <a:gd name="T63" fmla="*/ 63 h 1334"/>
                <a:gd name="T64" fmla="*/ 1415 w 1455"/>
                <a:gd name="T65" fmla="*/ 37 h 1334"/>
                <a:gd name="T66" fmla="*/ 1407 w 1455"/>
                <a:gd name="T67" fmla="*/ 34 h 1334"/>
                <a:gd name="T68" fmla="*/ 1402 w 1455"/>
                <a:gd name="T69" fmla="*/ 35 h 1334"/>
                <a:gd name="T70" fmla="*/ 1401 w 1455"/>
                <a:gd name="T71" fmla="*/ 35 h 1334"/>
                <a:gd name="T72" fmla="*/ 1126 w 1455"/>
                <a:gd name="T73" fmla="*/ 44 h 1334"/>
                <a:gd name="T74" fmla="*/ 421 w 1455"/>
                <a:gd name="T75" fmla="*/ 80 h 1334"/>
                <a:gd name="T76" fmla="*/ 121 w 1455"/>
                <a:gd name="T77" fmla="*/ 89 h 1334"/>
                <a:gd name="T78" fmla="*/ 41 w 1455"/>
                <a:gd name="T79" fmla="*/ 82 h 1334"/>
                <a:gd name="T80" fmla="*/ 56 w 1455"/>
                <a:gd name="T81" fmla="*/ 200 h 1334"/>
                <a:gd name="T82" fmla="*/ 107 w 1455"/>
                <a:gd name="T83" fmla="*/ 740 h 1334"/>
                <a:gd name="T84" fmla="*/ 213 w 1455"/>
                <a:gd name="T85" fmla="*/ 1279 h 1334"/>
                <a:gd name="T86" fmla="*/ 268 w 1455"/>
                <a:gd name="T87" fmla="*/ 1293 h 1334"/>
                <a:gd name="T88" fmla="*/ 277 w 1455"/>
                <a:gd name="T89" fmla="*/ 1293 h 1334"/>
                <a:gd name="T90" fmla="*/ 278 w 1455"/>
                <a:gd name="T91" fmla="*/ 1293 h 1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55" h="1334">
                  <a:moveTo>
                    <a:pt x="486" y="1326"/>
                  </a:moveTo>
                  <a:cubicBezTo>
                    <a:pt x="280" y="1326"/>
                    <a:pt x="280" y="1326"/>
                    <a:pt x="280" y="1326"/>
                  </a:cubicBezTo>
                  <a:cubicBezTo>
                    <a:pt x="278" y="1327"/>
                    <a:pt x="274" y="1327"/>
                    <a:pt x="268" y="1327"/>
                  </a:cubicBezTo>
                  <a:cubicBezTo>
                    <a:pt x="268" y="1327"/>
                    <a:pt x="268" y="1327"/>
                    <a:pt x="268" y="1327"/>
                  </a:cubicBezTo>
                  <a:cubicBezTo>
                    <a:pt x="252" y="1327"/>
                    <a:pt x="223" y="1324"/>
                    <a:pt x="195" y="1308"/>
                  </a:cubicBezTo>
                  <a:cubicBezTo>
                    <a:pt x="195" y="1308"/>
                    <a:pt x="195" y="1308"/>
                    <a:pt x="195" y="1308"/>
                  </a:cubicBezTo>
                  <a:cubicBezTo>
                    <a:pt x="168" y="1291"/>
                    <a:pt x="143" y="1258"/>
                    <a:pt x="139" y="1207"/>
                  </a:cubicBezTo>
                  <a:cubicBezTo>
                    <a:pt x="139" y="1207"/>
                    <a:pt x="139" y="1207"/>
                    <a:pt x="139" y="1207"/>
                  </a:cubicBezTo>
                  <a:cubicBezTo>
                    <a:pt x="73" y="744"/>
                    <a:pt x="73" y="744"/>
                    <a:pt x="73" y="744"/>
                  </a:cubicBezTo>
                  <a:cubicBezTo>
                    <a:pt x="51" y="512"/>
                    <a:pt x="51" y="512"/>
                    <a:pt x="51" y="512"/>
                  </a:cubicBezTo>
                  <a:cubicBezTo>
                    <a:pt x="22" y="203"/>
                    <a:pt x="22" y="203"/>
                    <a:pt x="22" y="203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4" y="46"/>
                    <a:pt x="39" y="48"/>
                    <a:pt x="47" y="49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61" y="52"/>
                    <a:pt x="85" y="55"/>
                    <a:pt x="121" y="55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44" y="55"/>
                    <a:pt x="173" y="54"/>
                    <a:pt x="208" y="50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420" y="46"/>
                    <a:pt x="420" y="46"/>
                    <a:pt x="420" y="46"/>
                  </a:cubicBezTo>
                  <a:cubicBezTo>
                    <a:pt x="827" y="17"/>
                    <a:pt x="827" y="17"/>
                    <a:pt x="827" y="17"/>
                  </a:cubicBezTo>
                  <a:cubicBezTo>
                    <a:pt x="1125" y="10"/>
                    <a:pt x="1125" y="10"/>
                    <a:pt x="1125" y="10"/>
                  </a:cubicBezTo>
                  <a:cubicBezTo>
                    <a:pt x="1392" y="3"/>
                    <a:pt x="1392" y="3"/>
                    <a:pt x="1392" y="3"/>
                  </a:cubicBezTo>
                  <a:cubicBezTo>
                    <a:pt x="1395" y="2"/>
                    <a:pt x="1400" y="1"/>
                    <a:pt x="1407" y="1"/>
                  </a:cubicBezTo>
                  <a:cubicBezTo>
                    <a:pt x="1407" y="1"/>
                    <a:pt x="1407" y="1"/>
                    <a:pt x="1407" y="1"/>
                  </a:cubicBezTo>
                  <a:cubicBezTo>
                    <a:pt x="1417" y="0"/>
                    <a:pt x="1430" y="3"/>
                    <a:pt x="1440" y="14"/>
                  </a:cubicBezTo>
                  <a:cubicBezTo>
                    <a:pt x="1440" y="14"/>
                    <a:pt x="1440" y="14"/>
                    <a:pt x="1440" y="14"/>
                  </a:cubicBezTo>
                  <a:cubicBezTo>
                    <a:pt x="1450" y="25"/>
                    <a:pt x="1455" y="41"/>
                    <a:pt x="1455" y="63"/>
                  </a:cubicBezTo>
                  <a:cubicBezTo>
                    <a:pt x="1455" y="63"/>
                    <a:pt x="1455" y="63"/>
                    <a:pt x="1455" y="63"/>
                  </a:cubicBezTo>
                  <a:cubicBezTo>
                    <a:pt x="1455" y="66"/>
                    <a:pt x="1455" y="68"/>
                    <a:pt x="1455" y="71"/>
                  </a:cubicBezTo>
                  <a:cubicBezTo>
                    <a:pt x="1455" y="71"/>
                    <a:pt x="1455" y="71"/>
                    <a:pt x="1455" y="71"/>
                  </a:cubicBezTo>
                  <a:cubicBezTo>
                    <a:pt x="1451" y="590"/>
                    <a:pt x="1451" y="590"/>
                    <a:pt x="1451" y="590"/>
                  </a:cubicBezTo>
                  <a:cubicBezTo>
                    <a:pt x="1451" y="932"/>
                    <a:pt x="1451" y="932"/>
                    <a:pt x="1451" y="932"/>
                  </a:cubicBezTo>
                  <a:cubicBezTo>
                    <a:pt x="1437" y="1071"/>
                    <a:pt x="1437" y="1071"/>
                    <a:pt x="1437" y="1071"/>
                  </a:cubicBezTo>
                  <a:cubicBezTo>
                    <a:pt x="1426" y="1228"/>
                    <a:pt x="1426" y="1228"/>
                    <a:pt x="1426" y="1228"/>
                  </a:cubicBezTo>
                  <a:cubicBezTo>
                    <a:pt x="1426" y="1229"/>
                    <a:pt x="1424" y="1250"/>
                    <a:pt x="1412" y="1273"/>
                  </a:cubicBezTo>
                  <a:cubicBezTo>
                    <a:pt x="1412" y="1273"/>
                    <a:pt x="1412" y="1273"/>
                    <a:pt x="1412" y="1273"/>
                  </a:cubicBezTo>
                  <a:cubicBezTo>
                    <a:pt x="1400" y="1295"/>
                    <a:pt x="1375" y="1321"/>
                    <a:pt x="1333" y="1323"/>
                  </a:cubicBezTo>
                  <a:cubicBezTo>
                    <a:pt x="1333" y="1323"/>
                    <a:pt x="1333" y="1323"/>
                    <a:pt x="1333" y="1323"/>
                  </a:cubicBezTo>
                  <a:cubicBezTo>
                    <a:pt x="1002" y="1330"/>
                    <a:pt x="1002" y="1330"/>
                    <a:pt x="1002" y="1330"/>
                  </a:cubicBezTo>
                  <a:cubicBezTo>
                    <a:pt x="747" y="1334"/>
                    <a:pt x="747" y="1334"/>
                    <a:pt x="747" y="1334"/>
                  </a:cubicBezTo>
                  <a:cubicBezTo>
                    <a:pt x="486" y="1326"/>
                    <a:pt x="486" y="1326"/>
                    <a:pt x="486" y="1326"/>
                  </a:cubicBezTo>
                  <a:close/>
                  <a:moveTo>
                    <a:pt x="487" y="1293"/>
                  </a:moveTo>
                  <a:cubicBezTo>
                    <a:pt x="748" y="1300"/>
                    <a:pt x="748" y="1300"/>
                    <a:pt x="748" y="1300"/>
                  </a:cubicBezTo>
                  <a:cubicBezTo>
                    <a:pt x="1002" y="1296"/>
                    <a:pt x="1002" y="1296"/>
                    <a:pt x="1002" y="1296"/>
                  </a:cubicBezTo>
                  <a:cubicBezTo>
                    <a:pt x="1332" y="1289"/>
                    <a:pt x="1332" y="1289"/>
                    <a:pt x="1332" y="1289"/>
                  </a:cubicBezTo>
                  <a:cubicBezTo>
                    <a:pt x="1353" y="1288"/>
                    <a:pt x="1365" y="1279"/>
                    <a:pt x="1374" y="1268"/>
                  </a:cubicBezTo>
                  <a:cubicBezTo>
                    <a:pt x="1374" y="1268"/>
                    <a:pt x="1374" y="1268"/>
                    <a:pt x="1374" y="1268"/>
                  </a:cubicBezTo>
                  <a:cubicBezTo>
                    <a:pt x="1383" y="1257"/>
                    <a:pt x="1388" y="1243"/>
                    <a:pt x="1391" y="1234"/>
                  </a:cubicBezTo>
                  <a:cubicBezTo>
                    <a:pt x="1391" y="1234"/>
                    <a:pt x="1391" y="1234"/>
                    <a:pt x="1391" y="1234"/>
                  </a:cubicBezTo>
                  <a:cubicBezTo>
                    <a:pt x="1392" y="1228"/>
                    <a:pt x="1392" y="1224"/>
                    <a:pt x="1392" y="1225"/>
                  </a:cubicBezTo>
                  <a:cubicBezTo>
                    <a:pt x="1392" y="1225"/>
                    <a:pt x="1392" y="1225"/>
                    <a:pt x="1392" y="1225"/>
                  </a:cubicBezTo>
                  <a:cubicBezTo>
                    <a:pt x="1403" y="1068"/>
                    <a:pt x="1403" y="1068"/>
                    <a:pt x="1403" y="1068"/>
                  </a:cubicBezTo>
                  <a:cubicBezTo>
                    <a:pt x="1418" y="931"/>
                    <a:pt x="1418" y="931"/>
                    <a:pt x="1418" y="931"/>
                  </a:cubicBezTo>
                  <a:cubicBezTo>
                    <a:pt x="1418" y="590"/>
                    <a:pt x="1418" y="590"/>
                    <a:pt x="1418" y="590"/>
                  </a:cubicBezTo>
                  <a:cubicBezTo>
                    <a:pt x="1421" y="70"/>
                    <a:pt x="1421" y="70"/>
                    <a:pt x="1421" y="70"/>
                  </a:cubicBezTo>
                  <a:cubicBezTo>
                    <a:pt x="1421" y="67"/>
                    <a:pt x="1421" y="65"/>
                    <a:pt x="1421" y="63"/>
                  </a:cubicBezTo>
                  <a:cubicBezTo>
                    <a:pt x="1421" y="63"/>
                    <a:pt x="1421" y="63"/>
                    <a:pt x="1421" y="63"/>
                  </a:cubicBezTo>
                  <a:cubicBezTo>
                    <a:pt x="1421" y="46"/>
                    <a:pt x="1417" y="39"/>
                    <a:pt x="1415" y="37"/>
                  </a:cubicBezTo>
                  <a:cubicBezTo>
                    <a:pt x="1415" y="37"/>
                    <a:pt x="1415" y="37"/>
                    <a:pt x="1415" y="37"/>
                  </a:cubicBezTo>
                  <a:cubicBezTo>
                    <a:pt x="1413" y="35"/>
                    <a:pt x="1411" y="34"/>
                    <a:pt x="1407" y="34"/>
                  </a:cubicBezTo>
                  <a:cubicBezTo>
                    <a:pt x="1407" y="34"/>
                    <a:pt x="1407" y="34"/>
                    <a:pt x="1407" y="34"/>
                  </a:cubicBezTo>
                  <a:cubicBezTo>
                    <a:pt x="1405" y="34"/>
                    <a:pt x="1403" y="35"/>
                    <a:pt x="1402" y="35"/>
                  </a:cubicBezTo>
                  <a:cubicBezTo>
                    <a:pt x="1402" y="35"/>
                    <a:pt x="1402" y="35"/>
                    <a:pt x="1402" y="35"/>
                  </a:cubicBezTo>
                  <a:cubicBezTo>
                    <a:pt x="1401" y="35"/>
                    <a:pt x="1401" y="35"/>
                    <a:pt x="1401" y="35"/>
                  </a:cubicBezTo>
                  <a:cubicBezTo>
                    <a:pt x="1401" y="35"/>
                    <a:pt x="1401" y="35"/>
                    <a:pt x="1401" y="35"/>
                  </a:cubicBezTo>
                  <a:cubicBezTo>
                    <a:pt x="1398" y="36"/>
                    <a:pt x="1398" y="36"/>
                    <a:pt x="1398" y="36"/>
                  </a:cubicBezTo>
                  <a:cubicBezTo>
                    <a:pt x="1126" y="44"/>
                    <a:pt x="1126" y="44"/>
                    <a:pt x="1126" y="44"/>
                  </a:cubicBezTo>
                  <a:cubicBezTo>
                    <a:pt x="829" y="51"/>
                    <a:pt x="829" y="51"/>
                    <a:pt x="829" y="51"/>
                  </a:cubicBezTo>
                  <a:cubicBezTo>
                    <a:pt x="421" y="80"/>
                    <a:pt x="421" y="80"/>
                    <a:pt x="421" y="80"/>
                  </a:cubicBezTo>
                  <a:cubicBezTo>
                    <a:pt x="211" y="84"/>
                    <a:pt x="211" y="84"/>
                    <a:pt x="211" y="84"/>
                  </a:cubicBezTo>
                  <a:cubicBezTo>
                    <a:pt x="175" y="87"/>
                    <a:pt x="145" y="89"/>
                    <a:pt x="121" y="89"/>
                  </a:cubicBezTo>
                  <a:cubicBezTo>
                    <a:pt x="121" y="89"/>
                    <a:pt x="121" y="89"/>
                    <a:pt x="121" y="89"/>
                  </a:cubicBezTo>
                  <a:cubicBezTo>
                    <a:pt x="84" y="89"/>
                    <a:pt x="58" y="86"/>
                    <a:pt x="41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56" y="200"/>
                    <a:pt x="56" y="200"/>
                    <a:pt x="56" y="200"/>
                  </a:cubicBezTo>
                  <a:cubicBezTo>
                    <a:pt x="85" y="509"/>
                    <a:pt x="85" y="509"/>
                    <a:pt x="85" y="509"/>
                  </a:cubicBezTo>
                  <a:cubicBezTo>
                    <a:pt x="107" y="740"/>
                    <a:pt x="107" y="740"/>
                    <a:pt x="107" y="740"/>
                  </a:cubicBezTo>
                  <a:cubicBezTo>
                    <a:pt x="172" y="1203"/>
                    <a:pt x="172" y="1203"/>
                    <a:pt x="172" y="1203"/>
                  </a:cubicBezTo>
                  <a:cubicBezTo>
                    <a:pt x="177" y="1247"/>
                    <a:pt x="194" y="1267"/>
                    <a:pt x="213" y="1279"/>
                  </a:cubicBezTo>
                  <a:cubicBezTo>
                    <a:pt x="213" y="1279"/>
                    <a:pt x="213" y="1279"/>
                    <a:pt x="213" y="1279"/>
                  </a:cubicBezTo>
                  <a:cubicBezTo>
                    <a:pt x="232" y="1291"/>
                    <a:pt x="255" y="1293"/>
                    <a:pt x="268" y="1293"/>
                  </a:cubicBezTo>
                  <a:cubicBezTo>
                    <a:pt x="268" y="1293"/>
                    <a:pt x="268" y="1293"/>
                    <a:pt x="268" y="1293"/>
                  </a:cubicBezTo>
                  <a:cubicBezTo>
                    <a:pt x="274" y="1293"/>
                    <a:pt x="277" y="1293"/>
                    <a:pt x="277" y="1293"/>
                  </a:cubicBezTo>
                  <a:cubicBezTo>
                    <a:pt x="277" y="1293"/>
                    <a:pt x="277" y="1293"/>
                    <a:pt x="277" y="1293"/>
                  </a:cubicBezTo>
                  <a:cubicBezTo>
                    <a:pt x="278" y="1293"/>
                    <a:pt x="278" y="1293"/>
                    <a:pt x="278" y="1293"/>
                  </a:cubicBezTo>
                  <a:cubicBezTo>
                    <a:pt x="487" y="1293"/>
                    <a:pt x="487" y="1293"/>
                    <a:pt x="487" y="12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30"/>
            <p:cNvSpPr/>
            <p:nvPr/>
          </p:nvSpPr>
          <p:spPr bwMode="auto">
            <a:xfrm>
              <a:off x="6510339" y="2643188"/>
              <a:ext cx="2225675" cy="85725"/>
            </a:xfrm>
            <a:custGeom>
              <a:avLst/>
              <a:gdLst>
                <a:gd name="T0" fmla="*/ 0 w 1447"/>
                <a:gd name="T1" fmla="*/ 40 h 56"/>
                <a:gd name="T2" fmla="*/ 16 w 1447"/>
                <a:gd name="T3" fmla="*/ 22 h 56"/>
                <a:gd name="T4" fmla="*/ 16 w 1447"/>
                <a:gd name="T5" fmla="*/ 22 h 56"/>
                <a:gd name="T6" fmla="*/ 328 w 1447"/>
                <a:gd name="T7" fmla="*/ 7 h 56"/>
                <a:gd name="T8" fmla="*/ 328 w 1447"/>
                <a:gd name="T9" fmla="*/ 7 h 56"/>
                <a:gd name="T10" fmla="*/ 396 w 1447"/>
                <a:gd name="T11" fmla="*/ 2 h 56"/>
                <a:gd name="T12" fmla="*/ 396 w 1447"/>
                <a:gd name="T13" fmla="*/ 2 h 56"/>
                <a:gd name="T14" fmla="*/ 399 w 1447"/>
                <a:gd name="T15" fmla="*/ 0 h 56"/>
                <a:gd name="T16" fmla="*/ 780 w 1447"/>
                <a:gd name="T17" fmla="*/ 15 h 56"/>
                <a:gd name="T18" fmla="*/ 1125 w 1447"/>
                <a:gd name="T19" fmla="*/ 1 h 56"/>
                <a:gd name="T20" fmla="*/ 1431 w 1447"/>
                <a:gd name="T21" fmla="*/ 11 h 56"/>
                <a:gd name="T22" fmla="*/ 1447 w 1447"/>
                <a:gd name="T23" fmla="*/ 29 h 56"/>
                <a:gd name="T24" fmla="*/ 1447 w 1447"/>
                <a:gd name="T25" fmla="*/ 29 h 56"/>
                <a:gd name="T26" fmla="*/ 1430 w 1447"/>
                <a:gd name="T27" fmla="*/ 45 h 56"/>
                <a:gd name="T28" fmla="*/ 1430 w 1447"/>
                <a:gd name="T29" fmla="*/ 45 h 56"/>
                <a:gd name="T30" fmla="*/ 1125 w 1447"/>
                <a:gd name="T31" fmla="*/ 34 h 56"/>
                <a:gd name="T32" fmla="*/ 780 w 1447"/>
                <a:gd name="T33" fmla="*/ 49 h 56"/>
                <a:gd name="T34" fmla="*/ 404 w 1447"/>
                <a:gd name="T35" fmla="*/ 34 h 56"/>
                <a:gd name="T36" fmla="*/ 382 w 1447"/>
                <a:gd name="T37" fmla="*/ 37 h 56"/>
                <a:gd name="T38" fmla="*/ 382 w 1447"/>
                <a:gd name="T39" fmla="*/ 37 h 56"/>
                <a:gd name="T40" fmla="*/ 335 w 1447"/>
                <a:gd name="T41" fmla="*/ 41 h 56"/>
                <a:gd name="T42" fmla="*/ 335 w 1447"/>
                <a:gd name="T43" fmla="*/ 41 h 56"/>
                <a:gd name="T44" fmla="*/ 203 w 1447"/>
                <a:gd name="T45" fmla="*/ 48 h 56"/>
                <a:gd name="T46" fmla="*/ 203 w 1447"/>
                <a:gd name="T47" fmla="*/ 48 h 56"/>
                <a:gd name="T48" fmla="*/ 17 w 1447"/>
                <a:gd name="T49" fmla="*/ 56 h 56"/>
                <a:gd name="T50" fmla="*/ 17 w 1447"/>
                <a:gd name="T51" fmla="*/ 56 h 56"/>
                <a:gd name="T52" fmla="*/ 17 w 1447"/>
                <a:gd name="T53" fmla="*/ 56 h 56"/>
                <a:gd name="T54" fmla="*/ 17 w 1447"/>
                <a:gd name="T55" fmla="*/ 56 h 56"/>
                <a:gd name="T56" fmla="*/ 0 w 1447"/>
                <a:gd name="T57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47" h="56">
                  <a:moveTo>
                    <a:pt x="0" y="40"/>
                  </a:moveTo>
                  <a:cubicBezTo>
                    <a:pt x="0" y="31"/>
                    <a:pt x="7" y="23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216" y="14"/>
                    <a:pt x="328" y="7"/>
                  </a:cubicBezTo>
                  <a:cubicBezTo>
                    <a:pt x="328" y="7"/>
                    <a:pt x="328" y="7"/>
                    <a:pt x="328" y="7"/>
                  </a:cubicBezTo>
                  <a:cubicBezTo>
                    <a:pt x="363" y="5"/>
                    <a:pt x="391" y="3"/>
                    <a:pt x="396" y="2"/>
                  </a:cubicBezTo>
                  <a:cubicBezTo>
                    <a:pt x="396" y="2"/>
                    <a:pt x="396" y="2"/>
                    <a:pt x="396" y="2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1125" y="1"/>
                    <a:pt x="1125" y="1"/>
                    <a:pt x="1125" y="1"/>
                  </a:cubicBezTo>
                  <a:cubicBezTo>
                    <a:pt x="1431" y="11"/>
                    <a:pt x="1431" y="11"/>
                    <a:pt x="1431" y="11"/>
                  </a:cubicBezTo>
                  <a:cubicBezTo>
                    <a:pt x="1440" y="12"/>
                    <a:pt x="1447" y="20"/>
                    <a:pt x="1447" y="29"/>
                  </a:cubicBezTo>
                  <a:cubicBezTo>
                    <a:pt x="1447" y="29"/>
                    <a:pt x="1447" y="29"/>
                    <a:pt x="1447" y="29"/>
                  </a:cubicBezTo>
                  <a:cubicBezTo>
                    <a:pt x="1447" y="38"/>
                    <a:pt x="1439" y="46"/>
                    <a:pt x="1430" y="45"/>
                  </a:cubicBezTo>
                  <a:cubicBezTo>
                    <a:pt x="1430" y="45"/>
                    <a:pt x="1430" y="45"/>
                    <a:pt x="1430" y="45"/>
                  </a:cubicBezTo>
                  <a:cubicBezTo>
                    <a:pt x="1125" y="34"/>
                    <a:pt x="1125" y="34"/>
                    <a:pt x="1125" y="34"/>
                  </a:cubicBezTo>
                  <a:cubicBezTo>
                    <a:pt x="780" y="49"/>
                    <a:pt x="780" y="49"/>
                    <a:pt x="780" y="49"/>
                  </a:cubicBezTo>
                  <a:cubicBezTo>
                    <a:pt x="404" y="34"/>
                    <a:pt x="404" y="34"/>
                    <a:pt x="404" y="34"/>
                  </a:cubicBezTo>
                  <a:cubicBezTo>
                    <a:pt x="398" y="36"/>
                    <a:pt x="392" y="36"/>
                    <a:pt x="382" y="37"/>
                  </a:cubicBezTo>
                  <a:cubicBezTo>
                    <a:pt x="382" y="37"/>
                    <a:pt x="382" y="37"/>
                    <a:pt x="382" y="37"/>
                  </a:cubicBezTo>
                  <a:cubicBezTo>
                    <a:pt x="370" y="38"/>
                    <a:pt x="354" y="40"/>
                    <a:pt x="335" y="41"/>
                  </a:cubicBezTo>
                  <a:cubicBezTo>
                    <a:pt x="335" y="41"/>
                    <a:pt x="335" y="41"/>
                    <a:pt x="335" y="41"/>
                  </a:cubicBezTo>
                  <a:cubicBezTo>
                    <a:pt x="298" y="43"/>
                    <a:pt x="250" y="46"/>
                    <a:pt x="203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109" y="52"/>
                    <a:pt x="17" y="56"/>
                    <a:pt x="17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8" y="56"/>
                    <a:pt x="0" y="49"/>
                    <a:pt x="0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31"/>
            <p:cNvSpPr/>
            <p:nvPr/>
          </p:nvSpPr>
          <p:spPr bwMode="auto">
            <a:xfrm>
              <a:off x="6559551" y="3055938"/>
              <a:ext cx="2182813" cy="109538"/>
            </a:xfrm>
            <a:custGeom>
              <a:avLst/>
              <a:gdLst>
                <a:gd name="T0" fmla="*/ 17 w 1419"/>
                <a:gd name="T1" fmla="*/ 67 h 71"/>
                <a:gd name="T2" fmla="*/ 1 w 1419"/>
                <a:gd name="T3" fmla="*/ 49 h 71"/>
                <a:gd name="T4" fmla="*/ 1 w 1419"/>
                <a:gd name="T5" fmla="*/ 49 h 71"/>
                <a:gd name="T6" fmla="*/ 18 w 1419"/>
                <a:gd name="T7" fmla="*/ 33 h 71"/>
                <a:gd name="T8" fmla="*/ 18 w 1419"/>
                <a:gd name="T9" fmla="*/ 33 h 71"/>
                <a:gd name="T10" fmla="*/ 86 w 1419"/>
                <a:gd name="T11" fmla="*/ 37 h 71"/>
                <a:gd name="T12" fmla="*/ 278 w 1419"/>
                <a:gd name="T13" fmla="*/ 15 h 71"/>
                <a:gd name="T14" fmla="*/ 548 w 1419"/>
                <a:gd name="T15" fmla="*/ 8 h 71"/>
                <a:gd name="T16" fmla="*/ 871 w 1419"/>
                <a:gd name="T17" fmla="*/ 8 h 71"/>
                <a:gd name="T18" fmla="*/ 1125 w 1419"/>
                <a:gd name="T19" fmla="*/ 8 h 71"/>
                <a:gd name="T20" fmla="*/ 1402 w 1419"/>
                <a:gd name="T21" fmla="*/ 0 h 71"/>
                <a:gd name="T22" fmla="*/ 1419 w 1419"/>
                <a:gd name="T23" fmla="*/ 17 h 71"/>
                <a:gd name="T24" fmla="*/ 1419 w 1419"/>
                <a:gd name="T25" fmla="*/ 17 h 71"/>
                <a:gd name="T26" fmla="*/ 1402 w 1419"/>
                <a:gd name="T27" fmla="*/ 34 h 71"/>
                <a:gd name="T28" fmla="*/ 1402 w 1419"/>
                <a:gd name="T29" fmla="*/ 34 h 71"/>
                <a:gd name="T30" fmla="*/ 1126 w 1419"/>
                <a:gd name="T31" fmla="*/ 41 h 71"/>
                <a:gd name="T32" fmla="*/ 871 w 1419"/>
                <a:gd name="T33" fmla="*/ 41 h 71"/>
                <a:gd name="T34" fmla="*/ 548 w 1419"/>
                <a:gd name="T35" fmla="*/ 41 h 71"/>
                <a:gd name="T36" fmla="*/ 280 w 1419"/>
                <a:gd name="T37" fmla="*/ 49 h 71"/>
                <a:gd name="T38" fmla="*/ 87 w 1419"/>
                <a:gd name="T39" fmla="*/ 71 h 71"/>
                <a:gd name="T40" fmla="*/ 17 w 1419"/>
                <a:gd name="T41" fmla="*/ 6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19" h="71">
                  <a:moveTo>
                    <a:pt x="17" y="67"/>
                  </a:moveTo>
                  <a:cubicBezTo>
                    <a:pt x="7" y="66"/>
                    <a:pt x="0" y="58"/>
                    <a:pt x="1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0"/>
                    <a:pt x="9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278" y="15"/>
                    <a:pt x="278" y="15"/>
                    <a:pt x="278" y="15"/>
                  </a:cubicBezTo>
                  <a:cubicBezTo>
                    <a:pt x="548" y="8"/>
                    <a:pt x="548" y="8"/>
                    <a:pt x="548" y="8"/>
                  </a:cubicBezTo>
                  <a:cubicBezTo>
                    <a:pt x="871" y="8"/>
                    <a:pt x="871" y="8"/>
                    <a:pt x="871" y="8"/>
                  </a:cubicBezTo>
                  <a:cubicBezTo>
                    <a:pt x="1125" y="8"/>
                    <a:pt x="1125" y="8"/>
                    <a:pt x="1125" y="8"/>
                  </a:cubicBezTo>
                  <a:cubicBezTo>
                    <a:pt x="1402" y="0"/>
                    <a:pt x="1402" y="0"/>
                    <a:pt x="1402" y="0"/>
                  </a:cubicBezTo>
                  <a:cubicBezTo>
                    <a:pt x="1411" y="0"/>
                    <a:pt x="1419" y="8"/>
                    <a:pt x="1419" y="17"/>
                  </a:cubicBezTo>
                  <a:cubicBezTo>
                    <a:pt x="1419" y="17"/>
                    <a:pt x="1419" y="17"/>
                    <a:pt x="1419" y="17"/>
                  </a:cubicBezTo>
                  <a:cubicBezTo>
                    <a:pt x="1419" y="26"/>
                    <a:pt x="1412" y="34"/>
                    <a:pt x="1402" y="34"/>
                  </a:cubicBezTo>
                  <a:cubicBezTo>
                    <a:pt x="1402" y="34"/>
                    <a:pt x="1402" y="34"/>
                    <a:pt x="1402" y="34"/>
                  </a:cubicBezTo>
                  <a:cubicBezTo>
                    <a:pt x="1126" y="41"/>
                    <a:pt x="1126" y="41"/>
                    <a:pt x="1126" y="41"/>
                  </a:cubicBezTo>
                  <a:cubicBezTo>
                    <a:pt x="871" y="41"/>
                    <a:pt x="871" y="41"/>
                    <a:pt x="871" y="41"/>
                  </a:cubicBezTo>
                  <a:cubicBezTo>
                    <a:pt x="548" y="41"/>
                    <a:pt x="548" y="41"/>
                    <a:pt x="548" y="41"/>
                  </a:cubicBezTo>
                  <a:cubicBezTo>
                    <a:pt x="280" y="49"/>
                    <a:pt x="280" y="49"/>
                    <a:pt x="280" y="49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17" y="67"/>
                    <a:pt x="17" y="67"/>
                    <a:pt x="17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32"/>
            <p:cNvSpPr/>
            <p:nvPr/>
          </p:nvSpPr>
          <p:spPr bwMode="auto">
            <a:xfrm>
              <a:off x="6604001" y="3452813"/>
              <a:ext cx="2119313" cy="92075"/>
            </a:xfrm>
            <a:custGeom>
              <a:avLst/>
              <a:gdLst>
                <a:gd name="T0" fmla="*/ 1 w 1378"/>
                <a:gd name="T1" fmla="*/ 44 h 60"/>
                <a:gd name="T2" fmla="*/ 17 w 1378"/>
                <a:gd name="T3" fmla="*/ 26 h 60"/>
                <a:gd name="T4" fmla="*/ 17 w 1378"/>
                <a:gd name="T5" fmla="*/ 26 h 60"/>
                <a:gd name="T6" fmla="*/ 293 w 1378"/>
                <a:gd name="T7" fmla="*/ 11 h 60"/>
                <a:gd name="T8" fmla="*/ 443 w 1378"/>
                <a:gd name="T9" fmla="*/ 4 h 60"/>
                <a:gd name="T10" fmla="*/ 614 w 1378"/>
                <a:gd name="T11" fmla="*/ 4 h 60"/>
                <a:gd name="T12" fmla="*/ 831 w 1378"/>
                <a:gd name="T13" fmla="*/ 11 h 60"/>
                <a:gd name="T14" fmla="*/ 980 w 1378"/>
                <a:gd name="T15" fmla="*/ 4 h 60"/>
                <a:gd name="T16" fmla="*/ 1086 w 1378"/>
                <a:gd name="T17" fmla="*/ 0 h 60"/>
                <a:gd name="T18" fmla="*/ 1305 w 1378"/>
                <a:gd name="T19" fmla="*/ 5 h 60"/>
                <a:gd name="T20" fmla="*/ 1305 w 1378"/>
                <a:gd name="T21" fmla="*/ 5 h 60"/>
                <a:gd name="T22" fmla="*/ 1364 w 1378"/>
                <a:gd name="T23" fmla="*/ 12 h 60"/>
                <a:gd name="T24" fmla="*/ 1364 w 1378"/>
                <a:gd name="T25" fmla="*/ 12 h 60"/>
                <a:gd name="T26" fmla="*/ 1374 w 1378"/>
                <a:gd name="T27" fmla="*/ 34 h 60"/>
                <a:gd name="T28" fmla="*/ 1374 w 1378"/>
                <a:gd name="T29" fmla="*/ 34 h 60"/>
                <a:gd name="T30" fmla="*/ 1353 w 1378"/>
                <a:gd name="T31" fmla="*/ 44 h 60"/>
                <a:gd name="T32" fmla="*/ 1353 w 1378"/>
                <a:gd name="T33" fmla="*/ 44 h 60"/>
                <a:gd name="T34" fmla="*/ 1303 w 1378"/>
                <a:gd name="T35" fmla="*/ 39 h 60"/>
                <a:gd name="T36" fmla="*/ 1303 w 1378"/>
                <a:gd name="T37" fmla="*/ 39 h 60"/>
                <a:gd name="T38" fmla="*/ 1211 w 1378"/>
                <a:gd name="T39" fmla="*/ 36 h 60"/>
                <a:gd name="T40" fmla="*/ 1211 w 1378"/>
                <a:gd name="T41" fmla="*/ 36 h 60"/>
                <a:gd name="T42" fmla="*/ 1086 w 1378"/>
                <a:gd name="T43" fmla="*/ 34 h 60"/>
                <a:gd name="T44" fmla="*/ 1086 w 1378"/>
                <a:gd name="T45" fmla="*/ 34 h 60"/>
                <a:gd name="T46" fmla="*/ 981 w 1378"/>
                <a:gd name="T47" fmla="*/ 38 h 60"/>
                <a:gd name="T48" fmla="*/ 832 w 1378"/>
                <a:gd name="T49" fmla="*/ 45 h 60"/>
                <a:gd name="T50" fmla="*/ 614 w 1378"/>
                <a:gd name="T51" fmla="*/ 38 h 60"/>
                <a:gd name="T52" fmla="*/ 444 w 1378"/>
                <a:gd name="T53" fmla="*/ 38 h 60"/>
                <a:gd name="T54" fmla="*/ 295 w 1378"/>
                <a:gd name="T55" fmla="*/ 45 h 60"/>
                <a:gd name="T56" fmla="*/ 18 w 1378"/>
                <a:gd name="T57" fmla="*/ 60 h 60"/>
                <a:gd name="T58" fmla="*/ 18 w 1378"/>
                <a:gd name="T59" fmla="*/ 60 h 60"/>
                <a:gd name="T60" fmla="*/ 18 w 1378"/>
                <a:gd name="T61" fmla="*/ 60 h 60"/>
                <a:gd name="T62" fmla="*/ 1 w 1378"/>
                <a:gd name="T63" fmla="*/ 4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78" h="60">
                  <a:moveTo>
                    <a:pt x="1" y="44"/>
                  </a:moveTo>
                  <a:cubicBezTo>
                    <a:pt x="0" y="34"/>
                    <a:pt x="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293" y="11"/>
                    <a:pt x="293" y="11"/>
                    <a:pt x="293" y="11"/>
                  </a:cubicBezTo>
                  <a:cubicBezTo>
                    <a:pt x="443" y="4"/>
                    <a:pt x="443" y="4"/>
                    <a:pt x="443" y="4"/>
                  </a:cubicBezTo>
                  <a:cubicBezTo>
                    <a:pt x="614" y="4"/>
                    <a:pt x="614" y="4"/>
                    <a:pt x="614" y="4"/>
                  </a:cubicBezTo>
                  <a:cubicBezTo>
                    <a:pt x="831" y="11"/>
                    <a:pt x="831" y="11"/>
                    <a:pt x="831" y="11"/>
                  </a:cubicBezTo>
                  <a:cubicBezTo>
                    <a:pt x="980" y="4"/>
                    <a:pt x="980" y="4"/>
                    <a:pt x="980" y="4"/>
                  </a:cubicBezTo>
                  <a:cubicBezTo>
                    <a:pt x="1086" y="0"/>
                    <a:pt x="1086" y="0"/>
                    <a:pt x="1086" y="0"/>
                  </a:cubicBezTo>
                  <a:cubicBezTo>
                    <a:pt x="1086" y="1"/>
                    <a:pt x="1223" y="0"/>
                    <a:pt x="1305" y="5"/>
                  </a:cubicBezTo>
                  <a:cubicBezTo>
                    <a:pt x="1305" y="5"/>
                    <a:pt x="1305" y="5"/>
                    <a:pt x="1305" y="5"/>
                  </a:cubicBezTo>
                  <a:cubicBezTo>
                    <a:pt x="1332" y="7"/>
                    <a:pt x="1352" y="8"/>
                    <a:pt x="1364" y="12"/>
                  </a:cubicBezTo>
                  <a:cubicBezTo>
                    <a:pt x="1364" y="12"/>
                    <a:pt x="1364" y="12"/>
                    <a:pt x="1364" y="12"/>
                  </a:cubicBezTo>
                  <a:cubicBezTo>
                    <a:pt x="1373" y="16"/>
                    <a:pt x="1378" y="25"/>
                    <a:pt x="1374" y="34"/>
                  </a:cubicBezTo>
                  <a:cubicBezTo>
                    <a:pt x="1374" y="34"/>
                    <a:pt x="1374" y="34"/>
                    <a:pt x="1374" y="34"/>
                  </a:cubicBezTo>
                  <a:cubicBezTo>
                    <a:pt x="1371" y="43"/>
                    <a:pt x="1361" y="47"/>
                    <a:pt x="1353" y="44"/>
                  </a:cubicBezTo>
                  <a:cubicBezTo>
                    <a:pt x="1353" y="44"/>
                    <a:pt x="1353" y="44"/>
                    <a:pt x="1353" y="44"/>
                  </a:cubicBezTo>
                  <a:cubicBezTo>
                    <a:pt x="1351" y="43"/>
                    <a:pt x="1329" y="40"/>
                    <a:pt x="1303" y="39"/>
                  </a:cubicBezTo>
                  <a:cubicBezTo>
                    <a:pt x="1303" y="39"/>
                    <a:pt x="1303" y="39"/>
                    <a:pt x="1303" y="39"/>
                  </a:cubicBezTo>
                  <a:cubicBezTo>
                    <a:pt x="1276" y="37"/>
                    <a:pt x="1243" y="36"/>
                    <a:pt x="1211" y="36"/>
                  </a:cubicBezTo>
                  <a:cubicBezTo>
                    <a:pt x="1211" y="36"/>
                    <a:pt x="1211" y="36"/>
                    <a:pt x="1211" y="36"/>
                  </a:cubicBezTo>
                  <a:cubicBezTo>
                    <a:pt x="1147" y="34"/>
                    <a:pt x="1086" y="34"/>
                    <a:pt x="1086" y="34"/>
                  </a:cubicBezTo>
                  <a:cubicBezTo>
                    <a:pt x="1086" y="34"/>
                    <a:pt x="1086" y="34"/>
                    <a:pt x="1086" y="34"/>
                  </a:cubicBezTo>
                  <a:cubicBezTo>
                    <a:pt x="981" y="38"/>
                    <a:pt x="981" y="38"/>
                    <a:pt x="981" y="38"/>
                  </a:cubicBezTo>
                  <a:cubicBezTo>
                    <a:pt x="832" y="45"/>
                    <a:pt x="832" y="45"/>
                    <a:pt x="832" y="45"/>
                  </a:cubicBezTo>
                  <a:cubicBezTo>
                    <a:pt x="614" y="38"/>
                    <a:pt x="614" y="38"/>
                    <a:pt x="614" y="38"/>
                  </a:cubicBezTo>
                  <a:cubicBezTo>
                    <a:pt x="444" y="38"/>
                    <a:pt x="444" y="38"/>
                    <a:pt x="444" y="38"/>
                  </a:cubicBezTo>
                  <a:cubicBezTo>
                    <a:pt x="295" y="45"/>
                    <a:pt x="295" y="45"/>
                    <a:pt x="295" y="45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9" y="60"/>
                    <a:pt x="1" y="53"/>
                    <a:pt x="1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33"/>
            <p:cNvSpPr/>
            <p:nvPr/>
          </p:nvSpPr>
          <p:spPr bwMode="auto">
            <a:xfrm>
              <a:off x="6643689" y="3771900"/>
              <a:ext cx="2066925" cy="147638"/>
            </a:xfrm>
            <a:custGeom>
              <a:avLst/>
              <a:gdLst>
                <a:gd name="T0" fmla="*/ 0 w 1343"/>
                <a:gd name="T1" fmla="*/ 80 h 96"/>
                <a:gd name="T2" fmla="*/ 16 w 1343"/>
                <a:gd name="T3" fmla="*/ 62 h 96"/>
                <a:gd name="T4" fmla="*/ 16 w 1343"/>
                <a:gd name="T5" fmla="*/ 62 h 96"/>
                <a:gd name="T6" fmla="*/ 325 w 1343"/>
                <a:gd name="T7" fmla="*/ 44 h 96"/>
                <a:gd name="T8" fmla="*/ 544 w 1343"/>
                <a:gd name="T9" fmla="*/ 37 h 96"/>
                <a:gd name="T10" fmla="*/ 776 w 1343"/>
                <a:gd name="T11" fmla="*/ 33 h 96"/>
                <a:gd name="T12" fmla="*/ 1044 w 1343"/>
                <a:gd name="T13" fmla="*/ 30 h 96"/>
                <a:gd name="T14" fmla="*/ 1323 w 1343"/>
                <a:gd name="T15" fmla="*/ 1 h 96"/>
                <a:gd name="T16" fmla="*/ 1342 w 1343"/>
                <a:gd name="T17" fmla="*/ 16 h 96"/>
                <a:gd name="T18" fmla="*/ 1342 w 1343"/>
                <a:gd name="T19" fmla="*/ 16 h 96"/>
                <a:gd name="T20" fmla="*/ 1327 w 1343"/>
                <a:gd name="T21" fmla="*/ 34 h 96"/>
                <a:gd name="T22" fmla="*/ 1327 w 1343"/>
                <a:gd name="T23" fmla="*/ 34 h 96"/>
                <a:gd name="T24" fmla="*/ 1046 w 1343"/>
                <a:gd name="T25" fmla="*/ 63 h 96"/>
                <a:gd name="T26" fmla="*/ 777 w 1343"/>
                <a:gd name="T27" fmla="*/ 67 h 96"/>
                <a:gd name="T28" fmla="*/ 544 w 1343"/>
                <a:gd name="T29" fmla="*/ 71 h 96"/>
                <a:gd name="T30" fmla="*/ 327 w 1343"/>
                <a:gd name="T31" fmla="*/ 78 h 96"/>
                <a:gd name="T32" fmla="*/ 18 w 1343"/>
                <a:gd name="T33" fmla="*/ 96 h 96"/>
                <a:gd name="T34" fmla="*/ 17 w 1343"/>
                <a:gd name="T35" fmla="*/ 96 h 96"/>
                <a:gd name="T36" fmla="*/ 17 w 1343"/>
                <a:gd name="T37" fmla="*/ 96 h 96"/>
                <a:gd name="T38" fmla="*/ 0 w 1343"/>
                <a:gd name="T39" fmla="*/ 8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3" h="96">
                  <a:moveTo>
                    <a:pt x="0" y="80"/>
                  </a:moveTo>
                  <a:cubicBezTo>
                    <a:pt x="0" y="71"/>
                    <a:pt x="7" y="63"/>
                    <a:pt x="16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325" y="44"/>
                    <a:pt x="325" y="44"/>
                    <a:pt x="325" y="44"/>
                  </a:cubicBezTo>
                  <a:cubicBezTo>
                    <a:pt x="544" y="37"/>
                    <a:pt x="544" y="37"/>
                    <a:pt x="544" y="37"/>
                  </a:cubicBezTo>
                  <a:cubicBezTo>
                    <a:pt x="776" y="33"/>
                    <a:pt x="776" y="33"/>
                    <a:pt x="776" y="33"/>
                  </a:cubicBezTo>
                  <a:cubicBezTo>
                    <a:pt x="1044" y="30"/>
                    <a:pt x="1044" y="30"/>
                    <a:pt x="1044" y="30"/>
                  </a:cubicBezTo>
                  <a:cubicBezTo>
                    <a:pt x="1323" y="1"/>
                    <a:pt x="1323" y="1"/>
                    <a:pt x="1323" y="1"/>
                  </a:cubicBezTo>
                  <a:cubicBezTo>
                    <a:pt x="1333" y="0"/>
                    <a:pt x="1341" y="6"/>
                    <a:pt x="1342" y="16"/>
                  </a:cubicBezTo>
                  <a:cubicBezTo>
                    <a:pt x="1342" y="16"/>
                    <a:pt x="1342" y="16"/>
                    <a:pt x="1342" y="16"/>
                  </a:cubicBezTo>
                  <a:cubicBezTo>
                    <a:pt x="1343" y="25"/>
                    <a:pt x="1336" y="33"/>
                    <a:pt x="1327" y="34"/>
                  </a:cubicBezTo>
                  <a:cubicBezTo>
                    <a:pt x="1327" y="34"/>
                    <a:pt x="1327" y="34"/>
                    <a:pt x="1327" y="34"/>
                  </a:cubicBezTo>
                  <a:cubicBezTo>
                    <a:pt x="1046" y="63"/>
                    <a:pt x="1046" y="63"/>
                    <a:pt x="1046" y="63"/>
                  </a:cubicBezTo>
                  <a:cubicBezTo>
                    <a:pt x="777" y="67"/>
                    <a:pt x="777" y="67"/>
                    <a:pt x="777" y="67"/>
                  </a:cubicBezTo>
                  <a:cubicBezTo>
                    <a:pt x="544" y="71"/>
                    <a:pt x="544" y="71"/>
                    <a:pt x="544" y="71"/>
                  </a:cubicBezTo>
                  <a:cubicBezTo>
                    <a:pt x="327" y="78"/>
                    <a:pt x="327" y="78"/>
                    <a:pt x="327" y="78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96"/>
                    <a:pt x="17" y="96"/>
                    <a:pt x="1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8" y="96"/>
                    <a:pt x="1" y="89"/>
                    <a:pt x="0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34"/>
            <p:cNvSpPr/>
            <p:nvPr/>
          </p:nvSpPr>
          <p:spPr bwMode="auto">
            <a:xfrm>
              <a:off x="6808789" y="2300288"/>
              <a:ext cx="290513" cy="1965325"/>
            </a:xfrm>
            <a:custGeom>
              <a:avLst/>
              <a:gdLst>
                <a:gd name="T0" fmla="*/ 155 w 189"/>
                <a:gd name="T1" fmla="*/ 1263 h 1278"/>
                <a:gd name="T2" fmla="*/ 144 w 189"/>
                <a:gd name="T3" fmla="*/ 1168 h 1278"/>
                <a:gd name="T4" fmla="*/ 126 w 189"/>
                <a:gd name="T5" fmla="*/ 925 h 1278"/>
                <a:gd name="T6" fmla="*/ 104 w 189"/>
                <a:gd name="T7" fmla="*/ 729 h 1278"/>
                <a:gd name="T8" fmla="*/ 71 w 189"/>
                <a:gd name="T9" fmla="*/ 398 h 1278"/>
                <a:gd name="T10" fmla="*/ 5 w 189"/>
                <a:gd name="T11" fmla="*/ 29 h 1278"/>
                <a:gd name="T12" fmla="*/ 5 w 189"/>
                <a:gd name="T13" fmla="*/ 29 h 1278"/>
                <a:gd name="T14" fmla="*/ 4 w 189"/>
                <a:gd name="T15" fmla="*/ 26 h 1278"/>
                <a:gd name="T16" fmla="*/ 4 w 189"/>
                <a:gd name="T17" fmla="*/ 26 h 1278"/>
                <a:gd name="T18" fmla="*/ 4 w 189"/>
                <a:gd name="T19" fmla="*/ 26 h 1278"/>
                <a:gd name="T20" fmla="*/ 12 w 189"/>
                <a:gd name="T21" fmla="*/ 4 h 1278"/>
                <a:gd name="T22" fmla="*/ 12 w 189"/>
                <a:gd name="T23" fmla="*/ 4 h 1278"/>
                <a:gd name="T24" fmla="*/ 34 w 189"/>
                <a:gd name="T25" fmla="*/ 12 h 1278"/>
                <a:gd name="T26" fmla="*/ 34 w 189"/>
                <a:gd name="T27" fmla="*/ 12 h 1278"/>
                <a:gd name="T28" fmla="*/ 105 w 189"/>
                <a:gd name="T29" fmla="*/ 395 h 1278"/>
                <a:gd name="T30" fmla="*/ 105 w 189"/>
                <a:gd name="T31" fmla="*/ 395 h 1278"/>
                <a:gd name="T32" fmla="*/ 137 w 189"/>
                <a:gd name="T33" fmla="*/ 726 h 1278"/>
                <a:gd name="T34" fmla="*/ 159 w 189"/>
                <a:gd name="T35" fmla="*/ 922 h 1278"/>
                <a:gd name="T36" fmla="*/ 177 w 189"/>
                <a:gd name="T37" fmla="*/ 1165 h 1278"/>
                <a:gd name="T38" fmla="*/ 188 w 189"/>
                <a:gd name="T39" fmla="*/ 1260 h 1278"/>
                <a:gd name="T40" fmla="*/ 174 w 189"/>
                <a:gd name="T41" fmla="*/ 1278 h 1278"/>
                <a:gd name="T42" fmla="*/ 174 w 189"/>
                <a:gd name="T43" fmla="*/ 1278 h 1278"/>
                <a:gd name="T44" fmla="*/ 172 w 189"/>
                <a:gd name="T45" fmla="*/ 1278 h 1278"/>
                <a:gd name="T46" fmla="*/ 172 w 189"/>
                <a:gd name="T47" fmla="*/ 1278 h 1278"/>
                <a:gd name="T48" fmla="*/ 155 w 189"/>
                <a:gd name="T49" fmla="*/ 1263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1278">
                  <a:moveTo>
                    <a:pt x="155" y="1263"/>
                  </a:moveTo>
                  <a:cubicBezTo>
                    <a:pt x="144" y="1168"/>
                    <a:pt x="144" y="1168"/>
                    <a:pt x="144" y="1168"/>
                  </a:cubicBezTo>
                  <a:cubicBezTo>
                    <a:pt x="126" y="925"/>
                    <a:pt x="126" y="925"/>
                    <a:pt x="126" y="925"/>
                  </a:cubicBezTo>
                  <a:cubicBezTo>
                    <a:pt x="104" y="729"/>
                    <a:pt x="104" y="729"/>
                    <a:pt x="104" y="729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46" y="142"/>
                    <a:pt x="12" y="47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7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18"/>
                    <a:pt x="3" y="8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20" y="0"/>
                    <a:pt x="30" y="3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4"/>
                    <a:pt x="76" y="99"/>
                    <a:pt x="105" y="395"/>
                  </a:cubicBezTo>
                  <a:cubicBezTo>
                    <a:pt x="105" y="395"/>
                    <a:pt x="105" y="395"/>
                    <a:pt x="105" y="395"/>
                  </a:cubicBezTo>
                  <a:cubicBezTo>
                    <a:pt x="137" y="726"/>
                    <a:pt x="137" y="726"/>
                    <a:pt x="137" y="726"/>
                  </a:cubicBezTo>
                  <a:cubicBezTo>
                    <a:pt x="159" y="922"/>
                    <a:pt x="159" y="922"/>
                    <a:pt x="159" y="922"/>
                  </a:cubicBezTo>
                  <a:cubicBezTo>
                    <a:pt x="177" y="1165"/>
                    <a:pt x="177" y="1165"/>
                    <a:pt x="177" y="1165"/>
                  </a:cubicBezTo>
                  <a:cubicBezTo>
                    <a:pt x="188" y="1260"/>
                    <a:pt x="188" y="1260"/>
                    <a:pt x="188" y="1260"/>
                  </a:cubicBezTo>
                  <a:cubicBezTo>
                    <a:pt x="189" y="1269"/>
                    <a:pt x="183" y="1277"/>
                    <a:pt x="174" y="1278"/>
                  </a:cubicBezTo>
                  <a:cubicBezTo>
                    <a:pt x="174" y="1278"/>
                    <a:pt x="174" y="1278"/>
                    <a:pt x="174" y="1278"/>
                  </a:cubicBezTo>
                  <a:cubicBezTo>
                    <a:pt x="173" y="1278"/>
                    <a:pt x="172" y="1278"/>
                    <a:pt x="172" y="1278"/>
                  </a:cubicBezTo>
                  <a:cubicBezTo>
                    <a:pt x="172" y="1278"/>
                    <a:pt x="172" y="1278"/>
                    <a:pt x="172" y="1278"/>
                  </a:cubicBezTo>
                  <a:cubicBezTo>
                    <a:pt x="163" y="1278"/>
                    <a:pt x="156" y="1272"/>
                    <a:pt x="155" y="12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35"/>
            <p:cNvSpPr/>
            <p:nvPr/>
          </p:nvSpPr>
          <p:spPr bwMode="auto">
            <a:xfrm>
              <a:off x="7275514" y="2279650"/>
              <a:ext cx="174625" cy="1985963"/>
            </a:xfrm>
            <a:custGeom>
              <a:avLst/>
              <a:gdLst>
                <a:gd name="T0" fmla="*/ 80 w 114"/>
                <a:gd name="T1" fmla="*/ 1290 h 1291"/>
                <a:gd name="T2" fmla="*/ 71 w 114"/>
                <a:gd name="T3" fmla="*/ 1268 h 1291"/>
                <a:gd name="T4" fmla="*/ 71 w 114"/>
                <a:gd name="T5" fmla="*/ 1268 h 1291"/>
                <a:gd name="T6" fmla="*/ 80 w 114"/>
                <a:gd name="T7" fmla="*/ 1183 h 1291"/>
                <a:gd name="T8" fmla="*/ 80 w 114"/>
                <a:gd name="T9" fmla="*/ 1183 h 1291"/>
                <a:gd name="T10" fmla="*/ 77 w 114"/>
                <a:gd name="T11" fmla="*/ 1102 h 1291"/>
                <a:gd name="T12" fmla="*/ 77 w 114"/>
                <a:gd name="T13" fmla="*/ 1102 h 1291"/>
                <a:gd name="T14" fmla="*/ 55 w 114"/>
                <a:gd name="T15" fmla="*/ 909 h 1291"/>
                <a:gd name="T16" fmla="*/ 33 w 114"/>
                <a:gd name="T17" fmla="*/ 643 h 1291"/>
                <a:gd name="T18" fmla="*/ 23 w 114"/>
                <a:gd name="T19" fmla="*/ 382 h 1291"/>
                <a:gd name="T20" fmla="*/ 1 w 114"/>
                <a:gd name="T21" fmla="*/ 18 h 1291"/>
                <a:gd name="T22" fmla="*/ 1 w 114"/>
                <a:gd name="T23" fmla="*/ 18 h 1291"/>
                <a:gd name="T24" fmla="*/ 17 w 114"/>
                <a:gd name="T25" fmla="*/ 0 h 1291"/>
                <a:gd name="T26" fmla="*/ 17 w 114"/>
                <a:gd name="T27" fmla="*/ 0 h 1291"/>
                <a:gd name="T28" fmla="*/ 34 w 114"/>
                <a:gd name="T29" fmla="*/ 16 h 1291"/>
                <a:gd name="T30" fmla="*/ 34 w 114"/>
                <a:gd name="T31" fmla="*/ 16 h 1291"/>
                <a:gd name="T32" fmla="*/ 56 w 114"/>
                <a:gd name="T33" fmla="*/ 380 h 1291"/>
                <a:gd name="T34" fmla="*/ 67 w 114"/>
                <a:gd name="T35" fmla="*/ 641 h 1291"/>
                <a:gd name="T36" fmla="*/ 89 w 114"/>
                <a:gd name="T37" fmla="*/ 906 h 1291"/>
                <a:gd name="T38" fmla="*/ 111 w 114"/>
                <a:gd name="T39" fmla="*/ 1099 h 1291"/>
                <a:gd name="T40" fmla="*/ 114 w 114"/>
                <a:gd name="T41" fmla="*/ 1183 h 1291"/>
                <a:gd name="T42" fmla="*/ 114 w 114"/>
                <a:gd name="T43" fmla="*/ 1183 h 1291"/>
                <a:gd name="T44" fmla="*/ 102 w 114"/>
                <a:gd name="T45" fmla="*/ 1282 h 1291"/>
                <a:gd name="T46" fmla="*/ 102 w 114"/>
                <a:gd name="T47" fmla="*/ 1282 h 1291"/>
                <a:gd name="T48" fmla="*/ 87 w 114"/>
                <a:gd name="T49" fmla="*/ 1291 h 1291"/>
                <a:gd name="T50" fmla="*/ 87 w 114"/>
                <a:gd name="T51" fmla="*/ 1291 h 1291"/>
                <a:gd name="T52" fmla="*/ 80 w 114"/>
                <a:gd name="T53" fmla="*/ 129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4" h="1291">
                  <a:moveTo>
                    <a:pt x="80" y="1290"/>
                  </a:moveTo>
                  <a:cubicBezTo>
                    <a:pt x="71" y="1286"/>
                    <a:pt x="67" y="1276"/>
                    <a:pt x="71" y="1268"/>
                  </a:cubicBezTo>
                  <a:cubicBezTo>
                    <a:pt x="71" y="1268"/>
                    <a:pt x="71" y="1268"/>
                    <a:pt x="71" y="1268"/>
                  </a:cubicBezTo>
                  <a:cubicBezTo>
                    <a:pt x="77" y="1256"/>
                    <a:pt x="81" y="1218"/>
                    <a:pt x="80" y="1183"/>
                  </a:cubicBezTo>
                  <a:cubicBezTo>
                    <a:pt x="80" y="1183"/>
                    <a:pt x="80" y="1183"/>
                    <a:pt x="80" y="1183"/>
                  </a:cubicBezTo>
                  <a:cubicBezTo>
                    <a:pt x="80" y="1141"/>
                    <a:pt x="77" y="1102"/>
                    <a:pt x="77" y="1102"/>
                  </a:cubicBezTo>
                  <a:cubicBezTo>
                    <a:pt x="77" y="1102"/>
                    <a:pt x="77" y="1102"/>
                    <a:pt x="77" y="1102"/>
                  </a:cubicBezTo>
                  <a:cubicBezTo>
                    <a:pt x="55" y="909"/>
                    <a:pt x="55" y="909"/>
                    <a:pt x="55" y="909"/>
                  </a:cubicBezTo>
                  <a:cubicBezTo>
                    <a:pt x="33" y="643"/>
                    <a:pt x="33" y="643"/>
                    <a:pt x="33" y="643"/>
                  </a:cubicBezTo>
                  <a:cubicBezTo>
                    <a:pt x="23" y="382"/>
                    <a:pt x="23" y="382"/>
                    <a:pt x="23" y="38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9"/>
                    <a:pt x="7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7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56" y="380"/>
                    <a:pt x="56" y="380"/>
                    <a:pt x="56" y="380"/>
                  </a:cubicBezTo>
                  <a:cubicBezTo>
                    <a:pt x="67" y="641"/>
                    <a:pt x="67" y="641"/>
                    <a:pt x="67" y="641"/>
                  </a:cubicBezTo>
                  <a:cubicBezTo>
                    <a:pt x="89" y="906"/>
                    <a:pt x="89" y="906"/>
                    <a:pt x="89" y="906"/>
                  </a:cubicBezTo>
                  <a:cubicBezTo>
                    <a:pt x="111" y="1099"/>
                    <a:pt x="111" y="1099"/>
                    <a:pt x="111" y="1099"/>
                  </a:cubicBezTo>
                  <a:cubicBezTo>
                    <a:pt x="111" y="1099"/>
                    <a:pt x="114" y="1139"/>
                    <a:pt x="114" y="1183"/>
                  </a:cubicBezTo>
                  <a:cubicBezTo>
                    <a:pt x="114" y="1183"/>
                    <a:pt x="114" y="1183"/>
                    <a:pt x="114" y="1183"/>
                  </a:cubicBezTo>
                  <a:cubicBezTo>
                    <a:pt x="114" y="1220"/>
                    <a:pt x="112" y="1257"/>
                    <a:pt x="102" y="1282"/>
                  </a:cubicBezTo>
                  <a:cubicBezTo>
                    <a:pt x="102" y="1282"/>
                    <a:pt x="102" y="1282"/>
                    <a:pt x="102" y="1282"/>
                  </a:cubicBezTo>
                  <a:cubicBezTo>
                    <a:pt x="99" y="1288"/>
                    <a:pt x="93" y="1291"/>
                    <a:pt x="87" y="1291"/>
                  </a:cubicBezTo>
                  <a:cubicBezTo>
                    <a:pt x="87" y="1291"/>
                    <a:pt x="87" y="1291"/>
                    <a:pt x="87" y="1291"/>
                  </a:cubicBezTo>
                  <a:cubicBezTo>
                    <a:pt x="84" y="1291"/>
                    <a:pt x="82" y="1291"/>
                    <a:pt x="80" y="12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36"/>
            <p:cNvSpPr/>
            <p:nvPr/>
          </p:nvSpPr>
          <p:spPr bwMode="auto">
            <a:xfrm>
              <a:off x="7678739" y="2255838"/>
              <a:ext cx="141288" cy="2009775"/>
            </a:xfrm>
            <a:custGeom>
              <a:avLst/>
              <a:gdLst>
                <a:gd name="T0" fmla="*/ 59 w 92"/>
                <a:gd name="T1" fmla="*/ 1290 h 1306"/>
                <a:gd name="T2" fmla="*/ 59 w 92"/>
                <a:gd name="T3" fmla="*/ 1134 h 1306"/>
                <a:gd name="T4" fmla="*/ 40 w 92"/>
                <a:gd name="T5" fmla="*/ 935 h 1306"/>
                <a:gd name="T6" fmla="*/ 22 w 92"/>
                <a:gd name="T7" fmla="*/ 694 h 1306"/>
                <a:gd name="T8" fmla="*/ 19 w 92"/>
                <a:gd name="T9" fmla="*/ 404 h 1306"/>
                <a:gd name="T10" fmla="*/ 0 w 92"/>
                <a:gd name="T11" fmla="*/ 18 h 1306"/>
                <a:gd name="T12" fmla="*/ 0 w 92"/>
                <a:gd name="T13" fmla="*/ 19 h 1306"/>
                <a:gd name="T14" fmla="*/ 16 w 92"/>
                <a:gd name="T15" fmla="*/ 1 h 1306"/>
                <a:gd name="T16" fmla="*/ 16 w 92"/>
                <a:gd name="T17" fmla="*/ 1 h 1306"/>
                <a:gd name="T18" fmla="*/ 34 w 92"/>
                <a:gd name="T19" fmla="*/ 17 h 1306"/>
                <a:gd name="T20" fmla="*/ 34 w 92"/>
                <a:gd name="T21" fmla="*/ 17 h 1306"/>
                <a:gd name="T22" fmla="*/ 52 w 92"/>
                <a:gd name="T23" fmla="*/ 403 h 1306"/>
                <a:gd name="T24" fmla="*/ 56 w 92"/>
                <a:gd name="T25" fmla="*/ 693 h 1306"/>
                <a:gd name="T26" fmla="*/ 74 w 92"/>
                <a:gd name="T27" fmla="*/ 932 h 1306"/>
                <a:gd name="T28" fmla="*/ 92 w 92"/>
                <a:gd name="T29" fmla="*/ 1133 h 1306"/>
                <a:gd name="T30" fmla="*/ 92 w 92"/>
                <a:gd name="T31" fmla="*/ 1290 h 1306"/>
                <a:gd name="T32" fmla="*/ 75 w 92"/>
                <a:gd name="T33" fmla="*/ 1306 h 1306"/>
                <a:gd name="T34" fmla="*/ 75 w 92"/>
                <a:gd name="T35" fmla="*/ 1306 h 1306"/>
                <a:gd name="T36" fmla="*/ 59 w 92"/>
                <a:gd name="T37" fmla="*/ 129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306">
                  <a:moveTo>
                    <a:pt x="59" y="1290"/>
                  </a:moveTo>
                  <a:cubicBezTo>
                    <a:pt x="59" y="1134"/>
                    <a:pt x="59" y="1134"/>
                    <a:pt x="59" y="1134"/>
                  </a:cubicBezTo>
                  <a:cubicBezTo>
                    <a:pt x="40" y="935"/>
                    <a:pt x="40" y="935"/>
                    <a:pt x="40" y="935"/>
                  </a:cubicBezTo>
                  <a:cubicBezTo>
                    <a:pt x="22" y="694"/>
                    <a:pt x="22" y="694"/>
                    <a:pt x="22" y="694"/>
                  </a:cubicBezTo>
                  <a:cubicBezTo>
                    <a:pt x="19" y="404"/>
                    <a:pt x="19" y="404"/>
                    <a:pt x="19" y="40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7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6" y="0"/>
                    <a:pt x="34" y="8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52" y="403"/>
                    <a:pt x="52" y="403"/>
                    <a:pt x="52" y="403"/>
                  </a:cubicBezTo>
                  <a:cubicBezTo>
                    <a:pt x="56" y="693"/>
                    <a:pt x="56" y="693"/>
                    <a:pt x="56" y="693"/>
                  </a:cubicBezTo>
                  <a:cubicBezTo>
                    <a:pt x="74" y="932"/>
                    <a:pt x="74" y="932"/>
                    <a:pt x="74" y="932"/>
                  </a:cubicBezTo>
                  <a:cubicBezTo>
                    <a:pt x="92" y="1133"/>
                    <a:pt x="92" y="1133"/>
                    <a:pt x="92" y="1133"/>
                  </a:cubicBezTo>
                  <a:cubicBezTo>
                    <a:pt x="92" y="1290"/>
                    <a:pt x="92" y="1290"/>
                    <a:pt x="92" y="1290"/>
                  </a:cubicBezTo>
                  <a:cubicBezTo>
                    <a:pt x="92" y="1299"/>
                    <a:pt x="85" y="1306"/>
                    <a:pt x="75" y="1306"/>
                  </a:cubicBezTo>
                  <a:cubicBezTo>
                    <a:pt x="75" y="1306"/>
                    <a:pt x="75" y="1306"/>
                    <a:pt x="75" y="1306"/>
                  </a:cubicBezTo>
                  <a:cubicBezTo>
                    <a:pt x="66" y="1306"/>
                    <a:pt x="59" y="1299"/>
                    <a:pt x="59" y="12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37"/>
            <p:cNvSpPr/>
            <p:nvPr/>
          </p:nvSpPr>
          <p:spPr bwMode="auto">
            <a:xfrm>
              <a:off x="8147051" y="2246313"/>
              <a:ext cx="76200" cy="2035175"/>
            </a:xfrm>
            <a:custGeom>
              <a:avLst/>
              <a:gdLst>
                <a:gd name="T0" fmla="*/ 15 w 49"/>
                <a:gd name="T1" fmla="*/ 1307 h 1324"/>
                <a:gd name="T2" fmla="*/ 15 w 49"/>
                <a:gd name="T3" fmla="*/ 1126 h 1324"/>
                <a:gd name="T4" fmla="*/ 12 w 49"/>
                <a:gd name="T5" fmla="*/ 976 h 1324"/>
                <a:gd name="T6" fmla="*/ 15 w 49"/>
                <a:gd name="T7" fmla="*/ 821 h 1324"/>
                <a:gd name="T8" fmla="*/ 11 w 49"/>
                <a:gd name="T9" fmla="*/ 610 h 1324"/>
                <a:gd name="T10" fmla="*/ 12 w 49"/>
                <a:gd name="T11" fmla="*/ 407 h 1324"/>
                <a:gd name="T12" fmla="*/ 1 w 49"/>
                <a:gd name="T13" fmla="*/ 18 h 1324"/>
                <a:gd name="T14" fmla="*/ 1 w 49"/>
                <a:gd name="T15" fmla="*/ 18 h 1324"/>
                <a:gd name="T16" fmla="*/ 17 w 49"/>
                <a:gd name="T17" fmla="*/ 1 h 1324"/>
                <a:gd name="T18" fmla="*/ 17 w 49"/>
                <a:gd name="T19" fmla="*/ 1 h 1324"/>
                <a:gd name="T20" fmla="*/ 34 w 49"/>
                <a:gd name="T21" fmla="*/ 17 h 1324"/>
                <a:gd name="T22" fmla="*/ 34 w 49"/>
                <a:gd name="T23" fmla="*/ 17 h 1324"/>
                <a:gd name="T24" fmla="*/ 45 w 49"/>
                <a:gd name="T25" fmla="*/ 406 h 1324"/>
                <a:gd name="T26" fmla="*/ 45 w 49"/>
                <a:gd name="T27" fmla="*/ 609 h 1324"/>
                <a:gd name="T28" fmla="*/ 49 w 49"/>
                <a:gd name="T29" fmla="*/ 821 h 1324"/>
                <a:gd name="T30" fmla="*/ 45 w 49"/>
                <a:gd name="T31" fmla="*/ 976 h 1324"/>
                <a:gd name="T32" fmla="*/ 49 w 49"/>
                <a:gd name="T33" fmla="*/ 1126 h 1324"/>
                <a:gd name="T34" fmla="*/ 49 w 49"/>
                <a:gd name="T35" fmla="*/ 1307 h 1324"/>
                <a:gd name="T36" fmla="*/ 32 w 49"/>
                <a:gd name="T37" fmla="*/ 1324 h 1324"/>
                <a:gd name="T38" fmla="*/ 32 w 49"/>
                <a:gd name="T39" fmla="*/ 1324 h 1324"/>
                <a:gd name="T40" fmla="*/ 15 w 49"/>
                <a:gd name="T41" fmla="*/ 1307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1324">
                  <a:moveTo>
                    <a:pt x="15" y="1307"/>
                  </a:moveTo>
                  <a:cubicBezTo>
                    <a:pt x="15" y="1126"/>
                    <a:pt x="15" y="1126"/>
                    <a:pt x="15" y="1126"/>
                  </a:cubicBezTo>
                  <a:cubicBezTo>
                    <a:pt x="12" y="976"/>
                    <a:pt x="12" y="976"/>
                    <a:pt x="12" y="976"/>
                  </a:cubicBezTo>
                  <a:cubicBezTo>
                    <a:pt x="15" y="821"/>
                    <a:pt x="15" y="821"/>
                    <a:pt x="15" y="821"/>
                  </a:cubicBezTo>
                  <a:cubicBezTo>
                    <a:pt x="11" y="610"/>
                    <a:pt x="11" y="610"/>
                    <a:pt x="11" y="610"/>
                  </a:cubicBezTo>
                  <a:cubicBezTo>
                    <a:pt x="12" y="407"/>
                    <a:pt x="12" y="407"/>
                    <a:pt x="12" y="407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9"/>
                    <a:pt x="8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6" y="0"/>
                    <a:pt x="34" y="8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45" y="406"/>
                    <a:pt x="45" y="406"/>
                    <a:pt x="45" y="406"/>
                  </a:cubicBezTo>
                  <a:cubicBezTo>
                    <a:pt x="45" y="609"/>
                    <a:pt x="45" y="609"/>
                    <a:pt x="45" y="609"/>
                  </a:cubicBezTo>
                  <a:cubicBezTo>
                    <a:pt x="49" y="821"/>
                    <a:pt x="49" y="821"/>
                    <a:pt x="49" y="821"/>
                  </a:cubicBezTo>
                  <a:cubicBezTo>
                    <a:pt x="45" y="976"/>
                    <a:pt x="45" y="976"/>
                    <a:pt x="45" y="976"/>
                  </a:cubicBezTo>
                  <a:cubicBezTo>
                    <a:pt x="49" y="1126"/>
                    <a:pt x="49" y="1126"/>
                    <a:pt x="49" y="1126"/>
                  </a:cubicBezTo>
                  <a:cubicBezTo>
                    <a:pt x="49" y="1307"/>
                    <a:pt x="49" y="1307"/>
                    <a:pt x="49" y="1307"/>
                  </a:cubicBezTo>
                  <a:cubicBezTo>
                    <a:pt x="49" y="1317"/>
                    <a:pt x="41" y="1324"/>
                    <a:pt x="32" y="1324"/>
                  </a:cubicBezTo>
                  <a:cubicBezTo>
                    <a:pt x="32" y="1324"/>
                    <a:pt x="32" y="1324"/>
                    <a:pt x="32" y="1324"/>
                  </a:cubicBezTo>
                  <a:cubicBezTo>
                    <a:pt x="23" y="1324"/>
                    <a:pt x="15" y="1317"/>
                    <a:pt x="15" y="13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38"/>
            <p:cNvSpPr/>
            <p:nvPr/>
          </p:nvSpPr>
          <p:spPr bwMode="auto">
            <a:xfrm>
              <a:off x="7496176" y="3209925"/>
              <a:ext cx="174625" cy="188913"/>
            </a:xfrm>
            <a:custGeom>
              <a:avLst/>
              <a:gdLst>
                <a:gd name="T0" fmla="*/ 78 w 113"/>
                <a:gd name="T1" fmla="*/ 108 h 123"/>
                <a:gd name="T2" fmla="*/ 44 w 113"/>
                <a:gd name="T3" fmla="*/ 60 h 123"/>
                <a:gd name="T4" fmla="*/ 44 w 113"/>
                <a:gd name="T5" fmla="*/ 60 h 123"/>
                <a:gd name="T6" fmla="*/ 10 w 113"/>
                <a:gd name="T7" fmla="*/ 33 h 123"/>
                <a:gd name="T8" fmla="*/ 10 w 113"/>
                <a:gd name="T9" fmla="*/ 33 h 123"/>
                <a:gd name="T10" fmla="*/ 5 w 113"/>
                <a:gd name="T11" fmla="*/ 10 h 123"/>
                <a:gd name="T12" fmla="*/ 5 w 113"/>
                <a:gd name="T13" fmla="*/ 10 h 123"/>
                <a:gd name="T14" fmla="*/ 28 w 113"/>
                <a:gd name="T15" fmla="*/ 5 h 123"/>
                <a:gd name="T16" fmla="*/ 28 w 113"/>
                <a:gd name="T17" fmla="*/ 5 h 123"/>
                <a:gd name="T18" fmla="*/ 67 w 113"/>
                <a:gd name="T19" fmla="*/ 35 h 123"/>
                <a:gd name="T20" fmla="*/ 67 w 113"/>
                <a:gd name="T21" fmla="*/ 35 h 123"/>
                <a:gd name="T22" fmla="*/ 112 w 113"/>
                <a:gd name="T23" fmla="*/ 105 h 123"/>
                <a:gd name="T24" fmla="*/ 112 w 113"/>
                <a:gd name="T25" fmla="*/ 105 h 123"/>
                <a:gd name="T26" fmla="*/ 97 w 113"/>
                <a:gd name="T27" fmla="*/ 123 h 123"/>
                <a:gd name="T28" fmla="*/ 97 w 113"/>
                <a:gd name="T29" fmla="*/ 123 h 123"/>
                <a:gd name="T30" fmla="*/ 95 w 113"/>
                <a:gd name="T31" fmla="*/ 123 h 123"/>
                <a:gd name="T32" fmla="*/ 95 w 113"/>
                <a:gd name="T33" fmla="*/ 123 h 123"/>
                <a:gd name="T34" fmla="*/ 78 w 113"/>
                <a:gd name="T35" fmla="*/ 10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" h="123">
                  <a:moveTo>
                    <a:pt x="78" y="108"/>
                  </a:moveTo>
                  <a:cubicBezTo>
                    <a:pt x="78" y="97"/>
                    <a:pt x="62" y="76"/>
                    <a:pt x="44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27" y="44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2" y="28"/>
                    <a:pt x="0" y="18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0" y="2"/>
                    <a:pt x="20" y="0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5"/>
                    <a:pt x="47" y="17"/>
                    <a:pt x="67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86" y="53"/>
                    <a:pt x="109" y="75"/>
                    <a:pt x="112" y="105"/>
                  </a:cubicBezTo>
                  <a:cubicBezTo>
                    <a:pt x="112" y="105"/>
                    <a:pt x="112" y="105"/>
                    <a:pt x="112" y="105"/>
                  </a:cubicBezTo>
                  <a:cubicBezTo>
                    <a:pt x="113" y="114"/>
                    <a:pt x="106" y="122"/>
                    <a:pt x="97" y="123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6" y="123"/>
                    <a:pt x="96" y="123"/>
                    <a:pt x="95" y="123"/>
                  </a:cubicBezTo>
                  <a:cubicBezTo>
                    <a:pt x="95" y="123"/>
                    <a:pt x="95" y="123"/>
                    <a:pt x="95" y="123"/>
                  </a:cubicBezTo>
                  <a:cubicBezTo>
                    <a:pt x="87" y="123"/>
                    <a:pt x="79" y="117"/>
                    <a:pt x="78" y="1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39"/>
            <p:cNvSpPr/>
            <p:nvPr/>
          </p:nvSpPr>
          <p:spPr bwMode="auto">
            <a:xfrm>
              <a:off x="7485064" y="3178175"/>
              <a:ext cx="196850" cy="204788"/>
            </a:xfrm>
            <a:custGeom>
              <a:avLst/>
              <a:gdLst>
                <a:gd name="T0" fmla="*/ 7 w 128"/>
                <a:gd name="T1" fmla="*/ 129 h 133"/>
                <a:gd name="T2" fmla="*/ 6 w 128"/>
                <a:gd name="T3" fmla="*/ 105 h 133"/>
                <a:gd name="T4" fmla="*/ 6 w 128"/>
                <a:gd name="T5" fmla="*/ 105 h 133"/>
                <a:gd name="T6" fmla="*/ 97 w 128"/>
                <a:gd name="T7" fmla="*/ 7 h 133"/>
                <a:gd name="T8" fmla="*/ 121 w 128"/>
                <a:gd name="T9" fmla="*/ 6 h 133"/>
                <a:gd name="T10" fmla="*/ 121 w 128"/>
                <a:gd name="T11" fmla="*/ 6 h 133"/>
                <a:gd name="T12" fmla="*/ 122 w 128"/>
                <a:gd name="T13" fmla="*/ 30 h 133"/>
                <a:gd name="T14" fmla="*/ 122 w 128"/>
                <a:gd name="T15" fmla="*/ 30 h 133"/>
                <a:gd name="T16" fmla="*/ 31 w 128"/>
                <a:gd name="T17" fmla="*/ 128 h 133"/>
                <a:gd name="T18" fmla="*/ 19 w 128"/>
                <a:gd name="T19" fmla="*/ 133 h 133"/>
                <a:gd name="T20" fmla="*/ 19 w 128"/>
                <a:gd name="T21" fmla="*/ 133 h 133"/>
                <a:gd name="T22" fmla="*/ 7 w 128"/>
                <a:gd name="T23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133">
                  <a:moveTo>
                    <a:pt x="7" y="129"/>
                  </a:moveTo>
                  <a:cubicBezTo>
                    <a:pt x="0" y="122"/>
                    <a:pt x="0" y="112"/>
                    <a:pt x="6" y="105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103" y="0"/>
                    <a:pt x="114" y="0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8" y="12"/>
                    <a:pt x="128" y="23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31" y="128"/>
                    <a:pt x="31" y="128"/>
                    <a:pt x="31" y="128"/>
                  </a:cubicBezTo>
                  <a:cubicBezTo>
                    <a:pt x="28" y="131"/>
                    <a:pt x="23" y="133"/>
                    <a:pt x="19" y="133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15" y="133"/>
                    <a:pt x="10" y="132"/>
                    <a:pt x="7" y="1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0"/>
            <p:cNvSpPr/>
            <p:nvPr/>
          </p:nvSpPr>
          <p:spPr bwMode="auto">
            <a:xfrm>
              <a:off x="6786564" y="3992563"/>
              <a:ext cx="193675" cy="149225"/>
            </a:xfrm>
            <a:custGeom>
              <a:avLst/>
              <a:gdLst>
                <a:gd name="T0" fmla="*/ 92 w 126"/>
                <a:gd name="T1" fmla="*/ 89 h 97"/>
                <a:gd name="T2" fmla="*/ 49 w 126"/>
                <a:gd name="T3" fmla="*/ 55 h 97"/>
                <a:gd name="T4" fmla="*/ 49 w 126"/>
                <a:gd name="T5" fmla="*/ 55 h 97"/>
                <a:gd name="T6" fmla="*/ 12 w 126"/>
                <a:gd name="T7" fmla="*/ 34 h 97"/>
                <a:gd name="T8" fmla="*/ 12 w 126"/>
                <a:gd name="T9" fmla="*/ 34 h 97"/>
                <a:gd name="T10" fmla="*/ 4 w 126"/>
                <a:gd name="T11" fmla="*/ 11 h 97"/>
                <a:gd name="T12" fmla="*/ 4 w 126"/>
                <a:gd name="T13" fmla="*/ 11 h 97"/>
                <a:gd name="T14" fmla="*/ 27 w 126"/>
                <a:gd name="T15" fmla="*/ 4 h 97"/>
                <a:gd name="T16" fmla="*/ 27 w 126"/>
                <a:gd name="T17" fmla="*/ 4 h 97"/>
                <a:gd name="T18" fmla="*/ 66 w 126"/>
                <a:gd name="T19" fmla="*/ 26 h 97"/>
                <a:gd name="T20" fmla="*/ 66 w 126"/>
                <a:gd name="T21" fmla="*/ 26 h 97"/>
                <a:gd name="T22" fmla="*/ 121 w 126"/>
                <a:gd name="T23" fmla="*/ 72 h 97"/>
                <a:gd name="T24" fmla="*/ 121 w 126"/>
                <a:gd name="T25" fmla="*/ 72 h 97"/>
                <a:gd name="T26" fmla="*/ 115 w 126"/>
                <a:gd name="T27" fmla="*/ 95 h 97"/>
                <a:gd name="T28" fmla="*/ 115 w 126"/>
                <a:gd name="T29" fmla="*/ 95 h 97"/>
                <a:gd name="T30" fmla="*/ 107 w 126"/>
                <a:gd name="T31" fmla="*/ 97 h 97"/>
                <a:gd name="T32" fmla="*/ 107 w 126"/>
                <a:gd name="T33" fmla="*/ 97 h 97"/>
                <a:gd name="T34" fmla="*/ 92 w 126"/>
                <a:gd name="T35" fmla="*/ 8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97">
                  <a:moveTo>
                    <a:pt x="92" y="89"/>
                  </a:moveTo>
                  <a:cubicBezTo>
                    <a:pt x="89" y="83"/>
                    <a:pt x="68" y="66"/>
                    <a:pt x="49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30" y="43"/>
                    <a:pt x="12" y="34"/>
                    <a:pt x="12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4" y="30"/>
                    <a:pt x="0" y="20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9" y="3"/>
                    <a:pt x="19" y="0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46" y="13"/>
                    <a:pt x="66" y="26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87" y="39"/>
                    <a:pt x="110" y="53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6" y="80"/>
                    <a:pt x="123" y="91"/>
                    <a:pt x="115" y="95"/>
                  </a:cubicBezTo>
                  <a:cubicBezTo>
                    <a:pt x="115" y="95"/>
                    <a:pt x="115" y="95"/>
                    <a:pt x="115" y="95"/>
                  </a:cubicBezTo>
                  <a:cubicBezTo>
                    <a:pt x="112" y="97"/>
                    <a:pt x="110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1" y="97"/>
                    <a:pt x="95" y="94"/>
                    <a:pt x="92" y="8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1"/>
            <p:cNvSpPr/>
            <p:nvPr/>
          </p:nvSpPr>
          <p:spPr bwMode="auto">
            <a:xfrm>
              <a:off x="6757989" y="3965575"/>
              <a:ext cx="227013" cy="200025"/>
            </a:xfrm>
            <a:custGeom>
              <a:avLst/>
              <a:gdLst>
                <a:gd name="T0" fmla="*/ 3 w 147"/>
                <a:gd name="T1" fmla="*/ 119 h 130"/>
                <a:gd name="T2" fmla="*/ 13 w 147"/>
                <a:gd name="T3" fmla="*/ 97 h 130"/>
                <a:gd name="T4" fmla="*/ 13 w 147"/>
                <a:gd name="T5" fmla="*/ 97 h 130"/>
                <a:gd name="T6" fmla="*/ 73 w 147"/>
                <a:gd name="T7" fmla="*/ 50 h 130"/>
                <a:gd name="T8" fmla="*/ 73 w 147"/>
                <a:gd name="T9" fmla="*/ 50 h 130"/>
                <a:gd name="T10" fmla="*/ 116 w 147"/>
                <a:gd name="T11" fmla="*/ 7 h 130"/>
                <a:gd name="T12" fmla="*/ 116 w 147"/>
                <a:gd name="T13" fmla="*/ 7 h 130"/>
                <a:gd name="T14" fmla="*/ 116 w 147"/>
                <a:gd name="T15" fmla="*/ 7 h 130"/>
                <a:gd name="T16" fmla="*/ 140 w 147"/>
                <a:gd name="T17" fmla="*/ 6 h 130"/>
                <a:gd name="T18" fmla="*/ 140 w 147"/>
                <a:gd name="T19" fmla="*/ 6 h 130"/>
                <a:gd name="T20" fmla="*/ 141 w 147"/>
                <a:gd name="T21" fmla="*/ 30 h 130"/>
                <a:gd name="T22" fmla="*/ 141 w 147"/>
                <a:gd name="T23" fmla="*/ 30 h 130"/>
                <a:gd name="T24" fmla="*/ 96 w 147"/>
                <a:gd name="T25" fmla="*/ 74 h 130"/>
                <a:gd name="T26" fmla="*/ 96 w 147"/>
                <a:gd name="T27" fmla="*/ 74 h 130"/>
                <a:gd name="T28" fmla="*/ 25 w 147"/>
                <a:gd name="T29" fmla="*/ 129 h 130"/>
                <a:gd name="T30" fmla="*/ 25 w 147"/>
                <a:gd name="T31" fmla="*/ 129 h 130"/>
                <a:gd name="T32" fmla="*/ 19 w 147"/>
                <a:gd name="T33" fmla="*/ 130 h 130"/>
                <a:gd name="T34" fmla="*/ 19 w 147"/>
                <a:gd name="T35" fmla="*/ 130 h 130"/>
                <a:gd name="T36" fmla="*/ 3 w 147"/>
                <a:gd name="T37" fmla="*/ 11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7" h="130">
                  <a:moveTo>
                    <a:pt x="3" y="119"/>
                  </a:moveTo>
                  <a:cubicBezTo>
                    <a:pt x="0" y="110"/>
                    <a:pt x="5" y="101"/>
                    <a:pt x="13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22" y="95"/>
                    <a:pt x="51" y="71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96" y="28"/>
                    <a:pt x="116" y="7"/>
                    <a:pt x="116" y="7"/>
                  </a:cubicBezTo>
                  <a:cubicBezTo>
                    <a:pt x="116" y="7"/>
                    <a:pt x="116" y="7"/>
                    <a:pt x="116" y="7"/>
                  </a:cubicBezTo>
                  <a:cubicBezTo>
                    <a:pt x="116" y="7"/>
                    <a:pt x="116" y="7"/>
                    <a:pt x="116" y="7"/>
                  </a:cubicBezTo>
                  <a:cubicBezTo>
                    <a:pt x="123" y="0"/>
                    <a:pt x="133" y="0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7" y="13"/>
                    <a:pt x="147" y="24"/>
                    <a:pt x="141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0" y="30"/>
                    <a:pt x="120" y="51"/>
                    <a:pt x="96" y="74"/>
                  </a:cubicBezTo>
                  <a:cubicBezTo>
                    <a:pt x="96" y="74"/>
                    <a:pt x="96" y="74"/>
                    <a:pt x="96" y="74"/>
                  </a:cubicBezTo>
                  <a:cubicBezTo>
                    <a:pt x="72" y="97"/>
                    <a:pt x="46" y="120"/>
                    <a:pt x="25" y="129"/>
                  </a:cubicBezTo>
                  <a:cubicBezTo>
                    <a:pt x="25" y="129"/>
                    <a:pt x="25" y="129"/>
                    <a:pt x="25" y="129"/>
                  </a:cubicBezTo>
                  <a:cubicBezTo>
                    <a:pt x="23" y="130"/>
                    <a:pt x="21" y="130"/>
                    <a:pt x="19" y="130"/>
                  </a:cubicBezTo>
                  <a:cubicBezTo>
                    <a:pt x="19" y="130"/>
                    <a:pt x="19" y="130"/>
                    <a:pt x="19" y="130"/>
                  </a:cubicBezTo>
                  <a:cubicBezTo>
                    <a:pt x="12" y="130"/>
                    <a:pt x="6" y="126"/>
                    <a:pt x="3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2"/>
            <p:cNvSpPr>
              <a:spLocks noEditPoints="1"/>
            </p:cNvSpPr>
            <p:nvPr/>
          </p:nvSpPr>
          <p:spPr bwMode="auto">
            <a:xfrm>
              <a:off x="8374064" y="3948113"/>
              <a:ext cx="180975" cy="149225"/>
            </a:xfrm>
            <a:custGeom>
              <a:avLst/>
              <a:gdLst>
                <a:gd name="T0" fmla="*/ 93 w 117"/>
                <a:gd name="T1" fmla="*/ 97 h 97"/>
                <a:gd name="T2" fmla="*/ 6 w 117"/>
                <a:gd name="T3" fmla="*/ 30 h 97"/>
                <a:gd name="T4" fmla="*/ 6 w 117"/>
                <a:gd name="T5" fmla="*/ 30 h 97"/>
                <a:gd name="T6" fmla="*/ 7 w 117"/>
                <a:gd name="T7" fmla="*/ 6 h 97"/>
                <a:gd name="T8" fmla="*/ 7 w 117"/>
                <a:gd name="T9" fmla="*/ 6 h 97"/>
                <a:gd name="T10" fmla="*/ 31 w 117"/>
                <a:gd name="T11" fmla="*/ 7 h 97"/>
                <a:gd name="T12" fmla="*/ 31 w 117"/>
                <a:gd name="T13" fmla="*/ 7 h 97"/>
                <a:gd name="T14" fmla="*/ 57 w 117"/>
                <a:gd name="T15" fmla="*/ 33 h 97"/>
                <a:gd name="T16" fmla="*/ 57 w 117"/>
                <a:gd name="T17" fmla="*/ 33 h 97"/>
                <a:gd name="T18" fmla="*/ 104 w 117"/>
                <a:gd name="T19" fmla="*/ 64 h 97"/>
                <a:gd name="T20" fmla="*/ 104 w 117"/>
                <a:gd name="T21" fmla="*/ 64 h 97"/>
                <a:gd name="T22" fmla="*/ 114 w 117"/>
                <a:gd name="T23" fmla="*/ 86 h 97"/>
                <a:gd name="T24" fmla="*/ 114 w 117"/>
                <a:gd name="T25" fmla="*/ 86 h 97"/>
                <a:gd name="T26" fmla="*/ 98 w 117"/>
                <a:gd name="T27" fmla="*/ 97 h 97"/>
                <a:gd name="T28" fmla="*/ 98 w 117"/>
                <a:gd name="T29" fmla="*/ 97 h 97"/>
                <a:gd name="T30" fmla="*/ 93 w 117"/>
                <a:gd name="T31" fmla="*/ 97 h 97"/>
                <a:gd name="T32" fmla="*/ 6 w 117"/>
                <a:gd name="T33" fmla="*/ 30 h 97"/>
                <a:gd name="T34" fmla="*/ 6 w 117"/>
                <a:gd name="T35" fmla="*/ 30 h 97"/>
                <a:gd name="T36" fmla="*/ 6 w 117"/>
                <a:gd name="T37" fmla="*/ 30 h 97"/>
                <a:gd name="T38" fmla="*/ 6 w 117"/>
                <a:gd name="T39" fmla="*/ 3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7" h="97">
                  <a:moveTo>
                    <a:pt x="93" y="97"/>
                  </a:moveTo>
                  <a:cubicBezTo>
                    <a:pt x="53" y="82"/>
                    <a:pt x="8" y="31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23"/>
                    <a:pt x="0" y="13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4" y="0"/>
                    <a:pt x="24" y="0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42" y="19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72" y="46"/>
                    <a:pt x="92" y="61"/>
                    <a:pt x="104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13" y="67"/>
                    <a:pt x="117" y="77"/>
                    <a:pt x="114" y="86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2" y="93"/>
                    <a:pt x="105" y="97"/>
                    <a:pt x="98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7" y="97"/>
                    <a:pt x="95" y="97"/>
                    <a:pt x="93" y="97"/>
                  </a:cubicBezTo>
                  <a:close/>
                  <a:moveTo>
                    <a:pt x="6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3"/>
            <p:cNvSpPr/>
            <p:nvPr/>
          </p:nvSpPr>
          <p:spPr bwMode="auto">
            <a:xfrm>
              <a:off x="8358189" y="3954463"/>
              <a:ext cx="173038" cy="171450"/>
            </a:xfrm>
            <a:custGeom>
              <a:avLst/>
              <a:gdLst>
                <a:gd name="T0" fmla="*/ 7 w 113"/>
                <a:gd name="T1" fmla="*/ 107 h 112"/>
                <a:gd name="T2" fmla="*/ 7 w 113"/>
                <a:gd name="T3" fmla="*/ 83 h 112"/>
                <a:gd name="T4" fmla="*/ 7 w 113"/>
                <a:gd name="T5" fmla="*/ 83 h 112"/>
                <a:gd name="T6" fmla="*/ 83 w 113"/>
                <a:gd name="T7" fmla="*/ 6 h 112"/>
                <a:gd name="T8" fmla="*/ 107 w 113"/>
                <a:gd name="T9" fmla="*/ 6 h 112"/>
                <a:gd name="T10" fmla="*/ 107 w 113"/>
                <a:gd name="T11" fmla="*/ 6 h 112"/>
                <a:gd name="T12" fmla="*/ 107 w 113"/>
                <a:gd name="T13" fmla="*/ 30 h 112"/>
                <a:gd name="T14" fmla="*/ 107 w 113"/>
                <a:gd name="T15" fmla="*/ 30 h 112"/>
                <a:gd name="T16" fmla="*/ 30 w 113"/>
                <a:gd name="T17" fmla="*/ 107 h 112"/>
                <a:gd name="T18" fmla="*/ 19 w 113"/>
                <a:gd name="T19" fmla="*/ 112 h 112"/>
                <a:gd name="T20" fmla="*/ 19 w 113"/>
                <a:gd name="T21" fmla="*/ 112 h 112"/>
                <a:gd name="T22" fmla="*/ 7 w 113"/>
                <a:gd name="T23" fmla="*/ 10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2">
                  <a:moveTo>
                    <a:pt x="7" y="107"/>
                  </a:moveTo>
                  <a:cubicBezTo>
                    <a:pt x="0" y="100"/>
                    <a:pt x="0" y="89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9" y="0"/>
                    <a:pt x="100" y="0"/>
                    <a:pt x="107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13" y="13"/>
                    <a:pt x="113" y="24"/>
                    <a:pt x="107" y="30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27" y="110"/>
                    <a:pt x="23" y="112"/>
                    <a:pt x="19" y="112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4" y="112"/>
                    <a:pt x="10" y="110"/>
                    <a:pt x="7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44"/>
            <p:cNvSpPr/>
            <p:nvPr/>
          </p:nvSpPr>
          <p:spPr bwMode="auto">
            <a:xfrm>
              <a:off x="7134226" y="4476750"/>
              <a:ext cx="206375" cy="525463"/>
            </a:xfrm>
            <a:custGeom>
              <a:avLst/>
              <a:gdLst>
                <a:gd name="T0" fmla="*/ 3 w 135"/>
                <a:gd name="T1" fmla="*/ 280 h 341"/>
                <a:gd name="T2" fmla="*/ 0 w 135"/>
                <a:gd name="T3" fmla="*/ 91 h 341"/>
                <a:gd name="T4" fmla="*/ 13 w 135"/>
                <a:gd name="T5" fmla="*/ 37 h 341"/>
                <a:gd name="T6" fmla="*/ 42 w 135"/>
                <a:gd name="T7" fmla="*/ 9 h 341"/>
                <a:gd name="T8" fmla="*/ 72 w 135"/>
                <a:gd name="T9" fmla="*/ 1 h 341"/>
                <a:gd name="T10" fmla="*/ 95 w 135"/>
                <a:gd name="T11" fmla="*/ 6 h 341"/>
                <a:gd name="T12" fmla="*/ 115 w 135"/>
                <a:gd name="T13" fmla="*/ 24 h 341"/>
                <a:gd name="T14" fmla="*/ 128 w 135"/>
                <a:gd name="T15" fmla="*/ 55 h 341"/>
                <a:gd name="T16" fmla="*/ 134 w 135"/>
                <a:gd name="T17" fmla="*/ 98 h 341"/>
                <a:gd name="T18" fmla="*/ 135 w 135"/>
                <a:gd name="T19" fmla="*/ 137 h 341"/>
                <a:gd name="T20" fmla="*/ 130 w 135"/>
                <a:gd name="T21" fmla="*/ 165 h 341"/>
                <a:gd name="T22" fmla="*/ 116 w 135"/>
                <a:gd name="T23" fmla="*/ 190 h 341"/>
                <a:gd name="T24" fmla="*/ 99 w 135"/>
                <a:gd name="T25" fmla="*/ 209 h 341"/>
                <a:gd name="T26" fmla="*/ 80 w 135"/>
                <a:gd name="T27" fmla="*/ 214 h 341"/>
                <a:gd name="T28" fmla="*/ 61 w 135"/>
                <a:gd name="T29" fmla="*/ 205 h 341"/>
                <a:gd name="T30" fmla="*/ 52 w 135"/>
                <a:gd name="T31" fmla="*/ 190 h 341"/>
                <a:gd name="T32" fmla="*/ 56 w 135"/>
                <a:gd name="T33" fmla="*/ 178 h 341"/>
                <a:gd name="T34" fmla="*/ 69 w 135"/>
                <a:gd name="T35" fmla="*/ 171 h 341"/>
                <a:gd name="T36" fmla="*/ 84 w 135"/>
                <a:gd name="T37" fmla="*/ 164 h 341"/>
                <a:gd name="T38" fmla="*/ 94 w 135"/>
                <a:gd name="T39" fmla="*/ 132 h 341"/>
                <a:gd name="T40" fmla="*/ 90 w 135"/>
                <a:gd name="T41" fmla="*/ 82 h 341"/>
                <a:gd name="T42" fmla="*/ 77 w 135"/>
                <a:gd name="T43" fmla="*/ 52 h 341"/>
                <a:gd name="T44" fmla="*/ 66 w 135"/>
                <a:gd name="T45" fmla="*/ 48 h 341"/>
                <a:gd name="T46" fmla="*/ 53 w 135"/>
                <a:gd name="T47" fmla="*/ 63 h 341"/>
                <a:gd name="T48" fmla="*/ 43 w 135"/>
                <a:gd name="T49" fmla="*/ 91 h 341"/>
                <a:gd name="T50" fmla="*/ 41 w 135"/>
                <a:gd name="T51" fmla="*/ 177 h 341"/>
                <a:gd name="T52" fmla="*/ 45 w 135"/>
                <a:gd name="T53" fmla="*/ 274 h 341"/>
                <a:gd name="T54" fmla="*/ 48 w 135"/>
                <a:gd name="T55" fmla="*/ 314 h 341"/>
                <a:gd name="T56" fmla="*/ 44 w 135"/>
                <a:gd name="T57" fmla="*/ 332 h 341"/>
                <a:gd name="T58" fmla="*/ 33 w 135"/>
                <a:gd name="T59" fmla="*/ 340 h 341"/>
                <a:gd name="T60" fmla="*/ 18 w 135"/>
                <a:gd name="T61" fmla="*/ 338 h 341"/>
                <a:gd name="T62" fmla="*/ 7 w 135"/>
                <a:gd name="T63" fmla="*/ 326 h 341"/>
                <a:gd name="T64" fmla="*/ 3 w 135"/>
                <a:gd name="T65" fmla="*/ 28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" h="341">
                  <a:moveTo>
                    <a:pt x="3" y="280"/>
                  </a:moveTo>
                  <a:cubicBezTo>
                    <a:pt x="1" y="178"/>
                    <a:pt x="0" y="115"/>
                    <a:pt x="0" y="91"/>
                  </a:cubicBezTo>
                  <a:cubicBezTo>
                    <a:pt x="1" y="67"/>
                    <a:pt x="5" y="49"/>
                    <a:pt x="13" y="37"/>
                  </a:cubicBezTo>
                  <a:cubicBezTo>
                    <a:pt x="20" y="25"/>
                    <a:pt x="30" y="15"/>
                    <a:pt x="42" y="9"/>
                  </a:cubicBezTo>
                  <a:cubicBezTo>
                    <a:pt x="54" y="3"/>
                    <a:pt x="64" y="0"/>
                    <a:pt x="72" y="1"/>
                  </a:cubicBezTo>
                  <a:cubicBezTo>
                    <a:pt x="80" y="1"/>
                    <a:pt x="88" y="3"/>
                    <a:pt x="95" y="6"/>
                  </a:cubicBezTo>
                  <a:cubicBezTo>
                    <a:pt x="103" y="10"/>
                    <a:pt x="110" y="16"/>
                    <a:pt x="115" y="24"/>
                  </a:cubicBezTo>
                  <a:cubicBezTo>
                    <a:pt x="120" y="32"/>
                    <a:pt x="124" y="42"/>
                    <a:pt x="128" y="55"/>
                  </a:cubicBezTo>
                  <a:cubicBezTo>
                    <a:pt x="132" y="67"/>
                    <a:pt x="134" y="82"/>
                    <a:pt x="134" y="98"/>
                  </a:cubicBezTo>
                  <a:cubicBezTo>
                    <a:pt x="135" y="114"/>
                    <a:pt x="135" y="127"/>
                    <a:pt x="135" y="137"/>
                  </a:cubicBezTo>
                  <a:cubicBezTo>
                    <a:pt x="135" y="148"/>
                    <a:pt x="133" y="157"/>
                    <a:pt x="130" y="165"/>
                  </a:cubicBezTo>
                  <a:cubicBezTo>
                    <a:pt x="126" y="174"/>
                    <a:pt x="122" y="182"/>
                    <a:pt x="116" y="190"/>
                  </a:cubicBezTo>
                  <a:cubicBezTo>
                    <a:pt x="111" y="198"/>
                    <a:pt x="105" y="204"/>
                    <a:pt x="99" y="209"/>
                  </a:cubicBezTo>
                  <a:cubicBezTo>
                    <a:pt x="93" y="213"/>
                    <a:pt x="86" y="215"/>
                    <a:pt x="80" y="214"/>
                  </a:cubicBezTo>
                  <a:cubicBezTo>
                    <a:pt x="73" y="213"/>
                    <a:pt x="67" y="210"/>
                    <a:pt x="61" y="205"/>
                  </a:cubicBezTo>
                  <a:cubicBezTo>
                    <a:pt x="55" y="200"/>
                    <a:pt x="52" y="195"/>
                    <a:pt x="52" y="190"/>
                  </a:cubicBezTo>
                  <a:cubicBezTo>
                    <a:pt x="52" y="184"/>
                    <a:pt x="53" y="180"/>
                    <a:pt x="56" y="178"/>
                  </a:cubicBezTo>
                  <a:cubicBezTo>
                    <a:pt x="58" y="175"/>
                    <a:pt x="62" y="173"/>
                    <a:pt x="69" y="171"/>
                  </a:cubicBezTo>
                  <a:cubicBezTo>
                    <a:pt x="75" y="169"/>
                    <a:pt x="80" y="166"/>
                    <a:pt x="84" y="164"/>
                  </a:cubicBezTo>
                  <a:cubicBezTo>
                    <a:pt x="89" y="161"/>
                    <a:pt x="92" y="151"/>
                    <a:pt x="94" y="132"/>
                  </a:cubicBezTo>
                  <a:cubicBezTo>
                    <a:pt x="97" y="114"/>
                    <a:pt x="95" y="97"/>
                    <a:pt x="90" y="82"/>
                  </a:cubicBezTo>
                  <a:cubicBezTo>
                    <a:pt x="85" y="67"/>
                    <a:pt x="81" y="57"/>
                    <a:pt x="77" y="52"/>
                  </a:cubicBezTo>
                  <a:cubicBezTo>
                    <a:pt x="73" y="48"/>
                    <a:pt x="69" y="46"/>
                    <a:pt x="66" y="48"/>
                  </a:cubicBezTo>
                  <a:cubicBezTo>
                    <a:pt x="62" y="50"/>
                    <a:pt x="58" y="55"/>
                    <a:pt x="53" y="63"/>
                  </a:cubicBezTo>
                  <a:cubicBezTo>
                    <a:pt x="49" y="71"/>
                    <a:pt x="45" y="80"/>
                    <a:pt x="43" y="91"/>
                  </a:cubicBezTo>
                  <a:cubicBezTo>
                    <a:pt x="41" y="102"/>
                    <a:pt x="40" y="130"/>
                    <a:pt x="41" y="177"/>
                  </a:cubicBezTo>
                  <a:cubicBezTo>
                    <a:pt x="42" y="223"/>
                    <a:pt x="44" y="255"/>
                    <a:pt x="45" y="274"/>
                  </a:cubicBezTo>
                  <a:cubicBezTo>
                    <a:pt x="47" y="292"/>
                    <a:pt x="48" y="306"/>
                    <a:pt x="48" y="314"/>
                  </a:cubicBezTo>
                  <a:cubicBezTo>
                    <a:pt x="48" y="322"/>
                    <a:pt x="46" y="328"/>
                    <a:pt x="44" y="332"/>
                  </a:cubicBezTo>
                  <a:cubicBezTo>
                    <a:pt x="42" y="336"/>
                    <a:pt x="38" y="339"/>
                    <a:pt x="33" y="340"/>
                  </a:cubicBezTo>
                  <a:cubicBezTo>
                    <a:pt x="28" y="341"/>
                    <a:pt x="23" y="340"/>
                    <a:pt x="18" y="338"/>
                  </a:cubicBezTo>
                  <a:cubicBezTo>
                    <a:pt x="14" y="336"/>
                    <a:pt x="10" y="332"/>
                    <a:pt x="7" y="326"/>
                  </a:cubicBezTo>
                  <a:cubicBezTo>
                    <a:pt x="5" y="321"/>
                    <a:pt x="3" y="305"/>
                    <a:pt x="3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45"/>
            <p:cNvSpPr/>
            <p:nvPr/>
          </p:nvSpPr>
          <p:spPr bwMode="auto">
            <a:xfrm>
              <a:off x="7369176" y="4479925"/>
              <a:ext cx="100013" cy="482600"/>
            </a:xfrm>
            <a:custGeom>
              <a:avLst/>
              <a:gdLst>
                <a:gd name="T0" fmla="*/ 6 w 65"/>
                <a:gd name="T1" fmla="*/ 260 h 314"/>
                <a:gd name="T2" fmla="*/ 23 w 65"/>
                <a:gd name="T3" fmla="*/ 128 h 314"/>
                <a:gd name="T4" fmla="*/ 25 w 65"/>
                <a:gd name="T5" fmla="*/ 46 h 314"/>
                <a:gd name="T6" fmla="*/ 29 w 65"/>
                <a:gd name="T7" fmla="*/ 12 h 314"/>
                <a:gd name="T8" fmla="*/ 40 w 65"/>
                <a:gd name="T9" fmla="*/ 1 h 314"/>
                <a:gd name="T10" fmla="*/ 53 w 65"/>
                <a:gd name="T11" fmla="*/ 2 h 314"/>
                <a:gd name="T12" fmla="*/ 63 w 65"/>
                <a:gd name="T13" fmla="*/ 13 h 314"/>
                <a:gd name="T14" fmla="*/ 63 w 65"/>
                <a:gd name="T15" fmla="*/ 104 h 314"/>
                <a:gd name="T16" fmla="*/ 54 w 65"/>
                <a:gd name="T17" fmla="*/ 233 h 314"/>
                <a:gd name="T18" fmla="*/ 46 w 65"/>
                <a:gd name="T19" fmla="*/ 291 h 314"/>
                <a:gd name="T20" fmla="*/ 33 w 65"/>
                <a:gd name="T21" fmla="*/ 308 h 314"/>
                <a:gd name="T22" fmla="*/ 19 w 65"/>
                <a:gd name="T23" fmla="*/ 313 h 314"/>
                <a:gd name="T24" fmla="*/ 7 w 65"/>
                <a:gd name="T25" fmla="*/ 306 h 314"/>
                <a:gd name="T26" fmla="*/ 0 w 65"/>
                <a:gd name="T27" fmla="*/ 291 h 314"/>
                <a:gd name="T28" fmla="*/ 2 w 65"/>
                <a:gd name="T29" fmla="*/ 275 h 314"/>
                <a:gd name="T30" fmla="*/ 8 w 65"/>
                <a:gd name="T31" fmla="*/ 254 h 314"/>
                <a:gd name="T32" fmla="*/ 6 w 65"/>
                <a:gd name="T33" fmla="*/ 251 h 314"/>
                <a:gd name="T34" fmla="*/ 8 w 65"/>
                <a:gd name="T35" fmla="*/ 250 h 314"/>
                <a:gd name="T36" fmla="*/ 6 w 65"/>
                <a:gd name="T37" fmla="*/ 26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" h="314">
                  <a:moveTo>
                    <a:pt x="6" y="260"/>
                  </a:moveTo>
                  <a:cubicBezTo>
                    <a:pt x="15" y="210"/>
                    <a:pt x="20" y="166"/>
                    <a:pt x="23" y="128"/>
                  </a:cubicBezTo>
                  <a:cubicBezTo>
                    <a:pt x="25" y="89"/>
                    <a:pt x="26" y="62"/>
                    <a:pt x="25" y="46"/>
                  </a:cubicBezTo>
                  <a:cubicBezTo>
                    <a:pt x="24" y="30"/>
                    <a:pt x="26" y="19"/>
                    <a:pt x="29" y="12"/>
                  </a:cubicBezTo>
                  <a:cubicBezTo>
                    <a:pt x="32" y="5"/>
                    <a:pt x="36" y="2"/>
                    <a:pt x="40" y="1"/>
                  </a:cubicBezTo>
                  <a:cubicBezTo>
                    <a:pt x="44" y="0"/>
                    <a:pt x="48" y="0"/>
                    <a:pt x="53" y="2"/>
                  </a:cubicBezTo>
                  <a:cubicBezTo>
                    <a:pt x="58" y="4"/>
                    <a:pt x="61" y="7"/>
                    <a:pt x="63" y="13"/>
                  </a:cubicBezTo>
                  <a:cubicBezTo>
                    <a:pt x="65" y="19"/>
                    <a:pt x="65" y="50"/>
                    <a:pt x="63" y="104"/>
                  </a:cubicBezTo>
                  <a:cubicBezTo>
                    <a:pt x="60" y="159"/>
                    <a:pt x="57" y="202"/>
                    <a:pt x="54" y="233"/>
                  </a:cubicBezTo>
                  <a:cubicBezTo>
                    <a:pt x="50" y="264"/>
                    <a:pt x="47" y="283"/>
                    <a:pt x="46" y="291"/>
                  </a:cubicBezTo>
                  <a:cubicBezTo>
                    <a:pt x="44" y="298"/>
                    <a:pt x="39" y="304"/>
                    <a:pt x="33" y="308"/>
                  </a:cubicBezTo>
                  <a:cubicBezTo>
                    <a:pt x="27" y="312"/>
                    <a:pt x="22" y="314"/>
                    <a:pt x="19" y="313"/>
                  </a:cubicBezTo>
                  <a:cubicBezTo>
                    <a:pt x="15" y="312"/>
                    <a:pt x="11" y="310"/>
                    <a:pt x="7" y="306"/>
                  </a:cubicBezTo>
                  <a:cubicBezTo>
                    <a:pt x="3" y="302"/>
                    <a:pt x="1" y="297"/>
                    <a:pt x="0" y="291"/>
                  </a:cubicBezTo>
                  <a:cubicBezTo>
                    <a:pt x="0" y="285"/>
                    <a:pt x="0" y="280"/>
                    <a:pt x="2" y="275"/>
                  </a:cubicBezTo>
                  <a:cubicBezTo>
                    <a:pt x="3" y="271"/>
                    <a:pt x="5" y="264"/>
                    <a:pt x="8" y="254"/>
                  </a:cubicBezTo>
                  <a:cubicBezTo>
                    <a:pt x="6" y="251"/>
                    <a:pt x="6" y="251"/>
                    <a:pt x="6" y="251"/>
                  </a:cubicBezTo>
                  <a:cubicBezTo>
                    <a:pt x="8" y="250"/>
                    <a:pt x="8" y="250"/>
                    <a:pt x="8" y="250"/>
                  </a:cubicBezTo>
                  <a:lnTo>
                    <a:pt x="6" y="2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46"/>
            <p:cNvSpPr>
              <a:spLocks noEditPoints="1"/>
            </p:cNvSpPr>
            <p:nvPr/>
          </p:nvSpPr>
          <p:spPr bwMode="auto">
            <a:xfrm>
              <a:off x="7502526" y="4673600"/>
              <a:ext cx="265113" cy="284163"/>
            </a:xfrm>
            <a:custGeom>
              <a:avLst/>
              <a:gdLst>
                <a:gd name="T0" fmla="*/ 59 w 172"/>
                <a:gd name="T1" fmla="*/ 8 h 184"/>
                <a:gd name="T2" fmla="*/ 86 w 172"/>
                <a:gd name="T3" fmla="*/ 1 h 184"/>
                <a:gd name="T4" fmla="*/ 112 w 172"/>
                <a:gd name="T5" fmla="*/ 5 h 184"/>
                <a:gd name="T6" fmla="*/ 141 w 172"/>
                <a:gd name="T7" fmla="*/ 32 h 184"/>
                <a:gd name="T8" fmla="*/ 164 w 172"/>
                <a:gd name="T9" fmla="*/ 102 h 184"/>
                <a:gd name="T10" fmla="*/ 172 w 172"/>
                <a:gd name="T11" fmla="*/ 161 h 184"/>
                <a:gd name="T12" fmla="*/ 165 w 172"/>
                <a:gd name="T13" fmla="*/ 180 h 184"/>
                <a:gd name="T14" fmla="*/ 150 w 172"/>
                <a:gd name="T15" fmla="*/ 182 h 184"/>
                <a:gd name="T16" fmla="*/ 133 w 172"/>
                <a:gd name="T17" fmla="*/ 159 h 184"/>
                <a:gd name="T18" fmla="*/ 125 w 172"/>
                <a:gd name="T19" fmla="*/ 128 h 184"/>
                <a:gd name="T20" fmla="*/ 109 w 172"/>
                <a:gd name="T21" fmla="*/ 132 h 184"/>
                <a:gd name="T22" fmla="*/ 70 w 172"/>
                <a:gd name="T23" fmla="*/ 152 h 184"/>
                <a:gd name="T24" fmla="*/ 36 w 172"/>
                <a:gd name="T25" fmla="*/ 157 h 184"/>
                <a:gd name="T26" fmla="*/ 14 w 172"/>
                <a:gd name="T27" fmla="*/ 146 h 184"/>
                <a:gd name="T28" fmla="*/ 2 w 172"/>
                <a:gd name="T29" fmla="*/ 124 h 184"/>
                <a:gd name="T30" fmla="*/ 3 w 172"/>
                <a:gd name="T31" fmla="*/ 86 h 184"/>
                <a:gd name="T32" fmla="*/ 30 w 172"/>
                <a:gd name="T33" fmla="*/ 34 h 184"/>
                <a:gd name="T34" fmla="*/ 59 w 172"/>
                <a:gd name="T35" fmla="*/ 8 h 184"/>
                <a:gd name="T36" fmla="*/ 37 w 172"/>
                <a:gd name="T37" fmla="*/ 81 h 184"/>
                <a:gd name="T38" fmla="*/ 33 w 172"/>
                <a:gd name="T39" fmla="*/ 99 h 184"/>
                <a:gd name="T40" fmla="*/ 38 w 172"/>
                <a:gd name="T41" fmla="*/ 113 h 184"/>
                <a:gd name="T42" fmla="*/ 54 w 172"/>
                <a:gd name="T43" fmla="*/ 118 h 184"/>
                <a:gd name="T44" fmla="*/ 74 w 172"/>
                <a:gd name="T45" fmla="*/ 113 h 184"/>
                <a:gd name="T46" fmla="*/ 94 w 172"/>
                <a:gd name="T47" fmla="*/ 94 h 184"/>
                <a:gd name="T48" fmla="*/ 105 w 172"/>
                <a:gd name="T49" fmla="*/ 73 h 184"/>
                <a:gd name="T50" fmla="*/ 107 w 172"/>
                <a:gd name="T51" fmla="*/ 54 h 184"/>
                <a:gd name="T52" fmla="*/ 100 w 172"/>
                <a:gd name="T53" fmla="*/ 41 h 184"/>
                <a:gd name="T54" fmla="*/ 82 w 172"/>
                <a:gd name="T55" fmla="*/ 41 h 184"/>
                <a:gd name="T56" fmla="*/ 55 w 172"/>
                <a:gd name="T57" fmla="*/ 57 h 184"/>
                <a:gd name="T58" fmla="*/ 37 w 172"/>
                <a:gd name="T59" fmla="*/ 8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2" h="184">
                  <a:moveTo>
                    <a:pt x="59" y="8"/>
                  </a:moveTo>
                  <a:cubicBezTo>
                    <a:pt x="69" y="3"/>
                    <a:pt x="78" y="0"/>
                    <a:pt x="86" y="1"/>
                  </a:cubicBezTo>
                  <a:cubicBezTo>
                    <a:pt x="95" y="1"/>
                    <a:pt x="103" y="2"/>
                    <a:pt x="112" y="5"/>
                  </a:cubicBezTo>
                  <a:cubicBezTo>
                    <a:pt x="121" y="7"/>
                    <a:pt x="131" y="16"/>
                    <a:pt x="141" y="32"/>
                  </a:cubicBezTo>
                  <a:cubicBezTo>
                    <a:pt x="151" y="48"/>
                    <a:pt x="159" y="71"/>
                    <a:pt x="164" y="102"/>
                  </a:cubicBezTo>
                  <a:cubicBezTo>
                    <a:pt x="170" y="132"/>
                    <a:pt x="172" y="152"/>
                    <a:pt x="172" y="161"/>
                  </a:cubicBezTo>
                  <a:cubicBezTo>
                    <a:pt x="172" y="170"/>
                    <a:pt x="170" y="177"/>
                    <a:pt x="165" y="180"/>
                  </a:cubicBezTo>
                  <a:cubicBezTo>
                    <a:pt x="161" y="184"/>
                    <a:pt x="155" y="184"/>
                    <a:pt x="150" y="182"/>
                  </a:cubicBezTo>
                  <a:cubicBezTo>
                    <a:pt x="144" y="180"/>
                    <a:pt x="138" y="172"/>
                    <a:pt x="133" y="159"/>
                  </a:cubicBezTo>
                  <a:cubicBezTo>
                    <a:pt x="128" y="145"/>
                    <a:pt x="126" y="135"/>
                    <a:pt x="125" y="128"/>
                  </a:cubicBezTo>
                  <a:cubicBezTo>
                    <a:pt x="125" y="121"/>
                    <a:pt x="119" y="123"/>
                    <a:pt x="109" y="132"/>
                  </a:cubicBezTo>
                  <a:cubicBezTo>
                    <a:pt x="98" y="141"/>
                    <a:pt x="85" y="148"/>
                    <a:pt x="70" y="152"/>
                  </a:cubicBezTo>
                  <a:cubicBezTo>
                    <a:pt x="54" y="156"/>
                    <a:pt x="43" y="157"/>
                    <a:pt x="36" y="157"/>
                  </a:cubicBezTo>
                  <a:cubicBezTo>
                    <a:pt x="29" y="157"/>
                    <a:pt x="22" y="153"/>
                    <a:pt x="14" y="146"/>
                  </a:cubicBezTo>
                  <a:cubicBezTo>
                    <a:pt x="7" y="140"/>
                    <a:pt x="3" y="132"/>
                    <a:pt x="2" y="124"/>
                  </a:cubicBezTo>
                  <a:cubicBezTo>
                    <a:pt x="0" y="115"/>
                    <a:pt x="1" y="103"/>
                    <a:pt x="3" y="86"/>
                  </a:cubicBezTo>
                  <a:cubicBezTo>
                    <a:pt x="6" y="70"/>
                    <a:pt x="15" y="53"/>
                    <a:pt x="30" y="34"/>
                  </a:cubicBezTo>
                  <a:cubicBezTo>
                    <a:pt x="40" y="22"/>
                    <a:pt x="50" y="14"/>
                    <a:pt x="59" y="8"/>
                  </a:cubicBezTo>
                  <a:close/>
                  <a:moveTo>
                    <a:pt x="37" y="81"/>
                  </a:moveTo>
                  <a:cubicBezTo>
                    <a:pt x="34" y="87"/>
                    <a:pt x="33" y="93"/>
                    <a:pt x="33" y="99"/>
                  </a:cubicBezTo>
                  <a:cubicBezTo>
                    <a:pt x="33" y="104"/>
                    <a:pt x="34" y="109"/>
                    <a:pt x="38" y="113"/>
                  </a:cubicBezTo>
                  <a:cubicBezTo>
                    <a:pt x="42" y="116"/>
                    <a:pt x="47" y="118"/>
                    <a:pt x="54" y="118"/>
                  </a:cubicBezTo>
                  <a:cubicBezTo>
                    <a:pt x="61" y="119"/>
                    <a:pt x="67" y="117"/>
                    <a:pt x="74" y="113"/>
                  </a:cubicBezTo>
                  <a:cubicBezTo>
                    <a:pt x="81" y="109"/>
                    <a:pt x="88" y="103"/>
                    <a:pt x="94" y="94"/>
                  </a:cubicBezTo>
                  <a:cubicBezTo>
                    <a:pt x="101" y="85"/>
                    <a:pt x="104" y="78"/>
                    <a:pt x="105" y="73"/>
                  </a:cubicBezTo>
                  <a:cubicBezTo>
                    <a:pt x="107" y="68"/>
                    <a:pt x="107" y="62"/>
                    <a:pt x="107" y="54"/>
                  </a:cubicBezTo>
                  <a:cubicBezTo>
                    <a:pt x="107" y="47"/>
                    <a:pt x="105" y="42"/>
                    <a:pt x="100" y="41"/>
                  </a:cubicBezTo>
                  <a:cubicBezTo>
                    <a:pt x="95" y="39"/>
                    <a:pt x="89" y="39"/>
                    <a:pt x="82" y="41"/>
                  </a:cubicBezTo>
                  <a:cubicBezTo>
                    <a:pt x="75" y="42"/>
                    <a:pt x="66" y="48"/>
                    <a:pt x="55" y="57"/>
                  </a:cubicBezTo>
                  <a:cubicBezTo>
                    <a:pt x="45" y="67"/>
                    <a:pt x="39" y="74"/>
                    <a:pt x="37" y="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47"/>
            <p:cNvSpPr/>
            <p:nvPr/>
          </p:nvSpPr>
          <p:spPr bwMode="auto">
            <a:xfrm>
              <a:off x="7799389" y="4687888"/>
              <a:ext cx="233363" cy="211138"/>
            </a:xfrm>
            <a:custGeom>
              <a:avLst/>
              <a:gdLst>
                <a:gd name="T0" fmla="*/ 5 w 152"/>
                <a:gd name="T1" fmla="*/ 94 h 137"/>
                <a:gd name="T2" fmla="*/ 41 w 152"/>
                <a:gd name="T3" fmla="*/ 30 h 137"/>
                <a:gd name="T4" fmla="*/ 63 w 152"/>
                <a:gd name="T5" fmla="*/ 8 h 137"/>
                <a:gd name="T6" fmla="*/ 83 w 152"/>
                <a:gd name="T7" fmla="*/ 1 h 137"/>
                <a:gd name="T8" fmla="*/ 106 w 152"/>
                <a:gd name="T9" fmla="*/ 0 h 137"/>
                <a:gd name="T10" fmla="*/ 129 w 152"/>
                <a:gd name="T11" fmla="*/ 25 h 137"/>
                <a:gd name="T12" fmla="*/ 147 w 152"/>
                <a:gd name="T13" fmla="*/ 63 h 137"/>
                <a:gd name="T14" fmla="*/ 152 w 152"/>
                <a:gd name="T15" fmla="*/ 102 h 137"/>
                <a:gd name="T16" fmla="*/ 149 w 152"/>
                <a:gd name="T17" fmla="*/ 131 h 137"/>
                <a:gd name="T18" fmla="*/ 135 w 152"/>
                <a:gd name="T19" fmla="*/ 136 h 137"/>
                <a:gd name="T20" fmla="*/ 118 w 152"/>
                <a:gd name="T21" fmla="*/ 131 h 137"/>
                <a:gd name="T22" fmla="*/ 110 w 152"/>
                <a:gd name="T23" fmla="*/ 105 h 137"/>
                <a:gd name="T24" fmla="*/ 101 w 152"/>
                <a:gd name="T25" fmla="*/ 69 h 137"/>
                <a:gd name="T26" fmla="*/ 88 w 152"/>
                <a:gd name="T27" fmla="*/ 52 h 137"/>
                <a:gd name="T28" fmla="*/ 69 w 152"/>
                <a:gd name="T29" fmla="*/ 57 h 137"/>
                <a:gd name="T30" fmla="*/ 50 w 152"/>
                <a:gd name="T31" fmla="*/ 86 h 137"/>
                <a:gd name="T32" fmla="*/ 44 w 152"/>
                <a:gd name="T33" fmla="*/ 116 h 137"/>
                <a:gd name="T34" fmla="*/ 39 w 152"/>
                <a:gd name="T35" fmla="*/ 129 h 137"/>
                <a:gd name="T36" fmla="*/ 25 w 152"/>
                <a:gd name="T37" fmla="*/ 134 h 137"/>
                <a:gd name="T38" fmla="*/ 9 w 152"/>
                <a:gd name="T39" fmla="*/ 130 h 137"/>
                <a:gd name="T40" fmla="*/ 0 w 152"/>
                <a:gd name="T41" fmla="*/ 116 h 137"/>
                <a:gd name="T42" fmla="*/ 5 w 152"/>
                <a:gd name="T43" fmla="*/ 9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2" h="137">
                  <a:moveTo>
                    <a:pt x="5" y="94"/>
                  </a:moveTo>
                  <a:cubicBezTo>
                    <a:pt x="18" y="63"/>
                    <a:pt x="30" y="41"/>
                    <a:pt x="41" y="30"/>
                  </a:cubicBezTo>
                  <a:cubicBezTo>
                    <a:pt x="52" y="19"/>
                    <a:pt x="59" y="12"/>
                    <a:pt x="63" y="8"/>
                  </a:cubicBezTo>
                  <a:cubicBezTo>
                    <a:pt x="67" y="5"/>
                    <a:pt x="74" y="2"/>
                    <a:pt x="83" y="1"/>
                  </a:cubicBezTo>
                  <a:cubicBezTo>
                    <a:pt x="91" y="0"/>
                    <a:pt x="99" y="0"/>
                    <a:pt x="106" y="0"/>
                  </a:cubicBezTo>
                  <a:cubicBezTo>
                    <a:pt x="112" y="1"/>
                    <a:pt x="120" y="9"/>
                    <a:pt x="129" y="25"/>
                  </a:cubicBezTo>
                  <a:cubicBezTo>
                    <a:pt x="138" y="40"/>
                    <a:pt x="144" y="53"/>
                    <a:pt x="147" y="63"/>
                  </a:cubicBezTo>
                  <a:cubicBezTo>
                    <a:pt x="150" y="74"/>
                    <a:pt x="152" y="87"/>
                    <a:pt x="152" y="102"/>
                  </a:cubicBezTo>
                  <a:cubicBezTo>
                    <a:pt x="152" y="118"/>
                    <a:pt x="151" y="128"/>
                    <a:pt x="149" y="131"/>
                  </a:cubicBezTo>
                  <a:cubicBezTo>
                    <a:pt x="147" y="134"/>
                    <a:pt x="142" y="136"/>
                    <a:pt x="135" y="136"/>
                  </a:cubicBezTo>
                  <a:cubicBezTo>
                    <a:pt x="128" y="137"/>
                    <a:pt x="122" y="135"/>
                    <a:pt x="118" y="131"/>
                  </a:cubicBezTo>
                  <a:cubicBezTo>
                    <a:pt x="114" y="127"/>
                    <a:pt x="111" y="118"/>
                    <a:pt x="110" y="105"/>
                  </a:cubicBezTo>
                  <a:cubicBezTo>
                    <a:pt x="108" y="91"/>
                    <a:pt x="105" y="79"/>
                    <a:pt x="101" y="69"/>
                  </a:cubicBezTo>
                  <a:cubicBezTo>
                    <a:pt x="97" y="58"/>
                    <a:pt x="93" y="53"/>
                    <a:pt x="88" y="52"/>
                  </a:cubicBezTo>
                  <a:cubicBezTo>
                    <a:pt x="84" y="51"/>
                    <a:pt x="78" y="53"/>
                    <a:pt x="69" y="57"/>
                  </a:cubicBezTo>
                  <a:cubicBezTo>
                    <a:pt x="61" y="61"/>
                    <a:pt x="54" y="71"/>
                    <a:pt x="50" y="86"/>
                  </a:cubicBezTo>
                  <a:cubicBezTo>
                    <a:pt x="47" y="100"/>
                    <a:pt x="44" y="110"/>
                    <a:pt x="44" y="116"/>
                  </a:cubicBezTo>
                  <a:cubicBezTo>
                    <a:pt x="43" y="121"/>
                    <a:pt x="41" y="126"/>
                    <a:pt x="39" y="129"/>
                  </a:cubicBezTo>
                  <a:cubicBezTo>
                    <a:pt x="37" y="132"/>
                    <a:pt x="32" y="134"/>
                    <a:pt x="25" y="134"/>
                  </a:cubicBezTo>
                  <a:cubicBezTo>
                    <a:pt x="19" y="134"/>
                    <a:pt x="13" y="133"/>
                    <a:pt x="9" y="130"/>
                  </a:cubicBezTo>
                  <a:cubicBezTo>
                    <a:pt x="4" y="127"/>
                    <a:pt x="1" y="122"/>
                    <a:pt x="0" y="116"/>
                  </a:cubicBezTo>
                  <a:cubicBezTo>
                    <a:pt x="0" y="111"/>
                    <a:pt x="1" y="103"/>
                    <a:pt x="5" y="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1403190" y="1306132"/>
            <a:ext cx="5902960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b="1" dirty="0">
                <a:solidFill>
                  <a:srgbClr val="1F4E7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Redundant </a:t>
            </a:r>
            <a:r>
              <a:rPr lang="en-US" b="1" dirty="0">
                <a:solidFill>
                  <a:srgbClr val="1F4E7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features</a:t>
            </a:r>
            <a:r>
              <a:rPr b="1" dirty="0">
                <a:solidFill>
                  <a:srgbClr val="1F4E7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 have been dropped.</a:t>
            </a:r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1639914" y="1825849"/>
          <a:ext cx="6476022" cy="4799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Redundant Features</a:t>
                      </a:r>
                      <a:endParaRPr lang="zh-CN" altLang="en-US" dirty="0"/>
                    </a:p>
                  </a:txBody>
                  <a:tcP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5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F0-F4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Anonymous features and there are too many missing values on them.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Region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have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post_code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gather the location of people.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1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Use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 means the loan purpose category. The metadata doesn’t contain the meaning of categorical number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Censor_status</a:t>
                      </a:r>
                      <a:endParaRPr lang="zh-CN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Metadata doesn’t explain it.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Titile</a:t>
                      </a:r>
                      <a:endParaRPr lang="zh-CN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Policy_code</a:t>
                      </a:r>
                      <a:endParaRPr lang="zh-CN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532</Words>
  <Application>Microsoft Office PowerPoint</Application>
  <PresentationFormat>宽屏</PresentationFormat>
  <Paragraphs>151</Paragraphs>
  <Slides>27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华文细黑</vt:lpstr>
      <vt:lpstr>微软雅黑</vt:lpstr>
      <vt:lpstr>新蒂下午茶基本版</vt:lpstr>
      <vt:lpstr>新蒂黑板报</vt:lpstr>
      <vt:lpstr>方正静蕾简体</vt:lpstr>
      <vt:lpstr>等线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J YH</cp:lastModifiedBy>
  <cp:revision>61</cp:revision>
  <dcterms:created xsi:type="dcterms:W3CDTF">2021-10-17T12:19:42Z</dcterms:created>
  <dcterms:modified xsi:type="dcterms:W3CDTF">2022-06-16T13:01:03Z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1033-3.9.1.6204</vt:lpwstr>
  </property>
</Properties>
</file>