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4" r:id="rId4"/>
    <p:sldId id="276" r:id="rId5"/>
    <p:sldId id="277" r:id="rId6"/>
    <p:sldId id="265" r:id="rId7"/>
    <p:sldId id="266" r:id="rId8"/>
    <p:sldId id="271" r:id="rId9"/>
    <p:sldId id="269" r:id="rId10"/>
    <p:sldId id="268" r:id="rId11"/>
    <p:sldId id="272" r:id="rId12"/>
    <p:sldId id="273" r:id="rId13"/>
    <p:sldId id="274" r:id="rId14"/>
    <p:sldId id="275" r:id="rId15"/>
    <p:sldId id="278" r:id="rId16"/>
  </p:sldIdLst>
  <p:sldSz cx="18288000" cy="10287000"/>
  <p:notesSz cx="6858000" cy="9144000"/>
  <p:embeddedFontLst>
    <p:embeddedFont>
      <p:font typeface="DM Sans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gFw9rfnsYHfD3NPPVonBorcOiE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69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2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1e79c21e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221e79c21e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QR to membership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21e79c21e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221e79c21e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QR to membership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04709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221e79c21e2_2_51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g221e79c21e2_2_51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g221e79c21e2_2_51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700" cy="7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"/>
          <p:cNvGrpSpPr/>
          <p:nvPr/>
        </p:nvGrpSpPr>
        <p:grpSpPr>
          <a:xfrm>
            <a:off x="5257800" y="4157761"/>
            <a:ext cx="7679209" cy="4161555"/>
            <a:chOff x="-19481" y="-318225"/>
            <a:chExt cx="1605293" cy="869950"/>
          </a:xfrm>
        </p:grpSpPr>
        <p:sp>
          <p:nvSpPr>
            <p:cNvPr id="89" name="Google Shape;89;p1"/>
            <p:cNvSpPr/>
            <p:nvPr/>
          </p:nvSpPr>
          <p:spPr>
            <a:xfrm>
              <a:off x="0" y="0"/>
              <a:ext cx="1585812" cy="233501"/>
            </a:xfrm>
            <a:custGeom>
              <a:avLst/>
              <a:gdLst/>
              <a:ahLst/>
              <a:cxnLst/>
              <a:rect l="l" t="t" r="r" b="b"/>
              <a:pathLst>
                <a:path w="1585812" h="233501" extrusionOk="0">
                  <a:moveTo>
                    <a:pt x="95932" y="0"/>
                  </a:moveTo>
                  <a:lnTo>
                    <a:pt x="1489880" y="0"/>
                  </a:lnTo>
                  <a:cubicBezTo>
                    <a:pt x="1515323" y="0"/>
                    <a:pt x="1539724" y="10107"/>
                    <a:pt x="1557715" y="28098"/>
                  </a:cubicBezTo>
                  <a:cubicBezTo>
                    <a:pt x="1575705" y="46088"/>
                    <a:pt x="1585812" y="70489"/>
                    <a:pt x="1585812" y="95932"/>
                  </a:cubicBezTo>
                  <a:lnTo>
                    <a:pt x="1585812" y="137569"/>
                  </a:lnTo>
                  <a:cubicBezTo>
                    <a:pt x="1585812" y="163012"/>
                    <a:pt x="1575705" y="187412"/>
                    <a:pt x="1557715" y="205403"/>
                  </a:cubicBezTo>
                  <a:cubicBezTo>
                    <a:pt x="1539724" y="223394"/>
                    <a:pt x="1515323" y="233501"/>
                    <a:pt x="1489880" y="233501"/>
                  </a:cubicBezTo>
                  <a:lnTo>
                    <a:pt x="95932" y="233501"/>
                  </a:lnTo>
                  <a:cubicBezTo>
                    <a:pt x="70489" y="233501"/>
                    <a:pt x="46088" y="223394"/>
                    <a:pt x="28098" y="205403"/>
                  </a:cubicBezTo>
                  <a:cubicBezTo>
                    <a:pt x="10107" y="187412"/>
                    <a:pt x="0" y="163012"/>
                    <a:pt x="0" y="137569"/>
                  </a:cubicBezTo>
                  <a:lnTo>
                    <a:pt x="0" y="95932"/>
                  </a:lnTo>
                  <a:cubicBezTo>
                    <a:pt x="0" y="70489"/>
                    <a:pt x="10107" y="46088"/>
                    <a:pt x="28098" y="28098"/>
                  </a:cubicBezTo>
                  <a:cubicBezTo>
                    <a:pt x="46088" y="10107"/>
                    <a:pt x="70489" y="0"/>
                    <a:pt x="95932" y="0"/>
                  </a:cubicBezTo>
                  <a:close/>
                </a:path>
              </a:pathLst>
            </a:custGeom>
            <a:solidFill>
              <a:srgbClr val="7169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"/>
            <p:cNvSpPr txBox="1"/>
            <p:nvPr/>
          </p:nvSpPr>
          <p:spPr>
            <a:xfrm>
              <a:off x="-19481" y="-318225"/>
              <a:ext cx="1557506" cy="8699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1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99"/>
                <a:buFont typeface="Arial"/>
                <a:buNone/>
              </a:pPr>
              <a:r>
                <a:rPr lang="en-US" sz="2799" b="0" i="0" u="none" strike="noStrike" cap="none" dirty="0">
                  <a:solidFill>
                    <a:srgbClr val="FFFFFF"/>
                  </a:solidFill>
                  <a:latin typeface="DM Sans"/>
                  <a:sym typeface="DM Sans"/>
                </a:rPr>
                <a:t>Making your own circuits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1"/>
          <p:cNvSpPr txBox="1"/>
          <p:nvPr/>
        </p:nvSpPr>
        <p:spPr>
          <a:xfrm>
            <a:off x="1419975" y="3644825"/>
            <a:ext cx="15354900" cy="127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7200" b="1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Introduction to </a:t>
            </a:r>
            <a:r>
              <a:rPr lang="en-US" sz="7200" b="1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PCB Design</a:t>
            </a:r>
            <a:r>
              <a:rPr lang="en-US" sz="7200" b="1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11960853" y="981075"/>
            <a:ext cx="5298300" cy="452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0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2024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473" y="453926"/>
            <a:ext cx="2156948" cy="2156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DD02DA-70A2-0E13-E3E6-FC85A633A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AD4974-219A-07C1-7146-961E2BD687A9}"/>
              </a:ext>
            </a:extLst>
          </p:cNvPr>
          <p:cNvSpPr txBox="1"/>
          <p:nvPr/>
        </p:nvSpPr>
        <p:spPr>
          <a:xfrm>
            <a:off x="5191432" y="237579"/>
            <a:ext cx="7905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1: Make the Schematic</a:t>
            </a:r>
            <a:endParaRPr lang="en-AU" sz="3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04CE5A-047D-5817-A665-962D85F62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24" y="1134293"/>
            <a:ext cx="13319135" cy="80184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AD2ADA-AA12-7BC2-6F9D-18C4A093150E}"/>
              </a:ext>
            </a:extLst>
          </p:cNvPr>
          <p:cNvSpPr txBox="1"/>
          <p:nvPr/>
        </p:nvSpPr>
        <p:spPr>
          <a:xfrm>
            <a:off x="14674098" y="1517751"/>
            <a:ext cx="32088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0.5</a:t>
            </a:r>
          </a:p>
          <a:p>
            <a:pPr algn="ctr"/>
            <a:r>
              <a:rPr lang="en-AU" sz="3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Making Symbols</a:t>
            </a:r>
            <a:endParaRPr lang="en-AU" sz="2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6D6611-9D83-93C5-7C70-EBF9E5424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9899" y="3036026"/>
            <a:ext cx="3053253" cy="421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564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DD02DA-70A2-0E13-E3E6-FC85A633A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AD4974-219A-07C1-7146-961E2BD687A9}"/>
              </a:ext>
            </a:extLst>
          </p:cNvPr>
          <p:cNvSpPr txBox="1"/>
          <p:nvPr/>
        </p:nvSpPr>
        <p:spPr>
          <a:xfrm>
            <a:off x="5014452" y="311321"/>
            <a:ext cx="8259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2: Design and Assign Footprints</a:t>
            </a:r>
            <a:endParaRPr lang="en-AU" sz="3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F26969-801C-038F-C557-124366429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345" y="1433095"/>
            <a:ext cx="13111487" cy="742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42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DD02DA-70A2-0E13-E3E6-FC85A633A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AD4974-219A-07C1-7146-961E2BD687A9}"/>
              </a:ext>
            </a:extLst>
          </p:cNvPr>
          <p:cNvSpPr txBox="1"/>
          <p:nvPr/>
        </p:nvSpPr>
        <p:spPr>
          <a:xfrm>
            <a:off x="5014452" y="517798"/>
            <a:ext cx="8259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3: Layout the PCB</a:t>
            </a:r>
            <a:endParaRPr lang="en-AU" sz="3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75058C-2215-CB09-FE6F-3C27C98FE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442" y="1225684"/>
            <a:ext cx="11252083" cy="86982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E8DC35-8554-087A-00E8-EE8E01E811E6}"/>
              </a:ext>
            </a:extLst>
          </p:cNvPr>
          <p:cNvSpPr txBox="1"/>
          <p:nvPr/>
        </p:nvSpPr>
        <p:spPr>
          <a:xfrm>
            <a:off x="13073977" y="1520615"/>
            <a:ext cx="4860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3.5: Design Rules</a:t>
            </a:r>
            <a:endParaRPr lang="en-AU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7AB1A6-4143-6150-FFAE-487610EAA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2516" y="2105389"/>
            <a:ext cx="5238092" cy="40151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0C22B4-BD8F-799D-4E9D-3B1249C473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5716"/>
          <a:stretch/>
        </p:blipFill>
        <p:spPr>
          <a:xfrm>
            <a:off x="12872515" y="6203662"/>
            <a:ext cx="5238093" cy="295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34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DD02DA-70A2-0E13-E3E6-FC85A633A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AD4974-219A-07C1-7146-961E2BD687A9}"/>
              </a:ext>
            </a:extLst>
          </p:cNvPr>
          <p:cNvSpPr txBox="1"/>
          <p:nvPr/>
        </p:nvSpPr>
        <p:spPr>
          <a:xfrm>
            <a:off x="5014452" y="517798"/>
            <a:ext cx="8259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4: Route the Traces</a:t>
            </a:r>
            <a:endParaRPr lang="en-AU" sz="3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0F21AD-F094-9AA6-A7F3-6CAC3599D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001" y="1225684"/>
            <a:ext cx="10987998" cy="861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059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DD02DA-70A2-0E13-E3E6-FC85A633A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AD4974-219A-07C1-7146-961E2BD687A9}"/>
              </a:ext>
            </a:extLst>
          </p:cNvPr>
          <p:cNvSpPr txBox="1"/>
          <p:nvPr/>
        </p:nvSpPr>
        <p:spPr>
          <a:xfrm>
            <a:off x="5014452" y="517798"/>
            <a:ext cx="8259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5: Manufacture the PCB</a:t>
            </a:r>
            <a:endParaRPr lang="en-AU" sz="3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0D0B9F-DD0E-E9CE-3F19-1B532F13B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084" y="1341350"/>
            <a:ext cx="13663832" cy="842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266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1e79c21e2_2_0"/>
          <p:cNvSpPr txBox="1">
            <a:spLocks noGrp="1"/>
          </p:cNvSpPr>
          <p:nvPr>
            <p:ph type="title"/>
          </p:nvPr>
        </p:nvSpPr>
        <p:spPr>
          <a:xfrm>
            <a:off x="623397" y="8223916"/>
            <a:ext cx="17041200" cy="17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9000" dirty="0">
                <a:solidFill>
                  <a:schemeClr val="lt1"/>
                </a:solidFill>
              </a:rPr>
              <a:t>Sign Up Now! </a:t>
            </a:r>
            <a:endParaRPr sz="9000" dirty="0">
              <a:solidFill>
                <a:schemeClr val="lt1"/>
              </a:solidFill>
            </a:endParaRPr>
          </a:p>
        </p:txBody>
      </p:sp>
      <p:pic>
        <p:nvPicPr>
          <p:cNvPr id="99" name="Google Shape;99;g221e79c21e2_2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25531" y="0"/>
            <a:ext cx="7836934" cy="2287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283;p45">
            <a:extLst>
              <a:ext uri="{FF2B5EF4-FFF2-40B4-BE49-F238E27FC236}">
                <a16:creationId xmlns:a16="http://schemas.microsoft.com/office/drawing/2014/main" id="{01B89F41-1F34-44D0-0799-917E3FD85D1A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39188" y="2361781"/>
            <a:ext cx="6009619" cy="60096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707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1e79c21e2_2_0"/>
          <p:cNvSpPr txBox="1">
            <a:spLocks noGrp="1"/>
          </p:cNvSpPr>
          <p:nvPr>
            <p:ph type="title"/>
          </p:nvPr>
        </p:nvSpPr>
        <p:spPr>
          <a:xfrm>
            <a:off x="5486244" y="8371400"/>
            <a:ext cx="17041200" cy="17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9000" dirty="0">
                <a:solidFill>
                  <a:schemeClr val="lt1"/>
                </a:solidFill>
              </a:rPr>
              <a:t>Sign Up Now! </a:t>
            </a:r>
            <a:endParaRPr sz="9000" dirty="0">
              <a:solidFill>
                <a:schemeClr val="lt1"/>
              </a:solidFill>
            </a:endParaRPr>
          </a:p>
        </p:txBody>
      </p:sp>
      <p:pic>
        <p:nvPicPr>
          <p:cNvPr id="99" name="Google Shape;99;g221e79c21e2_2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25531" y="0"/>
            <a:ext cx="7836934" cy="2287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283;p45">
            <a:extLst>
              <a:ext uri="{FF2B5EF4-FFF2-40B4-BE49-F238E27FC236}">
                <a16:creationId xmlns:a16="http://schemas.microsoft.com/office/drawing/2014/main" id="{01B89F41-1F34-44D0-0799-917E3FD85D1A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02035" y="2585460"/>
            <a:ext cx="6009619" cy="600961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98;g221e79c21e2_2_0">
            <a:extLst>
              <a:ext uri="{FF2B5EF4-FFF2-40B4-BE49-F238E27FC236}">
                <a16:creationId xmlns:a16="http://schemas.microsoft.com/office/drawing/2014/main" id="{22C1223E-0C6D-13DB-3108-CD51EA1409B2}"/>
              </a:ext>
            </a:extLst>
          </p:cNvPr>
          <p:cNvSpPr txBox="1">
            <a:spLocks/>
          </p:cNvSpPr>
          <p:nvPr/>
        </p:nvSpPr>
        <p:spPr>
          <a:xfrm>
            <a:off x="-3859404" y="8434433"/>
            <a:ext cx="17041200" cy="17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9000" dirty="0">
                <a:solidFill>
                  <a:schemeClr val="lt1"/>
                </a:solidFill>
              </a:rPr>
              <a:t>Get The Resources!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761ECF-3899-88D1-009A-126EB705F05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276346" y="2585460"/>
            <a:ext cx="6009619" cy="600961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om left to right: electronic components, a breadboard, and a printed... |  Download Scientific Diagram">
            <a:extLst>
              <a:ext uri="{FF2B5EF4-FFF2-40B4-BE49-F238E27FC236}">
                <a16:creationId xmlns:a16="http://schemas.microsoft.com/office/drawing/2014/main" id="{1CD2631A-EFC3-262C-0BE2-3B7B93988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477" y="3827821"/>
            <a:ext cx="14769045" cy="395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D7F6BD-CE8E-6A43-D477-0AD44E87036C}"/>
              </a:ext>
            </a:extLst>
          </p:cNvPr>
          <p:cNvSpPr txBox="1"/>
          <p:nvPr/>
        </p:nvSpPr>
        <p:spPr>
          <a:xfrm>
            <a:off x="5478027" y="1300794"/>
            <a:ext cx="79051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5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Going from breadboards to PCBS</a:t>
            </a:r>
            <a:endParaRPr lang="en-AU" sz="4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D7F6BD-CE8E-6A43-D477-0AD44E87036C}"/>
              </a:ext>
            </a:extLst>
          </p:cNvPr>
          <p:cNvSpPr txBox="1"/>
          <p:nvPr/>
        </p:nvSpPr>
        <p:spPr>
          <a:xfrm>
            <a:off x="5191432" y="489633"/>
            <a:ext cx="7905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5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are ICs?</a:t>
            </a:r>
            <a:endParaRPr lang="en-AU" sz="4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8" name="Picture 4" descr="arduino uno - What is actually an IC (Integrated Circuit)? - Arduino Stack  Exchange">
            <a:extLst>
              <a:ext uri="{FF2B5EF4-FFF2-40B4-BE49-F238E27FC236}">
                <a16:creationId xmlns:a16="http://schemas.microsoft.com/office/drawing/2014/main" id="{460733B8-0693-99FE-12D0-22E17E705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050" y="1472741"/>
            <a:ext cx="6384777" cy="4412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TMEGA328P MCU IC with Arduino UNO Bootloader and 16MHz Crystal | Jaycar  Electronics">
            <a:extLst>
              <a:ext uri="{FF2B5EF4-FFF2-40B4-BE49-F238E27FC236}">
                <a16:creationId xmlns:a16="http://schemas.microsoft.com/office/drawing/2014/main" id="{686CA9A5-030A-A7E7-1696-39E71974A5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04" b="21062"/>
          <a:stretch/>
        </p:blipFill>
        <p:spPr bwMode="auto">
          <a:xfrm>
            <a:off x="9314546" y="1472742"/>
            <a:ext cx="7159404" cy="4412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0C000C-CB01-E617-1D82-D0CE55219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0890" y="6221466"/>
            <a:ext cx="4544360" cy="39599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B1BB3B-29BF-21D3-FE20-F1C0B3C78D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3644" y="6230409"/>
            <a:ext cx="3689840" cy="3997325"/>
          </a:xfrm>
          <a:prstGeom prst="rect">
            <a:avLst/>
          </a:prstGeom>
        </p:spPr>
      </p:pic>
      <p:pic>
        <p:nvPicPr>
          <p:cNvPr id="1036" name="Picture 12" descr="Microchip ATMEGA328P-PU, 8bit AVR Microcontroller, ATmega, 20MHz, 32 kB  Flash, 28-Pin PDIP | RS">
            <a:extLst>
              <a:ext uri="{FF2B5EF4-FFF2-40B4-BE49-F238E27FC236}">
                <a16:creationId xmlns:a16="http://schemas.microsoft.com/office/drawing/2014/main" id="{C95FBC2A-5230-053C-7E36-71B3F445C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5315" y="6289674"/>
            <a:ext cx="6913233" cy="3891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7795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D7F6BD-CE8E-6A43-D477-0AD44E87036C}"/>
              </a:ext>
            </a:extLst>
          </p:cNvPr>
          <p:cNvSpPr txBox="1"/>
          <p:nvPr/>
        </p:nvSpPr>
        <p:spPr>
          <a:xfrm>
            <a:off x="5191432" y="489633"/>
            <a:ext cx="7905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5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74HC4040 Binary Counter</a:t>
            </a:r>
            <a:endParaRPr lang="en-AU" sz="4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 descr="74HC4040 12BIT BIN RIP COUNTER - Radio Parts">
            <a:extLst>
              <a:ext uri="{FF2B5EF4-FFF2-40B4-BE49-F238E27FC236}">
                <a16:creationId xmlns:a16="http://schemas.microsoft.com/office/drawing/2014/main" id="{9F8CBA87-EB86-0CF6-31C6-A31E39001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37" y="2047875"/>
            <a:ext cx="6191250" cy="619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فروشگاه قطعات الکترونیکی اسکای تکنولوژی">
            <a:extLst>
              <a:ext uri="{FF2B5EF4-FFF2-40B4-BE49-F238E27FC236}">
                <a16:creationId xmlns:a16="http://schemas.microsoft.com/office/drawing/2014/main" id="{812FD89A-7739-FA7E-2FFA-77CF102A63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7" r="13529"/>
          <a:stretch/>
        </p:blipFill>
        <p:spPr bwMode="auto">
          <a:xfrm>
            <a:off x="7139554" y="2047875"/>
            <a:ext cx="6529128" cy="619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8B9310-E8F2-87A3-2DCE-9EE31AA13B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10183" y="2047875"/>
            <a:ext cx="3924640" cy="24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304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501827-1BB2-E51F-7312-C3AD90459E6C}"/>
              </a:ext>
            </a:extLst>
          </p:cNvPr>
          <p:cNvSpPr txBox="1"/>
          <p:nvPr/>
        </p:nvSpPr>
        <p:spPr>
          <a:xfrm>
            <a:off x="5522272" y="548627"/>
            <a:ext cx="7905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5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use PCBs?</a:t>
            </a:r>
            <a:endParaRPr lang="en-AU" sz="4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13A891-91BD-8307-CF03-323B0CD1C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04" y="2676440"/>
            <a:ext cx="7259096" cy="4934119"/>
          </a:xfrm>
          <a:prstGeom prst="rect">
            <a:avLst/>
          </a:prstGeom>
        </p:spPr>
      </p:pic>
      <p:pic>
        <p:nvPicPr>
          <p:cNvPr id="2052" name="Picture 4" descr="My first e-textile: A hoodie with LED lights &lt; with my hands - Dream">
            <a:extLst>
              <a:ext uri="{FF2B5EF4-FFF2-40B4-BE49-F238E27FC236}">
                <a16:creationId xmlns:a16="http://schemas.microsoft.com/office/drawing/2014/main" id="{921D9016-92F9-FE7D-9531-957A58FAA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2671" y="2676440"/>
            <a:ext cx="6874825" cy="4934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0ADD85-BA8C-1DB9-31FE-E3AC16AA075F}"/>
              </a:ext>
            </a:extLst>
          </p:cNvPr>
          <p:cNvCxnSpPr/>
          <p:nvPr/>
        </p:nvCxnSpPr>
        <p:spPr>
          <a:xfrm>
            <a:off x="8436077" y="5143499"/>
            <a:ext cx="1799304" cy="0"/>
          </a:xfrm>
          <a:prstGeom prst="straightConnector1">
            <a:avLst/>
          </a:prstGeom>
          <a:ln w="76200">
            <a:solidFill>
              <a:srgbClr val="7069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626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C0E5FC-4288-052F-7B91-A7859B6D4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760" y="2754876"/>
            <a:ext cx="6721422" cy="56621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FB2983-A5EF-3D34-BD44-DA3CBF75CFF6}"/>
              </a:ext>
            </a:extLst>
          </p:cNvPr>
          <p:cNvSpPr txBox="1"/>
          <p:nvPr/>
        </p:nvSpPr>
        <p:spPr>
          <a:xfrm>
            <a:off x="5404285" y="973297"/>
            <a:ext cx="7905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5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use PCBs?</a:t>
            </a:r>
            <a:endParaRPr lang="en-AU" sz="4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2771BB-AAC6-C82C-9444-297D38043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2051" y="2754876"/>
            <a:ext cx="6721422" cy="569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02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1FB2983-A5EF-3D34-BD44-DA3CBF75CFF6}"/>
              </a:ext>
            </a:extLst>
          </p:cNvPr>
          <p:cNvSpPr txBox="1"/>
          <p:nvPr/>
        </p:nvSpPr>
        <p:spPr>
          <a:xfrm>
            <a:off x="5404285" y="973297"/>
            <a:ext cx="7905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5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use PCBs?</a:t>
            </a:r>
            <a:endParaRPr lang="en-AU" sz="4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9298EE-927C-D611-30EB-265CBC920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452" y="2836731"/>
            <a:ext cx="6729043" cy="56164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00774F-08A8-AE85-A8BB-842FD6CF1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5507" y="2836731"/>
            <a:ext cx="5957467" cy="564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254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969064-43A0-CB4E-CE49-7F96E0EC6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BAC00A-CD2B-4894-A923-9B31B813F658}"/>
              </a:ext>
            </a:extLst>
          </p:cNvPr>
          <p:cNvSpPr txBox="1"/>
          <p:nvPr/>
        </p:nvSpPr>
        <p:spPr>
          <a:xfrm>
            <a:off x="5191432" y="237579"/>
            <a:ext cx="79051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AU" sz="60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Stackup</a:t>
            </a:r>
            <a:endParaRPr lang="en-AU" sz="3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2" descr="PCB Stackups - CBS PCB">
            <a:extLst>
              <a:ext uri="{FF2B5EF4-FFF2-40B4-BE49-F238E27FC236}">
                <a16:creationId xmlns:a16="http://schemas.microsoft.com/office/drawing/2014/main" id="{88F3F669-0510-A46A-2FE1-52177AFDE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90" y="1707387"/>
            <a:ext cx="10391468" cy="7870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ingle Sided PCB &amp; Single Layer PCB Ultimate Guide - JHYPCB">
            <a:extLst>
              <a:ext uri="{FF2B5EF4-FFF2-40B4-BE49-F238E27FC236}">
                <a16:creationId xmlns:a16="http://schemas.microsoft.com/office/drawing/2014/main" id="{1DD1328C-797E-AE10-E26B-0226AA7ED2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21" r="12546"/>
          <a:stretch/>
        </p:blipFill>
        <p:spPr bwMode="auto">
          <a:xfrm>
            <a:off x="11167240" y="2787445"/>
            <a:ext cx="6860052" cy="418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394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93</Words>
  <Application>Microsoft Office PowerPoint</Application>
  <PresentationFormat>Custom</PresentationFormat>
  <Paragraphs>23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DM Sans</vt:lpstr>
      <vt:lpstr>Arial</vt:lpstr>
      <vt:lpstr>Office Theme</vt:lpstr>
      <vt:lpstr>PowerPoint Presentation</vt:lpstr>
      <vt:lpstr>Sign Up Now!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Sign Up Now!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Binara Wasala</dc:creator>
  <cp:lastModifiedBy>Binara Wasala</cp:lastModifiedBy>
  <cp:revision>30</cp:revision>
  <dcterms:created xsi:type="dcterms:W3CDTF">2006-08-16T00:00:00Z</dcterms:created>
  <dcterms:modified xsi:type="dcterms:W3CDTF">2024-03-16T20:48:20Z</dcterms:modified>
</cp:coreProperties>
</file>