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404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31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19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5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542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3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2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85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8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9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80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2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t-fact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it-IT" sz="4800">
                <a:solidFill>
                  <a:schemeClr val="tx1"/>
                </a:solidFill>
              </a:rPr>
              <a:t>MHW3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Aurora Gennaro </a:t>
            </a:r>
          </a:p>
          <a:p>
            <a:pPr algn="r"/>
            <a:r>
              <a:rPr lang="it-IT">
                <a:solidFill>
                  <a:srgbClr val="FFFFFF"/>
                </a:solidFill>
              </a:rPr>
              <a:t>1000002125</a:t>
            </a:r>
          </a:p>
          <a:p>
            <a:pPr algn="r"/>
            <a:r>
              <a:rPr lang="it-IT">
                <a:solidFill>
                  <a:srgbClr val="FFFFFF"/>
                </a:solidFill>
              </a:rPr>
              <a:t>29/04/22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it-IT" sz="2400">
                <a:solidFill>
                  <a:schemeClr val="tx1"/>
                </a:solidFill>
              </a:rPr>
              <a:t>Descrizione del progetto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892" y="3123809"/>
            <a:ext cx="5732327" cy="843282"/>
          </a:xfrm>
        </p:spPr>
        <p:txBody>
          <a:bodyPr anchor="ctr">
            <a:normAutofit/>
          </a:bodyPr>
          <a:lstStyle/>
          <a:p>
            <a:pPr lvl="1"/>
            <a:r>
              <a:rPr lang="it-IT" dirty="0">
                <a:solidFill>
                  <a:schemeClr val="bg1"/>
                </a:solidFill>
              </a:rPr>
              <a:t>Test della personalità che in base alle risposte date restituisce un album da </a:t>
            </a:r>
            <a:r>
              <a:rPr lang="it-IT" dirty="0" err="1">
                <a:solidFill>
                  <a:schemeClr val="bg1"/>
                </a:solidFill>
              </a:rPr>
              <a:t>spotify</a:t>
            </a:r>
            <a:r>
              <a:rPr lang="it-IT" dirty="0">
                <a:solidFill>
                  <a:schemeClr val="bg1"/>
                </a:solidFill>
              </a:rPr>
              <a:t> con una breve descrizione.</a:t>
            </a:r>
          </a:p>
          <a:p>
            <a:pPr lvl="1"/>
            <a:endParaRPr lang="it-IT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E1A5D-9B37-D3CB-211D-43DD4D31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76" y="470434"/>
            <a:ext cx="10515600" cy="4351338"/>
          </a:xfrm>
        </p:spPr>
        <p:txBody>
          <a:bodyPr/>
          <a:lstStyle/>
          <a:p>
            <a:r>
              <a:rPr lang="it-IT" dirty="0"/>
              <a:t>La prima API che ho integrato è senza alcuna autenticazione, né key, dal sito </a:t>
            </a:r>
            <a:r>
              <a:rPr lang="it-IT" dirty="0">
                <a:hlinkClick r:id="rId2"/>
              </a:rPr>
              <a:t>cat-fact.herokuapp.com</a:t>
            </a:r>
            <a:r>
              <a:rPr lang="it-IT" dirty="0"/>
              <a:t>.</a:t>
            </a:r>
          </a:p>
          <a:p>
            <a:r>
              <a:rPr lang="it-IT" dirty="0"/>
              <a:t> Ogni volta che si cliccherà un gatto (quindi solo i div della prima sezione) si genererà a lato della pagina un testo con una curiosità sui gatti.</a:t>
            </a:r>
          </a:p>
        </p:txBody>
      </p:sp>
      <p:pic>
        <p:nvPicPr>
          <p:cNvPr id="5" name="Immagine 4" descr="Immagine che contiene testo, gatto, sedendo, guardando&#10;&#10;Descrizione generata automaticamente">
            <a:extLst>
              <a:ext uri="{FF2B5EF4-FFF2-40B4-BE49-F238E27FC236}">
                <a16:creationId xmlns:a16="http://schemas.microsoft.com/office/drawing/2014/main" id="{1A63B907-D1FD-FBDC-070A-F4549FE69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" y="2646103"/>
            <a:ext cx="6098316" cy="3272400"/>
          </a:xfrm>
          <a:prstGeom prst="rect">
            <a:avLst/>
          </a:prstGeom>
        </p:spPr>
      </p:pic>
      <p:cxnSp>
        <p:nvCxnSpPr>
          <p:cNvPr id="7" name="Connettore 7 6">
            <a:extLst>
              <a:ext uri="{FF2B5EF4-FFF2-40B4-BE49-F238E27FC236}">
                <a16:creationId xmlns:a16="http://schemas.microsoft.com/office/drawing/2014/main" id="{FEB52504-5631-EB9D-6551-A20DB3F73F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92553" y="2358159"/>
            <a:ext cx="1048313" cy="575887"/>
          </a:xfrm>
          <a:prstGeom prst="curvedConnector3">
            <a:avLst>
              <a:gd name="adj1" fmla="val 1007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BAD099-028B-3214-0E23-6C328A73E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8" y="2288789"/>
            <a:ext cx="5074856" cy="27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208C7A-FCD0-2BB3-FFEB-04D32CF3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90" y="124147"/>
            <a:ext cx="10597587" cy="1718721"/>
          </a:xfrm>
        </p:spPr>
        <p:txBody>
          <a:bodyPr>
            <a:normAutofit/>
          </a:bodyPr>
          <a:lstStyle/>
          <a:p>
            <a:r>
              <a:rPr lang="it-IT" dirty="0"/>
              <a:t>La seconda API con autenticazione OAuth2 è di </a:t>
            </a:r>
            <a:r>
              <a:rPr lang="it-IT" dirty="0" err="1"/>
              <a:t>spotify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Faccio una ricerca di album tramite il nome.</a:t>
            </a:r>
          </a:p>
          <a:p>
            <a:r>
              <a:rPr lang="it-IT" dirty="0"/>
              <a:t>Gli album non sono casuali, ho messo in </a:t>
            </a:r>
            <a:r>
              <a:rPr lang="it-IT" dirty="0" err="1"/>
              <a:t>constant.js</a:t>
            </a:r>
            <a:r>
              <a:rPr lang="it-IT" dirty="0"/>
              <a:t> un campo nelle personalità con il nome dell’album, una volta inserite le tre risposte, sarà aggiunto </a:t>
            </a:r>
            <a:r>
              <a:rPr lang="it-IT" dirty="0" err="1"/>
              <a:t>all’url</a:t>
            </a:r>
            <a:r>
              <a:rPr lang="it-IT" dirty="0"/>
              <a:t> della fetch nella funzione </a:t>
            </a:r>
            <a:r>
              <a:rPr lang="it-IT" dirty="0" err="1"/>
              <a:t>search_album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34AC63-3A80-E119-3920-20FA42BBA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91" y="1602211"/>
            <a:ext cx="6450051" cy="205886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2481A7-3B75-7B46-4BCC-61AC32D12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82" y="3921204"/>
            <a:ext cx="5019497" cy="281264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B2E471-AC03-99B6-0682-51F4B8A36CB5}"/>
              </a:ext>
            </a:extLst>
          </p:cNvPr>
          <p:cNvSpPr txBox="1"/>
          <p:nvPr/>
        </p:nvSpPr>
        <p:spPr>
          <a:xfrm>
            <a:off x="7651757" y="3551872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Formato della risposta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F4AD42-C515-7258-DF52-F6F3BE00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9" y="2391537"/>
            <a:ext cx="5347459" cy="419214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BDF4655-A618-1A51-7FCF-AC29BC1BB506}"/>
              </a:ext>
            </a:extLst>
          </p:cNvPr>
          <p:cNvSpPr txBox="1"/>
          <p:nvPr/>
        </p:nvSpPr>
        <p:spPr>
          <a:xfrm>
            <a:off x="152059" y="1932536"/>
            <a:ext cx="527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Ottenimento token tramite metodo post e credenziali </a:t>
            </a:r>
          </a:p>
        </p:txBody>
      </p:sp>
    </p:spTree>
    <p:extLst>
      <p:ext uri="{BB962C8B-B14F-4D97-AF65-F5344CB8AC3E}">
        <p14:creationId xmlns:p14="http://schemas.microsoft.com/office/powerpoint/2010/main" val="119911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7642DF6-40CD-C8CA-4407-953DADA3A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2" y="185195"/>
            <a:ext cx="5015555" cy="383664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EEF5BF-12E3-5F3C-BBD2-95F99879F8E0}"/>
              </a:ext>
            </a:extLst>
          </p:cNvPr>
          <p:cNvSpPr txBox="1"/>
          <p:nvPr/>
        </p:nvSpPr>
        <p:spPr>
          <a:xfrm>
            <a:off x="6120089" y="335666"/>
            <a:ext cx="5688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onJson2 infatti leggo e considero solo il primo risultato, da cui prendo il titolo dell’album e la copertina, da mettere poi all’interno del risultato.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63CA8B-19FE-C224-554F-BE0599EBF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3" y="4259966"/>
            <a:ext cx="3598811" cy="241283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68BEDB-69D5-7DA5-94C1-71EDDA3C9D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6"/>
          <a:stretch/>
        </p:blipFill>
        <p:spPr>
          <a:xfrm>
            <a:off x="6285970" y="2676645"/>
            <a:ext cx="4235417" cy="3657600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BBA4DE-AA32-4FF5-221F-A9133D490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70" y="1447150"/>
            <a:ext cx="4235417" cy="125190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2456683-EB1C-CCF4-7CE4-3241F17C8735}"/>
              </a:ext>
            </a:extLst>
          </p:cNvPr>
          <p:cNvSpPr txBox="1"/>
          <p:nvPr/>
        </p:nvSpPr>
        <p:spPr>
          <a:xfrm>
            <a:off x="10700866" y="2488491"/>
            <a:ext cx="1431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descrizione è scritta da me per ogni album e inserita in </a:t>
            </a:r>
            <a:r>
              <a:rPr lang="it-IT" dirty="0" err="1"/>
              <a:t>constant.js</a:t>
            </a:r>
            <a:r>
              <a:rPr lang="it-IT" dirty="0"/>
              <a:t> all’interno di ogni personalità</a:t>
            </a:r>
          </a:p>
        </p:txBody>
      </p:sp>
    </p:spTree>
    <p:extLst>
      <p:ext uri="{BB962C8B-B14F-4D97-AF65-F5344CB8AC3E}">
        <p14:creationId xmlns:p14="http://schemas.microsoft.com/office/powerpoint/2010/main" val="309816927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{920B0499-9A51-8046-9E03-C8C414595C5C}tf10001120</Template>
  <TotalTime>813</TotalTime>
  <Words>195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Pacco</vt:lpstr>
      <vt:lpstr>MHW3</vt:lpstr>
      <vt:lpstr>Descrizione del progetto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Aurora Gennaro</cp:lastModifiedBy>
  <cp:revision>5</cp:revision>
  <dcterms:created xsi:type="dcterms:W3CDTF">2021-03-24T16:57:46Z</dcterms:created>
  <dcterms:modified xsi:type="dcterms:W3CDTF">2022-04-30T10:24:33Z</dcterms:modified>
</cp:coreProperties>
</file>