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3" r:id="rId3"/>
    <p:sldId id="257" r:id="rId4"/>
    <p:sldId id="266" r:id="rId5"/>
    <p:sldId id="264" r:id="rId6"/>
    <p:sldId id="265" r:id="rId7"/>
    <p:sldId id="258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4832" y="3931065"/>
            <a:ext cx="8915399" cy="1359064"/>
          </a:xfrm>
        </p:spPr>
        <p:txBody>
          <a:bodyPr>
            <a:normAutofit fontScale="90000"/>
          </a:bodyPr>
          <a:lstStyle/>
          <a:p>
            <a:r>
              <a:rPr lang="en-IN" sz="8800" dirty="0" smtClean="0"/>
              <a:t>GROUP 9</a:t>
            </a:r>
            <a:endParaRPr lang="en-IN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2230453" y="5409488"/>
            <a:ext cx="6238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SCRUM MASTER – </a:t>
            </a:r>
            <a:r>
              <a:rPr lang="en-IN" dirty="0" err="1" smtClean="0"/>
              <a:t>Dushyant</a:t>
            </a:r>
            <a:r>
              <a:rPr lang="en-IN" dirty="0" smtClean="0"/>
              <a:t> </a:t>
            </a:r>
            <a:r>
              <a:rPr lang="en-IN" dirty="0" err="1" smtClean="0"/>
              <a:t>Kaushik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10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4832" y="3931065"/>
            <a:ext cx="8915399" cy="1359064"/>
          </a:xfrm>
        </p:spPr>
        <p:txBody>
          <a:bodyPr>
            <a:normAutofit/>
          </a:bodyPr>
          <a:lstStyle/>
          <a:p>
            <a:r>
              <a:rPr lang="en-IN" sz="7200" dirty="0" smtClean="0"/>
              <a:t>CRYPTO-WALLET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3757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300" b="1" dirty="0" smtClean="0"/>
              <a:t>PROBLEM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There </a:t>
            </a:r>
            <a:r>
              <a:rPr lang="en-IN" sz="3200" dirty="0" smtClean="0"/>
              <a:t>are many different exchanges on which we trade and</a:t>
            </a:r>
            <a:r>
              <a:rPr lang="en-IN" sz="3200" dirty="0"/>
              <a:t> </a:t>
            </a:r>
            <a:r>
              <a:rPr lang="en-IN" sz="3200" dirty="0" smtClean="0"/>
              <a:t>the exchanges only show the P/L of trading we’re doing only on their website 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2657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300" b="1" dirty="0" smtClean="0"/>
              <a:t>PROBLEM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Which makes It </a:t>
            </a:r>
            <a:r>
              <a:rPr lang="en-IN" sz="3200" dirty="0" smtClean="0"/>
              <a:t>is difficult to track overall </a:t>
            </a:r>
            <a:r>
              <a:rPr lang="en-IN" sz="3200" dirty="0" smtClean="0"/>
              <a:t>P/L </a:t>
            </a:r>
            <a:r>
              <a:rPr lang="en-IN" sz="3200" dirty="0" smtClean="0"/>
              <a:t>of investment in </a:t>
            </a:r>
            <a:r>
              <a:rPr lang="en-IN" sz="3200" dirty="0" err="1" smtClean="0"/>
              <a:t>CryptoCurrency</a:t>
            </a:r>
            <a:r>
              <a:rPr lang="en-IN" sz="3200" dirty="0" smtClean="0"/>
              <a:t>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5478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KOINEX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017" y="1392949"/>
            <a:ext cx="7658673" cy="4476172"/>
          </a:xfrm>
        </p:spPr>
      </p:pic>
    </p:spTree>
    <p:extLst>
      <p:ext uri="{BB962C8B-B14F-4D97-AF65-F5344CB8AC3E}">
        <p14:creationId xmlns:p14="http://schemas.microsoft.com/office/powerpoint/2010/main" val="165651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BITFINEX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1521152"/>
            <a:ext cx="8915400" cy="4235254"/>
          </a:xfrm>
        </p:spPr>
      </p:pic>
    </p:spTree>
    <p:extLst>
      <p:ext uri="{BB962C8B-B14F-4D97-AF65-F5344CB8AC3E}">
        <p14:creationId xmlns:p14="http://schemas.microsoft.com/office/powerpoint/2010/main" val="374155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b="1" dirty="0" smtClean="0"/>
              <a:t>SOLUTION</a:t>
            </a:r>
            <a:endParaRPr lang="en-IN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A complete portal where you can track all of your crypto currency investments on different exchanges</a:t>
            </a:r>
            <a:r>
              <a:rPr lang="en-IN" sz="3200" dirty="0" smtClean="0"/>
              <a:t>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28218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b="1" dirty="0" smtClean="0"/>
              <a:t>SOLUTION</a:t>
            </a:r>
            <a:endParaRPr lang="en-IN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Keep </a:t>
            </a:r>
            <a:r>
              <a:rPr lang="en-IN" sz="3200" dirty="0" smtClean="0"/>
              <a:t>up to date on total P/L for the total investment.</a:t>
            </a:r>
          </a:p>
          <a:p>
            <a:r>
              <a:rPr lang="en-IN" sz="3200" dirty="0" smtClean="0"/>
              <a:t>Also, P/L on per coin/token basis for better detailed analysis.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2844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b="1" dirty="0" smtClean="0"/>
              <a:t>E-COMMERCE</a:t>
            </a:r>
            <a:endParaRPr lang="en-IN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This will a Business-to-Customer (service) type of e-commerce for which a small fee will be charged on monthly basis.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570763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</TotalTime>
  <Words>117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GROUP 9</vt:lpstr>
      <vt:lpstr>CRYPTO-WALLET</vt:lpstr>
      <vt:lpstr>PROBLEM</vt:lpstr>
      <vt:lpstr>PROBLEM</vt:lpstr>
      <vt:lpstr>KOINEX</vt:lpstr>
      <vt:lpstr>BITFINEX</vt:lpstr>
      <vt:lpstr>SOLUTION</vt:lpstr>
      <vt:lpstr>SOLUTION</vt:lpstr>
      <vt:lpstr>E-COMMERCE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Sahil Sharma</dc:creator>
  <cp:lastModifiedBy>Sahil Sharma</cp:lastModifiedBy>
  <cp:revision>6</cp:revision>
  <dcterms:created xsi:type="dcterms:W3CDTF">2018-01-15T08:56:04Z</dcterms:created>
  <dcterms:modified xsi:type="dcterms:W3CDTF">2018-02-03T05:56:12Z</dcterms:modified>
</cp:coreProperties>
</file>