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832" y="3931065"/>
            <a:ext cx="8915399" cy="1359064"/>
          </a:xfrm>
        </p:spPr>
        <p:txBody>
          <a:bodyPr>
            <a:normAutofit fontScale="90000"/>
          </a:bodyPr>
          <a:lstStyle/>
          <a:p>
            <a:r>
              <a:rPr lang="en-IN" sz="8800" dirty="0" smtClean="0"/>
              <a:t>PROJECT 1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71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300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It is difficult to track overall P/L of investment in </a:t>
            </a:r>
            <a:r>
              <a:rPr lang="en-IN" sz="2400" dirty="0" err="1" smtClean="0"/>
              <a:t>CryptoCurrency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There are many different exchanges on which we trade and</a:t>
            </a:r>
            <a:r>
              <a:rPr lang="en-IN" sz="2400" dirty="0"/>
              <a:t> </a:t>
            </a:r>
            <a:r>
              <a:rPr lang="en-IN" sz="2400" dirty="0" smtClean="0"/>
              <a:t>the exchanges only show the P/L of trading we’re doing only on their website 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657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SOLUTION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complete portal where you can track all of your crypto currency investments on different exchanges.</a:t>
            </a:r>
          </a:p>
          <a:p>
            <a:r>
              <a:rPr lang="en-IN" sz="2400" dirty="0" smtClean="0"/>
              <a:t>Keep up to date on total P/L for the total investment.</a:t>
            </a:r>
          </a:p>
          <a:p>
            <a:r>
              <a:rPr lang="en-IN" sz="2400" dirty="0" smtClean="0"/>
              <a:t>Also, P/L on per coin/token basis for better detailed analysis.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82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832" y="3931065"/>
            <a:ext cx="8915399" cy="1359064"/>
          </a:xfrm>
        </p:spPr>
        <p:txBody>
          <a:bodyPr>
            <a:normAutofit fontScale="90000"/>
          </a:bodyPr>
          <a:lstStyle/>
          <a:p>
            <a:r>
              <a:rPr lang="en-IN" sz="8800" dirty="0" smtClean="0"/>
              <a:t>PROJECT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8278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300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All the Stock Photo sites does not have a rating metric for the photos.</a:t>
            </a:r>
          </a:p>
          <a:p>
            <a:r>
              <a:rPr lang="en-IN" sz="2400" dirty="0" smtClean="0"/>
              <a:t>This causes confusion for the customer as to which photo is better artistically according to the photography community.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8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SOLUTION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Our site along with the basic Stock Photography Selling website features will also have a rating metric for each photo.</a:t>
            </a:r>
          </a:p>
          <a:p>
            <a:r>
              <a:rPr lang="en-IN" sz="2400" dirty="0" smtClean="0"/>
              <a:t>The metric will be some combination of ratings by normal customers on how the photo performed with their project and rating by professional photographers.</a:t>
            </a:r>
          </a:p>
          <a:p>
            <a:r>
              <a:rPr lang="en-IN" sz="2400" dirty="0" smtClean="0"/>
              <a:t>This combination will give customer the idea of how the photo will perform in the market while also giving the idea of how much the community likes it.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38566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195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PROJECT 1</vt:lpstr>
      <vt:lpstr>PROBLEM</vt:lpstr>
      <vt:lpstr>SOLUTION</vt:lpstr>
      <vt:lpstr>PROJECT 2</vt:lpstr>
      <vt:lpstr>PROBLEM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Sahil Sharma</dc:creator>
  <cp:lastModifiedBy>Sahil Sharma</cp:lastModifiedBy>
  <cp:revision>2</cp:revision>
  <dcterms:created xsi:type="dcterms:W3CDTF">2018-01-15T08:56:04Z</dcterms:created>
  <dcterms:modified xsi:type="dcterms:W3CDTF">2018-01-15T09:12:06Z</dcterms:modified>
</cp:coreProperties>
</file>