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7" r:id="rId3"/>
    <p:sldId id="278" r:id="rId4"/>
    <p:sldId id="276" r:id="rId5"/>
    <p:sldId id="279" r:id="rId6"/>
    <p:sldId id="258" r:id="rId7"/>
    <p:sldId id="267" r:id="rId8"/>
    <p:sldId id="268" r:id="rId9"/>
    <p:sldId id="257" r:id="rId10"/>
    <p:sldId id="275" r:id="rId11"/>
    <p:sldId id="270" r:id="rId12"/>
    <p:sldId id="271" r:id="rId13"/>
    <p:sldId id="272" r:id="rId14"/>
    <p:sldId id="274" r:id="rId15"/>
    <p:sldId id="26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DB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AC39-C34A-4443-9756-A01B6FB6E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9E7FA2-49D5-41B9-81F0-0204A5F01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51B20-63EC-4D8B-93AF-EB54C683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154B-B898-4483-A087-233351D8F1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46BD8-76AD-411D-9116-2B0EFC9D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45796-BBAC-4B0A-87DC-4420E5BF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9D8-8203-4B47-B3A8-808B85605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2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BC3D4-79FC-4C7B-B503-94B8C3A4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1E3403-81C6-4314-A2EC-8649B3AB8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B3976-6C81-479F-BCDD-AF5305AF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154B-B898-4483-A087-233351D8F1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F3C34-6C81-4DFF-A1EB-C1CA2DEA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2625C-14E8-41EB-B126-D766B5E6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9D8-8203-4B47-B3A8-808B85605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87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3A0B10-0225-4454-8AB4-AF5FB1ECF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3776B3-0FB8-44C1-AF39-A35F1F6E4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01BA8-0012-419F-862B-62BD8C79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154B-B898-4483-A087-233351D8F1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C4BD3-D753-4EF6-A018-3819DD67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EB9F4-55AF-4449-8865-8CBB0723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9D8-8203-4B47-B3A8-808B85605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9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D00FB-1F9D-4154-A26A-21BAE5F5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EAD51-E75C-4889-82D6-C0A7ED5BF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85AA4-3551-4F5D-881A-48C27D23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154B-B898-4483-A087-233351D8F1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EFE00-7771-4001-8000-BA8650BD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7610B-59EE-4290-8868-AAE62BD5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9D8-8203-4B47-B3A8-808B85605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68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47E2E-8598-4A7A-B6FA-05372DC4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313DF-ED8B-455A-B802-EFB10EF36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0ED52-C95D-48BF-8EDD-472BCC1A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154B-B898-4483-A087-233351D8F1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EA67F-C3DC-4C93-8454-10A0BC77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AC157-E26B-453A-A318-997226AF5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9D8-8203-4B47-B3A8-808B85605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7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D0EFC-E89C-4ADE-9295-1D0EFCAE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91F723-0E0A-435C-B1BE-B20370283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AC190-DB7E-4E52-9EBC-1585B5DAF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5CAA0F-8576-4373-93F7-6A6DA5852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154B-B898-4483-A087-233351D8F1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7141D-796A-4A68-A1AF-4E8906AD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9CF14A-44EC-44DD-8A1E-F14C860C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9D8-8203-4B47-B3A8-808B85605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77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F24FF-8BDA-4D51-B073-776CE88B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FA5603-AE87-44DE-85CC-9D28EBCF6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3C5A8E-DC57-47C3-B093-4A9C136E3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32B5A3-FA63-4EAA-A257-7253907DB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FDA74D-21B1-4966-BE14-0F5772369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58D62C-9CE9-434D-AF4B-2C8F2865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154B-B898-4483-A087-233351D8F1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A77417-5040-47CC-B795-F7A4C0E5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3D4290-2D93-408F-9824-BA231DF3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9D8-8203-4B47-B3A8-808B85605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0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A741D-801A-4DC9-B7CC-1A03CB32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252352-9FBA-43F6-922A-8132BFA6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154B-B898-4483-A087-233351D8F1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0A20F4-5E5A-45C3-9F09-126E3116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D4EAFE-DB35-4CE6-BEC7-FDF64644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9D8-8203-4B47-B3A8-808B85605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36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8AE91D-8A02-42AC-AB28-83C23ACA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154B-B898-4483-A087-233351D8F1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67CE8E-9917-48D8-B267-5FECF76D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C33C32-D9F3-4220-BE53-CB1BD99E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9D8-8203-4B47-B3A8-808B85605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0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EE2A4-92C7-40C2-93E9-D5C637AE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5E065-008A-42AA-BABA-E6BE0C02B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F57999-971E-470C-8C0A-6CB3071EF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F6F2F5-DFE9-4FA0-BB80-EA2C175C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154B-B898-4483-A087-233351D8F1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89B60F-C0EB-45D6-8761-3F7A4D33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930F2-4E2E-42E1-822F-0C45A472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9D8-8203-4B47-B3A8-808B85605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6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ACC9F-6DE2-49D6-9ACE-76708546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C39A7B-D5DF-4213-9792-28D686E69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1AB0AF-4357-4D48-AC72-BFA5080D4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01D413-8C9A-4E93-B95D-55619F79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154B-B898-4483-A087-233351D8F1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372A0B-2BA3-4B67-848B-2258AB6A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2019E-56FF-445D-A635-2C538B0A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C9D8-8203-4B47-B3A8-808B85605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7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C0D40D-04D6-450C-91BC-1D7B5E97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850FBE-928D-4949-B568-030D08EA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2F02A-95BC-46ED-9110-C102B05FA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8154B-B898-4483-A087-233351D8F1EB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21B326-E7AD-44CA-8C77-60CA80F66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AA7EE-613B-46E7-B283-71131BC38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C9D8-8203-4B47-B3A8-808B85605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77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ninanung/2ad24c760e81401ed65f13f634a25e7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eactdatepicker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52238-A6E6-4320-A446-6B244C83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정책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BBF4A-504A-407A-984E-C2106893A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모든 페이지는 로그인이 되어야 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로그인 검사를 통해 로그인이 되어 있지 않으면 로그인 페이지로 이동한다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로그인후</a:t>
            </a:r>
            <a:r>
              <a:rPr lang="en-US" altLang="ko-KR" sz="2000" dirty="0"/>
              <a:t>,</a:t>
            </a:r>
            <a:r>
              <a:rPr lang="ko-KR" altLang="en-US" sz="2000" dirty="0"/>
              <a:t> 메인 페이지로 이동하게 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로그아웃시</a:t>
            </a:r>
            <a:r>
              <a:rPr lang="en-US" altLang="ko-KR" sz="2000" dirty="0"/>
              <a:t>, </a:t>
            </a:r>
            <a:r>
              <a:rPr lang="ko-KR" altLang="en-US" sz="2000" dirty="0"/>
              <a:t>로그인 페이지로 이동하게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로그인 회원 가입 방식은 </a:t>
            </a:r>
            <a:r>
              <a:rPr lang="en-US" altLang="ko-KR" sz="2000" dirty="0" err="1"/>
              <a:t>github</a:t>
            </a:r>
            <a:r>
              <a:rPr lang="en-US" altLang="ko-KR" sz="2000" dirty="0"/>
              <a:t> </a:t>
            </a:r>
            <a:r>
              <a:rPr lang="ko-KR" altLang="en-US" sz="2000" dirty="0"/>
              <a:t>인증된 아이도로 작업을 하게 된다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96797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2E10AF-FC68-4772-A946-3E281A4994FC}"/>
              </a:ext>
            </a:extLst>
          </p:cNvPr>
          <p:cNvSpPr/>
          <p:nvPr/>
        </p:nvSpPr>
        <p:spPr>
          <a:xfrm>
            <a:off x="989045" y="503853"/>
            <a:ext cx="10347649" cy="5477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2D97DB-CB53-4B44-BBCE-7EB8D1595267}"/>
              </a:ext>
            </a:extLst>
          </p:cNvPr>
          <p:cNvSpPr/>
          <p:nvPr/>
        </p:nvSpPr>
        <p:spPr>
          <a:xfrm>
            <a:off x="997522" y="531844"/>
            <a:ext cx="10347649" cy="5477069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89D74B-A476-4DDB-B6C6-7BD806DFCF85}"/>
              </a:ext>
            </a:extLst>
          </p:cNvPr>
          <p:cNvCxnSpPr/>
          <p:nvPr/>
        </p:nvCxnSpPr>
        <p:spPr>
          <a:xfrm>
            <a:off x="11243388" y="671804"/>
            <a:ext cx="0" cy="5197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C1CE8A9-7B22-4F13-83D8-A8BC47103CFF}"/>
              </a:ext>
            </a:extLst>
          </p:cNvPr>
          <p:cNvSpPr txBox="1"/>
          <p:nvPr/>
        </p:nvSpPr>
        <p:spPr>
          <a:xfrm>
            <a:off x="826731" y="-772949"/>
            <a:ext cx="9708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개발 일기</a:t>
            </a:r>
            <a:r>
              <a:rPr lang="en-US" altLang="ko-KR" sz="4400" b="1" dirty="0"/>
              <a:t>(</a:t>
            </a:r>
            <a:r>
              <a:rPr lang="ko-KR" altLang="en-US" sz="4400" b="1" dirty="0"/>
              <a:t>카드 리스트 </a:t>
            </a:r>
            <a:r>
              <a:rPr lang="ko-KR" altLang="en-US" sz="4400" b="1" dirty="0" err="1"/>
              <a:t>비어있는</a:t>
            </a:r>
            <a:r>
              <a:rPr lang="ko-KR" altLang="en-US" sz="4400" b="1" dirty="0"/>
              <a:t> 상태</a:t>
            </a:r>
            <a:r>
              <a:rPr lang="en-US" altLang="ko-KR" sz="4400" b="1" dirty="0"/>
              <a:t>)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8B89AFC-1021-46B1-B5B3-DA65C9C90746}"/>
              </a:ext>
            </a:extLst>
          </p:cNvPr>
          <p:cNvGrpSpPr/>
          <p:nvPr/>
        </p:nvGrpSpPr>
        <p:grpSpPr>
          <a:xfrm>
            <a:off x="9196304" y="1264481"/>
            <a:ext cx="585723" cy="564394"/>
            <a:chOff x="9196304" y="1264481"/>
            <a:chExt cx="585723" cy="56439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20D860B-13C2-4158-B32D-3DAC59AF0F7D}"/>
                </a:ext>
              </a:extLst>
            </p:cNvPr>
            <p:cNvSpPr/>
            <p:nvPr/>
          </p:nvSpPr>
          <p:spPr>
            <a:xfrm>
              <a:off x="9196304" y="1264481"/>
              <a:ext cx="585723" cy="564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래픽 52" descr="클립보드 단색으로 채워진">
              <a:extLst>
                <a:ext uri="{FF2B5EF4-FFF2-40B4-BE49-F238E27FC236}">
                  <a16:creationId xmlns:a16="http://schemas.microsoft.com/office/drawing/2014/main" id="{3C954989-9796-4379-A940-00CDC6BEF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01636" y="1339646"/>
              <a:ext cx="375060" cy="375060"/>
            </a:xfrm>
            <a:prstGeom prst="rect">
              <a:avLst/>
            </a:prstGeom>
          </p:spPr>
        </p:pic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068422-8AD7-472E-AC42-A951A0222927}"/>
              </a:ext>
            </a:extLst>
          </p:cNvPr>
          <p:cNvSpPr/>
          <p:nvPr/>
        </p:nvSpPr>
        <p:spPr>
          <a:xfrm>
            <a:off x="3612412" y="503853"/>
            <a:ext cx="2483588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6BBA3F8-78A3-4BEC-A940-C54F5BCCD2B2}"/>
              </a:ext>
            </a:extLst>
          </p:cNvPr>
          <p:cNvCxnSpPr>
            <a:cxnSpLocks/>
          </p:cNvCxnSpPr>
          <p:nvPr/>
        </p:nvCxnSpPr>
        <p:spPr>
          <a:xfrm>
            <a:off x="1178456" y="1002972"/>
            <a:ext cx="9968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A1CD4A6-027F-403E-BB95-5B21AADFCF5A}"/>
              </a:ext>
            </a:extLst>
          </p:cNvPr>
          <p:cNvCxnSpPr>
            <a:cxnSpLocks/>
            <a:stCxn id="56" idx="5"/>
            <a:endCxn id="26" idx="0"/>
          </p:cNvCxnSpPr>
          <p:nvPr/>
        </p:nvCxnSpPr>
        <p:spPr>
          <a:xfrm>
            <a:off x="9696250" y="1746221"/>
            <a:ext cx="412451" cy="54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7DCA39F-B911-4694-A0B2-516C11FE3CC9}"/>
              </a:ext>
            </a:extLst>
          </p:cNvPr>
          <p:cNvSpPr txBox="1"/>
          <p:nvPr/>
        </p:nvSpPr>
        <p:spPr>
          <a:xfrm>
            <a:off x="8724064" y="2288016"/>
            <a:ext cx="2769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Create </a:t>
            </a:r>
            <a:r>
              <a:rPr lang="ko-KR" altLang="en-US" sz="1200" dirty="0"/>
              <a:t>페이지 이동 버튼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02FF75A-3E5F-48E3-9757-60E51A833C5A}"/>
              </a:ext>
            </a:extLst>
          </p:cNvPr>
          <p:cNvGrpSpPr/>
          <p:nvPr/>
        </p:nvGrpSpPr>
        <p:grpSpPr>
          <a:xfrm>
            <a:off x="9910188" y="1264481"/>
            <a:ext cx="1284290" cy="1894579"/>
            <a:chOff x="9910188" y="1264481"/>
            <a:chExt cx="1284290" cy="1894579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7ECB26C2-01C0-4580-A4E6-CBE6D5F42678}"/>
                </a:ext>
              </a:extLst>
            </p:cNvPr>
            <p:cNvGrpSpPr/>
            <p:nvPr/>
          </p:nvGrpSpPr>
          <p:grpSpPr>
            <a:xfrm>
              <a:off x="10225660" y="1264481"/>
              <a:ext cx="585723" cy="564394"/>
              <a:chOff x="10272158" y="653485"/>
              <a:chExt cx="585723" cy="564394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E79F2D92-2418-48C3-AFB4-3F31F7809AA4}"/>
                  </a:ext>
                </a:extLst>
              </p:cNvPr>
              <p:cNvSpPr/>
              <p:nvPr/>
            </p:nvSpPr>
            <p:spPr>
              <a:xfrm>
                <a:off x="10272158" y="653485"/>
                <a:ext cx="585723" cy="5643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7" name="그래픽 76" descr="망치 단색으로 채워진">
                <a:extLst>
                  <a:ext uri="{FF2B5EF4-FFF2-40B4-BE49-F238E27FC236}">
                    <a16:creationId xmlns:a16="http://schemas.microsoft.com/office/drawing/2014/main" id="{F1060C07-E356-44AD-B576-22987F3CF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78699" y="712136"/>
                <a:ext cx="440265" cy="440265"/>
              </a:xfrm>
              <a:prstGeom prst="rect">
                <a:avLst/>
              </a:prstGeom>
            </p:spPr>
          </p:pic>
        </p:grp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AE258140-136D-4143-9090-40F3658381EC}"/>
                </a:ext>
              </a:extLst>
            </p:cNvPr>
            <p:cNvCxnSpPr>
              <a:cxnSpLocks/>
              <a:stCxn id="76" idx="4"/>
              <a:endCxn id="80" idx="0"/>
            </p:cNvCxnSpPr>
            <p:nvPr/>
          </p:nvCxnSpPr>
          <p:spPr>
            <a:xfrm>
              <a:off x="10518522" y="1828875"/>
              <a:ext cx="33811" cy="1053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978166A-E3A6-496E-9057-2366FEBF0045}"/>
                </a:ext>
              </a:extLst>
            </p:cNvPr>
            <p:cNvSpPr txBox="1"/>
            <p:nvPr/>
          </p:nvSpPr>
          <p:spPr>
            <a:xfrm>
              <a:off x="9910188" y="2882061"/>
              <a:ext cx="128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뷰 필터 설정</a:t>
              </a: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394C71FE-EB41-4DD7-A0C5-00ED88FC76AF}"/>
              </a:ext>
            </a:extLst>
          </p:cNvPr>
          <p:cNvSpPr/>
          <p:nvPr/>
        </p:nvSpPr>
        <p:spPr>
          <a:xfrm>
            <a:off x="4225505" y="2006081"/>
            <a:ext cx="2911147" cy="2472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7B393D-2CAA-421A-9EB9-FE87A2C9D148}"/>
              </a:ext>
            </a:extLst>
          </p:cNvPr>
          <p:cNvSpPr txBox="1"/>
          <p:nvPr/>
        </p:nvSpPr>
        <p:spPr>
          <a:xfrm>
            <a:off x="7063273" y="4637314"/>
            <a:ext cx="195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Empty </a:t>
            </a:r>
            <a:r>
              <a:rPr lang="ko-KR" altLang="en-US" dirty="0"/>
              <a:t>아이콘</a:t>
            </a:r>
          </a:p>
        </p:txBody>
      </p:sp>
      <p:grpSp>
        <p:nvGrpSpPr>
          <p:cNvPr id="9" name="그래픽 6" descr="생각 풍선 단색으로 채워진">
            <a:extLst>
              <a:ext uri="{FF2B5EF4-FFF2-40B4-BE49-F238E27FC236}">
                <a16:creationId xmlns:a16="http://schemas.microsoft.com/office/drawing/2014/main" id="{DA93921D-EE7F-4C34-A182-F83B6E48AEE1}"/>
              </a:ext>
            </a:extLst>
          </p:cNvPr>
          <p:cNvGrpSpPr/>
          <p:nvPr/>
        </p:nvGrpSpPr>
        <p:grpSpPr>
          <a:xfrm>
            <a:off x="5069081" y="2641012"/>
            <a:ext cx="1394234" cy="1286985"/>
            <a:chOff x="5069081" y="2641012"/>
            <a:chExt cx="1394234" cy="1286985"/>
          </a:xfrm>
          <a:solidFill>
            <a:schemeClr val="bg1"/>
          </a:solidFill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0404B839-5011-492A-A852-27CFDEA2B9D0}"/>
                </a:ext>
              </a:extLst>
            </p:cNvPr>
            <p:cNvSpPr/>
            <p:nvPr/>
          </p:nvSpPr>
          <p:spPr>
            <a:xfrm>
              <a:off x="5069081" y="2641012"/>
              <a:ext cx="1394234" cy="947364"/>
            </a:xfrm>
            <a:custGeom>
              <a:avLst/>
              <a:gdLst>
                <a:gd name="connsiteX0" fmla="*/ 1215487 w 1394234"/>
                <a:gd name="connsiteY0" fmla="*/ 321746 h 947364"/>
                <a:gd name="connsiteX1" fmla="*/ 1174375 w 1394234"/>
                <a:gd name="connsiteY1" fmla="*/ 327109 h 947364"/>
                <a:gd name="connsiteX2" fmla="*/ 1179737 w 1394234"/>
                <a:gd name="connsiteY2" fmla="*/ 285997 h 947364"/>
                <a:gd name="connsiteX3" fmla="*/ 1000989 w 1394234"/>
                <a:gd name="connsiteY3" fmla="*/ 107249 h 947364"/>
                <a:gd name="connsiteX4" fmla="*/ 890165 w 1394234"/>
                <a:gd name="connsiteY4" fmla="*/ 144786 h 947364"/>
                <a:gd name="connsiteX5" fmla="*/ 714992 w 1394234"/>
                <a:gd name="connsiteY5" fmla="*/ 0 h 947364"/>
                <a:gd name="connsiteX6" fmla="*/ 541607 w 1394234"/>
                <a:gd name="connsiteY6" fmla="*/ 134061 h 947364"/>
                <a:gd name="connsiteX7" fmla="*/ 393246 w 1394234"/>
                <a:gd name="connsiteY7" fmla="*/ 53624 h 947364"/>
                <a:gd name="connsiteX8" fmla="*/ 214498 w 1394234"/>
                <a:gd name="connsiteY8" fmla="*/ 232372 h 947364"/>
                <a:gd name="connsiteX9" fmla="*/ 219860 w 1394234"/>
                <a:gd name="connsiteY9" fmla="*/ 273484 h 947364"/>
                <a:gd name="connsiteX10" fmla="*/ 178748 w 1394234"/>
                <a:gd name="connsiteY10" fmla="*/ 268122 h 947364"/>
                <a:gd name="connsiteX11" fmla="*/ 0 w 1394234"/>
                <a:gd name="connsiteY11" fmla="*/ 446870 h 947364"/>
                <a:gd name="connsiteX12" fmla="*/ 178748 w 1394234"/>
                <a:gd name="connsiteY12" fmla="*/ 625618 h 947364"/>
                <a:gd name="connsiteX13" fmla="*/ 180536 w 1394234"/>
                <a:gd name="connsiteY13" fmla="*/ 625618 h 947364"/>
                <a:gd name="connsiteX14" fmla="*/ 357496 w 1394234"/>
                <a:gd name="connsiteY14" fmla="*/ 786491 h 947364"/>
                <a:gd name="connsiteX15" fmla="*/ 466532 w 1394234"/>
                <a:gd name="connsiteY15" fmla="*/ 748954 h 947364"/>
                <a:gd name="connsiteX16" fmla="*/ 464745 w 1394234"/>
                <a:gd name="connsiteY16" fmla="*/ 768617 h 947364"/>
                <a:gd name="connsiteX17" fmla="*/ 643493 w 1394234"/>
                <a:gd name="connsiteY17" fmla="*/ 947365 h 947364"/>
                <a:gd name="connsiteX18" fmla="*/ 822241 w 1394234"/>
                <a:gd name="connsiteY18" fmla="*/ 784704 h 947364"/>
                <a:gd name="connsiteX19" fmla="*/ 965239 w 1394234"/>
                <a:gd name="connsiteY19" fmla="*/ 857991 h 947364"/>
                <a:gd name="connsiteX20" fmla="*/ 1143987 w 1394234"/>
                <a:gd name="connsiteY20" fmla="*/ 679243 h 947364"/>
                <a:gd name="connsiteX21" fmla="*/ 1143987 w 1394234"/>
                <a:gd name="connsiteY21" fmla="*/ 663155 h 947364"/>
                <a:gd name="connsiteX22" fmla="*/ 1215487 w 1394234"/>
                <a:gd name="connsiteY22" fmla="*/ 679243 h 947364"/>
                <a:gd name="connsiteX23" fmla="*/ 1394235 w 1394234"/>
                <a:gd name="connsiteY23" fmla="*/ 500494 h 947364"/>
                <a:gd name="connsiteX24" fmla="*/ 1215487 w 1394234"/>
                <a:gd name="connsiteY24" fmla="*/ 321746 h 94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94234" h="947364">
                  <a:moveTo>
                    <a:pt x="1215487" y="321746"/>
                  </a:moveTo>
                  <a:cubicBezTo>
                    <a:pt x="1201187" y="321746"/>
                    <a:pt x="1188674" y="323534"/>
                    <a:pt x="1174375" y="327109"/>
                  </a:cubicBezTo>
                  <a:cubicBezTo>
                    <a:pt x="1177950" y="314597"/>
                    <a:pt x="1179737" y="300297"/>
                    <a:pt x="1179737" y="285997"/>
                  </a:cubicBezTo>
                  <a:cubicBezTo>
                    <a:pt x="1179737" y="187685"/>
                    <a:pt x="1099300" y="107249"/>
                    <a:pt x="1000989" y="107249"/>
                  </a:cubicBezTo>
                  <a:cubicBezTo>
                    <a:pt x="959877" y="107249"/>
                    <a:pt x="920552" y="121549"/>
                    <a:pt x="890165" y="144786"/>
                  </a:cubicBezTo>
                  <a:cubicBezTo>
                    <a:pt x="875865" y="62562"/>
                    <a:pt x="802579" y="0"/>
                    <a:pt x="714992" y="0"/>
                  </a:cubicBezTo>
                  <a:cubicBezTo>
                    <a:pt x="632768" y="0"/>
                    <a:pt x="563056" y="57199"/>
                    <a:pt x="541607" y="134061"/>
                  </a:cubicBezTo>
                  <a:cubicBezTo>
                    <a:pt x="509432" y="85799"/>
                    <a:pt x="455807" y="53624"/>
                    <a:pt x="393246" y="53624"/>
                  </a:cubicBezTo>
                  <a:cubicBezTo>
                    <a:pt x="294934" y="53624"/>
                    <a:pt x="214498" y="134061"/>
                    <a:pt x="214498" y="232372"/>
                  </a:cubicBezTo>
                  <a:cubicBezTo>
                    <a:pt x="214498" y="246672"/>
                    <a:pt x="216285" y="259185"/>
                    <a:pt x="219860" y="273484"/>
                  </a:cubicBezTo>
                  <a:cubicBezTo>
                    <a:pt x="205560" y="269910"/>
                    <a:pt x="193048" y="268122"/>
                    <a:pt x="178748" y="268122"/>
                  </a:cubicBezTo>
                  <a:cubicBezTo>
                    <a:pt x="80437" y="268122"/>
                    <a:pt x="0" y="348559"/>
                    <a:pt x="0" y="446870"/>
                  </a:cubicBezTo>
                  <a:cubicBezTo>
                    <a:pt x="0" y="545181"/>
                    <a:pt x="80437" y="625618"/>
                    <a:pt x="178748" y="625618"/>
                  </a:cubicBezTo>
                  <a:cubicBezTo>
                    <a:pt x="178748" y="625618"/>
                    <a:pt x="178748" y="625618"/>
                    <a:pt x="180536" y="625618"/>
                  </a:cubicBezTo>
                  <a:cubicBezTo>
                    <a:pt x="189473" y="716780"/>
                    <a:pt x="266335" y="786491"/>
                    <a:pt x="357496" y="786491"/>
                  </a:cubicBezTo>
                  <a:cubicBezTo>
                    <a:pt x="398608" y="786491"/>
                    <a:pt x="436145" y="772191"/>
                    <a:pt x="466532" y="748954"/>
                  </a:cubicBezTo>
                  <a:cubicBezTo>
                    <a:pt x="466532" y="754317"/>
                    <a:pt x="464745" y="761467"/>
                    <a:pt x="464745" y="768617"/>
                  </a:cubicBezTo>
                  <a:cubicBezTo>
                    <a:pt x="464745" y="866928"/>
                    <a:pt x="545181" y="947365"/>
                    <a:pt x="643493" y="947365"/>
                  </a:cubicBezTo>
                  <a:cubicBezTo>
                    <a:pt x="736442" y="947365"/>
                    <a:pt x="813304" y="875865"/>
                    <a:pt x="822241" y="784704"/>
                  </a:cubicBezTo>
                  <a:cubicBezTo>
                    <a:pt x="854416" y="829391"/>
                    <a:pt x="906253" y="857991"/>
                    <a:pt x="965239" y="857991"/>
                  </a:cubicBezTo>
                  <a:cubicBezTo>
                    <a:pt x="1063551" y="857991"/>
                    <a:pt x="1143987" y="777554"/>
                    <a:pt x="1143987" y="679243"/>
                  </a:cubicBezTo>
                  <a:cubicBezTo>
                    <a:pt x="1143987" y="673880"/>
                    <a:pt x="1143987" y="668518"/>
                    <a:pt x="1143987" y="663155"/>
                  </a:cubicBezTo>
                  <a:cubicBezTo>
                    <a:pt x="1165437" y="672093"/>
                    <a:pt x="1190462" y="679243"/>
                    <a:pt x="1215487" y="679243"/>
                  </a:cubicBezTo>
                  <a:cubicBezTo>
                    <a:pt x="1313798" y="679243"/>
                    <a:pt x="1394235" y="598806"/>
                    <a:pt x="1394235" y="500494"/>
                  </a:cubicBezTo>
                  <a:cubicBezTo>
                    <a:pt x="1394235" y="402183"/>
                    <a:pt x="1313798" y="321746"/>
                    <a:pt x="1215487" y="321746"/>
                  </a:cubicBez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EB9FBC5-5659-4432-8DF8-53FA333000DE}"/>
                </a:ext>
              </a:extLst>
            </p:cNvPr>
            <p:cNvSpPr/>
            <p:nvPr/>
          </p:nvSpPr>
          <p:spPr>
            <a:xfrm>
              <a:off x="5319328" y="3552627"/>
              <a:ext cx="214497" cy="214497"/>
            </a:xfrm>
            <a:custGeom>
              <a:avLst/>
              <a:gdLst>
                <a:gd name="connsiteX0" fmla="*/ 214498 w 214497"/>
                <a:gd name="connsiteY0" fmla="*/ 107249 h 214497"/>
                <a:gd name="connsiteX1" fmla="*/ 107249 w 214497"/>
                <a:gd name="connsiteY1" fmla="*/ 214498 h 214497"/>
                <a:gd name="connsiteX2" fmla="*/ 0 w 214497"/>
                <a:gd name="connsiteY2" fmla="*/ 107249 h 214497"/>
                <a:gd name="connsiteX3" fmla="*/ 107249 w 214497"/>
                <a:gd name="connsiteY3" fmla="*/ 0 h 214497"/>
                <a:gd name="connsiteX4" fmla="*/ 214498 w 214497"/>
                <a:gd name="connsiteY4" fmla="*/ 107249 h 21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497" h="214497">
                  <a:moveTo>
                    <a:pt x="214498" y="107249"/>
                  </a:moveTo>
                  <a:cubicBezTo>
                    <a:pt x="214498" y="166481"/>
                    <a:pt x="166481" y="214498"/>
                    <a:pt x="107249" y="214498"/>
                  </a:cubicBezTo>
                  <a:cubicBezTo>
                    <a:pt x="48017" y="214498"/>
                    <a:pt x="0" y="166481"/>
                    <a:pt x="0" y="107249"/>
                  </a:cubicBezTo>
                  <a:cubicBezTo>
                    <a:pt x="0" y="48017"/>
                    <a:pt x="48017" y="0"/>
                    <a:pt x="107249" y="0"/>
                  </a:cubicBezTo>
                  <a:cubicBezTo>
                    <a:pt x="166481" y="0"/>
                    <a:pt x="214498" y="48017"/>
                    <a:pt x="214498" y="107249"/>
                  </a:cubicBez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C6BC307A-C91C-4E8B-B1C4-189BE325CEEB}"/>
                </a:ext>
              </a:extLst>
            </p:cNvPr>
            <p:cNvSpPr/>
            <p:nvPr/>
          </p:nvSpPr>
          <p:spPr>
            <a:xfrm>
              <a:off x="5131643" y="3767125"/>
              <a:ext cx="160873" cy="160873"/>
            </a:xfrm>
            <a:custGeom>
              <a:avLst/>
              <a:gdLst>
                <a:gd name="connsiteX0" fmla="*/ 160873 w 160873"/>
                <a:gd name="connsiteY0" fmla="*/ 80437 h 160873"/>
                <a:gd name="connsiteX1" fmla="*/ 80437 w 160873"/>
                <a:gd name="connsiteY1" fmla="*/ 160873 h 160873"/>
                <a:gd name="connsiteX2" fmla="*/ 0 w 160873"/>
                <a:gd name="connsiteY2" fmla="*/ 80437 h 160873"/>
                <a:gd name="connsiteX3" fmla="*/ 80437 w 160873"/>
                <a:gd name="connsiteY3" fmla="*/ 0 h 160873"/>
                <a:gd name="connsiteX4" fmla="*/ 160873 w 160873"/>
                <a:gd name="connsiteY4" fmla="*/ 80437 h 16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73" h="160873">
                  <a:moveTo>
                    <a:pt x="160873" y="80437"/>
                  </a:moveTo>
                  <a:cubicBezTo>
                    <a:pt x="160873" y="124861"/>
                    <a:pt x="124861" y="160873"/>
                    <a:pt x="80437" y="160873"/>
                  </a:cubicBezTo>
                  <a:cubicBezTo>
                    <a:pt x="36013" y="160873"/>
                    <a:pt x="0" y="124861"/>
                    <a:pt x="0" y="80437"/>
                  </a:cubicBezTo>
                  <a:cubicBezTo>
                    <a:pt x="0" y="36013"/>
                    <a:pt x="36013" y="0"/>
                    <a:pt x="80437" y="0"/>
                  </a:cubicBezTo>
                  <a:cubicBezTo>
                    <a:pt x="124861" y="0"/>
                    <a:pt x="160873" y="36013"/>
                    <a:pt x="160873" y="80437"/>
                  </a:cubicBez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C86494E-5AEC-4108-9AD9-0F549537D5D8}"/>
              </a:ext>
            </a:extLst>
          </p:cNvPr>
          <p:cNvSpPr txBox="1"/>
          <p:nvPr/>
        </p:nvSpPr>
        <p:spPr>
          <a:xfrm>
            <a:off x="8551639" y="3423856"/>
            <a:ext cx="270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오른쪽 사이드바 고정</a:t>
            </a:r>
          </a:p>
        </p:txBody>
      </p:sp>
    </p:spTree>
    <p:extLst>
      <p:ext uri="{BB962C8B-B14F-4D97-AF65-F5344CB8AC3E}">
        <p14:creationId xmlns:p14="http://schemas.microsoft.com/office/powerpoint/2010/main" val="122941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래픽 52" descr="클립보드 단색으로 채워진">
            <a:extLst>
              <a:ext uri="{FF2B5EF4-FFF2-40B4-BE49-F238E27FC236}">
                <a16:creationId xmlns:a16="http://schemas.microsoft.com/office/drawing/2014/main" id="{3C954989-9796-4379-A940-00CDC6BEF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1636" y="1339646"/>
            <a:ext cx="375060" cy="3750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E220BE6-A0C2-41E8-9BEF-0D5CF4589E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425"/>
          <a:stretch/>
        </p:blipFill>
        <p:spPr>
          <a:xfrm>
            <a:off x="3529959" y="636971"/>
            <a:ext cx="4801155" cy="32676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6A79B8-0B32-47E7-8F1B-778A9BF0860C}"/>
              </a:ext>
            </a:extLst>
          </p:cNvPr>
          <p:cNvCxnSpPr>
            <a:cxnSpLocks/>
          </p:cNvCxnSpPr>
          <p:nvPr/>
        </p:nvCxnSpPr>
        <p:spPr>
          <a:xfrm>
            <a:off x="3529959" y="3074126"/>
            <a:ext cx="4801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4F80813-4C5B-45F6-BD9D-E1A799AE0F40}"/>
              </a:ext>
            </a:extLst>
          </p:cNvPr>
          <p:cNvSpPr txBox="1"/>
          <p:nvPr/>
        </p:nvSpPr>
        <p:spPr>
          <a:xfrm>
            <a:off x="1650885" y="3904612"/>
            <a:ext cx="10115185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일기 카드 표시 요구사항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dirty="0"/>
              <a:t>썸네일</a:t>
            </a:r>
            <a:r>
              <a:rPr lang="en-US" altLang="ko-KR" sz="1400" dirty="0"/>
              <a:t>, </a:t>
            </a:r>
            <a:r>
              <a:rPr lang="ko-KR" altLang="en-US" sz="1400" dirty="0"/>
              <a:t>제목</a:t>
            </a:r>
            <a:r>
              <a:rPr lang="en-US" altLang="ko-KR" sz="1400" dirty="0"/>
              <a:t>, </a:t>
            </a:r>
            <a:r>
              <a:rPr lang="ko-KR" altLang="en-US" sz="1400" dirty="0"/>
              <a:t>간단내용으로 구성 되어 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dirty="0"/>
              <a:t>카드를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상세 내용으로 들어간다</a:t>
            </a:r>
            <a:r>
              <a:rPr lang="en-US" altLang="ko-KR" sz="1400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AF32F4-26B3-4C67-8499-9AF9C6946840}"/>
              </a:ext>
            </a:extLst>
          </p:cNvPr>
          <p:cNvSpPr txBox="1"/>
          <p:nvPr/>
        </p:nvSpPr>
        <p:spPr>
          <a:xfrm>
            <a:off x="3867907" y="-769441"/>
            <a:ext cx="4125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개발 일기 카드</a:t>
            </a:r>
            <a:endParaRPr lang="en-US" altLang="ko-KR" sz="440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B52C25B-5664-4395-9073-7B8A2A5A00A3}"/>
              </a:ext>
            </a:extLst>
          </p:cNvPr>
          <p:cNvGrpSpPr/>
          <p:nvPr/>
        </p:nvGrpSpPr>
        <p:grpSpPr>
          <a:xfrm>
            <a:off x="9301636" y="636971"/>
            <a:ext cx="585723" cy="564394"/>
            <a:chOff x="9196304" y="1264481"/>
            <a:chExt cx="585723" cy="56439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31D4CFC-7AC9-4CF8-BDAF-A620DECCFA06}"/>
                </a:ext>
              </a:extLst>
            </p:cNvPr>
            <p:cNvSpPr/>
            <p:nvPr/>
          </p:nvSpPr>
          <p:spPr>
            <a:xfrm>
              <a:off x="9196304" y="1264481"/>
              <a:ext cx="585723" cy="564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래픽 31" descr="클립보드 단색으로 채워진">
              <a:extLst>
                <a:ext uri="{FF2B5EF4-FFF2-40B4-BE49-F238E27FC236}">
                  <a16:creationId xmlns:a16="http://schemas.microsoft.com/office/drawing/2014/main" id="{19DAF041-1795-4B0D-A8C1-B68A2FDD9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01636" y="1339646"/>
              <a:ext cx="375060" cy="375060"/>
            </a:xfrm>
            <a:prstGeom prst="rect">
              <a:avLst/>
            </a:prstGeom>
          </p:spPr>
        </p:pic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B2F9BF8-C7DD-4F2B-8622-4A14D06711DE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9801582" y="1118711"/>
            <a:ext cx="412451" cy="54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64DCF1-38DE-41E6-9033-CCC7B6AB5260}"/>
              </a:ext>
            </a:extLst>
          </p:cNvPr>
          <p:cNvSpPr txBox="1"/>
          <p:nvPr/>
        </p:nvSpPr>
        <p:spPr>
          <a:xfrm>
            <a:off x="8829396" y="1660506"/>
            <a:ext cx="2769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Create </a:t>
            </a:r>
            <a:r>
              <a:rPr lang="ko-KR" altLang="en-US" sz="1200" dirty="0"/>
              <a:t>페이지 이동 버튼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873207B-B7A5-4B9B-B6A4-5A6DA25E3318}"/>
              </a:ext>
            </a:extLst>
          </p:cNvPr>
          <p:cNvGrpSpPr/>
          <p:nvPr/>
        </p:nvGrpSpPr>
        <p:grpSpPr>
          <a:xfrm>
            <a:off x="10243315" y="579886"/>
            <a:ext cx="1284290" cy="1894579"/>
            <a:chOff x="9910188" y="1264481"/>
            <a:chExt cx="1284290" cy="1894579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5CB9A89-297F-4E49-9AD6-E272E91898B0}"/>
                </a:ext>
              </a:extLst>
            </p:cNvPr>
            <p:cNvGrpSpPr/>
            <p:nvPr/>
          </p:nvGrpSpPr>
          <p:grpSpPr>
            <a:xfrm>
              <a:off x="10225660" y="1264481"/>
              <a:ext cx="585723" cy="564394"/>
              <a:chOff x="10272158" y="653485"/>
              <a:chExt cx="585723" cy="564394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EA45ADF-DC61-49CF-A534-BEA889472869}"/>
                  </a:ext>
                </a:extLst>
              </p:cNvPr>
              <p:cNvSpPr/>
              <p:nvPr/>
            </p:nvSpPr>
            <p:spPr>
              <a:xfrm>
                <a:off x="10272158" y="653485"/>
                <a:ext cx="585723" cy="5643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4" name="그래픽 43" descr="망치 단색으로 채워진">
                <a:extLst>
                  <a:ext uri="{FF2B5EF4-FFF2-40B4-BE49-F238E27FC236}">
                    <a16:creationId xmlns:a16="http://schemas.microsoft.com/office/drawing/2014/main" id="{26B25386-2F0F-4E36-BCAE-2ACED81AF6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378699" y="712136"/>
                <a:ext cx="440265" cy="440265"/>
              </a:xfrm>
              <a:prstGeom prst="rect">
                <a:avLst/>
              </a:prstGeom>
            </p:spPr>
          </p:pic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89D409BE-73CE-47F3-ADDA-55F0276441D0}"/>
                </a:ext>
              </a:extLst>
            </p:cNvPr>
            <p:cNvCxnSpPr>
              <a:cxnSpLocks/>
              <a:stCxn id="43" idx="4"/>
              <a:endCxn id="42" idx="0"/>
            </p:cNvCxnSpPr>
            <p:nvPr/>
          </p:nvCxnSpPr>
          <p:spPr>
            <a:xfrm>
              <a:off x="10518522" y="1828875"/>
              <a:ext cx="33811" cy="1053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D195355-63D7-4762-B09A-A1C60A562327}"/>
                </a:ext>
              </a:extLst>
            </p:cNvPr>
            <p:cNvSpPr txBox="1"/>
            <p:nvPr/>
          </p:nvSpPr>
          <p:spPr>
            <a:xfrm>
              <a:off x="9910188" y="2882061"/>
              <a:ext cx="128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뷰 필터 설정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451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래픽 52" descr="클립보드 단색으로 채워진">
            <a:extLst>
              <a:ext uri="{FF2B5EF4-FFF2-40B4-BE49-F238E27FC236}">
                <a16:creationId xmlns:a16="http://schemas.microsoft.com/office/drawing/2014/main" id="{3C954989-9796-4379-A940-00CDC6BEF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1636" y="1339646"/>
            <a:ext cx="375060" cy="3750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E220BE6-A0C2-41E8-9BEF-0D5CF4589E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425"/>
          <a:stretch/>
        </p:blipFill>
        <p:spPr>
          <a:xfrm>
            <a:off x="3529959" y="636971"/>
            <a:ext cx="4801155" cy="32676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6A79B8-0B32-47E7-8F1B-778A9BF0860C}"/>
              </a:ext>
            </a:extLst>
          </p:cNvPr>
          <p:cNvCxnSpPr>
            <a:cxnSpLocks/>
          </p:cNvCxnSpPr>
          <p:nvPr/>
        </p:nvCxnSpPr>
        <p:spPr>
          <a:xfrm>
            <a:off x="3529959" y="3074126"/>
            <a:ext cx="4801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4F80813-4C5B-45F6-BD9D-E1A799AE0F40}"/>
              </a:ext>
            </a:extLst>
          </p:cNvPr>
          <p:cNvSpPr txBox="1"/>
          <p:nvPr/>
        </p:nvSpPr>
        <p:spPr>
          <a:xfrm>
            <a:off x="1650885" y="3904612"/>
            <a:ext cx="10115185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뷰 필터 요구 사항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dirty="0"/>
              <a:t>뷰 필터 아이콘 </a:t>
            </a:r>
            <a:r>
              <a:rPr lang="ko-KR" altLang="en-US" sz="1400" dirty="0" err="1"/>
              <a:t>클릭시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popover </a:t>
            </a:r>
            <a:r>
              <a:rPr lang="ko-KR" altLang="en-US" sz="1400" dirty="0"/>
              <a:t>형태로 </a:t>
            </a:r>
            <a:r>
              <a:rPr lang="ko-KR" altLang="en-US" sz="1400" dirty="0" err="1"/>
              <a:t>모달이</a:t>
            </a:r>
            <a:r>
              <a:rPr lang="ko-KR" altLang="en-US" sz="1400" dirty="0"/>
              <a:t> 뜬다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dirty="0"/>
              <a:t>왼쪽부터</a:t>
            </a:r>
            <a:r>
              <a:rPr lang="en-US" altLang="ko-KR" sz="1400" dirty="0"/>
              <a:t>, </a:t>
            </a:r>
            <a:r>
              <a:rPr lang="ko-KR" altLang="en-US" sz="1400" dirty="0"/>
              <a:t>스크롤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페이지네이션</a:t>
            </a:r>
            <a:r>
              <a:rPr lang="en-US" altLang="ko-KR" sz="1400" dirty="0"/>
              <a:t>, </a:t>
            </a:r>
            <a:r>
              <a:rPr lang="ko-KR" altLang="en-US" sz="1400" dirty="0"/>
              <a:t>페이지 사이즈를 조절 할 수 있다</a:t>
            </a:r>
            <a:r>
              <a:rPr lang="en-US" altLang="ko-KR" sz="1400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AF32F4-26B3-4C67-8499-9AF9C6946840}"/>
              </a:ext>
            </a:extLst>
          </p:cNvPr>
          <p:cNvSpPr txBox="1"/>
          <p:nvPr/>
        </p:nvSpPr>
        <p:spPr>
          <a:xfrm>
            <a:off x="3867906" y="-769441"/>
            <a:ext cx="4727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개발 </a:t>
            </a:r>
            <a:r>
              <a:rPr lang="ko-KR" altLang="en-US" sz="4400" b="1"/>
              <a:t>일기 뷰 필터</a:t>
            </a:r>
            <a:endParaRPr lang="en-US" altLang="ko-KR" sz="440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B52C25B-5664-4395-9073-7B8A2A5A00A3}"/>
              </a:ext>
            </a:extLst>
          </p:cNvPr>
          <p:cNvGrpSpPr/>
          <p:nvPr/>
        </p:nvGrpSpPr>
        <p:grpSpPr>
          <a:xfrm>
            <a:off x="9301636" y="636971"/>
            <a:ext cx="585723" cy="564394"/>
            <a:chOff x="9196304" y="1264481"/>
            <a:chExt cx="585723" cy="56439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31D4CFC-7AC9-4CF8-BDAF-A620DECCFA06}"/>
                </a:ext>
              </a:extLst>
            </p:cNvPr>
            <p:cNvSpPr/>
            <p:nvPr/>
          </p:nvSpPr>
          <p:spPr>
            <a:xfrm>
              <a:off x="9196304" y="1264481"/>
              <a:ext cx="585723" cy="564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래픽 31" descr="클립보드 단색으로 채워진">
              <a:extLst>
                <a:ext uri="{FF2B5EF4-FFF2-40B4-BE49-F238E27FC236}">
                  <a16:creationId xmlns:a16="http://schemas.microsoft.com/office/drawing/2014/main" id="{19DAF041-1795-4B0D-A8C1-B68A2FDD9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01636" y="1339646"/>
              <a:ext cx="375060" cy="375060"/>
            </a:xfrm>
            <a:prstGeom prst="rect">
              <a:avLst/>
            </a:prstGeom>
          </p:spPr>
        </p:pic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B2F9BF8-C7DD-4F2B-8622-4A14D06711DE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9801582" y="1118711"/>
            <a:ext cx="412451" cy="54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64DCF1-38DE-41E6-9033-CCC7B6AB5260}"/>
              </a:ext>
            </a:extLst>
          </p:cNvPr>
          <p:cNvSpPr txBox="1"/>
          <p:nvPr/>
        </p:nvSpPr>
        <p:spPr>
          <a:xfrm>
            <a:off x="8829396" y="1660506"/>
            <a:ext cx="2769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Create </a:t>
            </a:r>
            <a:r>
              <a:rPr lang="ko-KR" altLang="en-US" sz="1200" dirty="0"/>
              <a:t>페이지 이동 버튼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C6372EF-5854-42A6-BBDA-A37DEEF7C20F}"/>
              </a:ext>
            </a:extLst>
          </p:cNvPr>
          <p:cNvGrpSpPr/>
          <p:nvPr/>
        </p:nvGrpSpPr>
        <p:grpSpPr>
          <a:xfrm>
            <a:off x="10291229" y="636971"/>
            <a:ext cx="1284290" cy="1894579"/>
            <a:chOff x="9910188" y="1264481"/>
            <a:chExt cx="1284290" cy="189457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478250-6C3F-4183-A870-F6D0867C1832}"/>
                </a:ext>
              </a:extLst>
            </p:cNvPr>
            <p:cNvGrpSpPr/>
            <p:nvPr/>
          </p:nvGrpSpPr>
          <p:grpSpPr>
            <a:xfrm>
              <a:off x="10225660" y="1264481"/>
              <a:ext cx="585723" cy="564394"/>
              <a:chOff x="10272158" y="653485"/>
              <a:chExt cx="585723" cy="564394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5C20309-B444-47C8-B63F-58D2F2EB6E53}"/>
                  </a:ext>
                </a:extLst>
              </p:cNvPr>
              <p:cNvSpPr/>
              <p:nvPr/>
            </p:nvSpPr>
            <p:spPr>
              <a:xfrm>
                <a:off x="10272158" y="653485"/>
                <a:ext cx="585723" cy="5643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래픽 22" descr="망치 단색으로 채워진">
                <a:extLst>
                  <a:ext uri="{FF2B5EF4-FFF2-40B4-BE49-F238E27FC236}">
                    <a16:creationId xmlns:a16="http://schemas.microsoft.com/office/drawing/2014/main" id="{03A82E1A-7EBB-4E98-B39D-97072F4B9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378699" y="712136"/>
                <a:ext cx="440265" cy="440265"/>
              </a:xfrm>
              <a:prstGeom prst="rect">
                <a:avLst/>
              </a:prstGeom>
            </p:spPr>
          </p:pic>
        </p:grp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05464D5-4EF6-4391-B8EF-1D8D7469275B}"/>
                </a:ext>
              </a:extLst>
            </p:cNvPr>
            <p:cNvCxnSpPr>
              <a:cxnSpLocks/>
              <a:stCxn id="22" idx="4"/>
              <a:endCxn id="19" idx="0"/>
            </p:cNvCxnSpPr>
            <p:nvPr/>
          </p:nvCxnSpPr>
          <p:spPr>
            <a:xfrm>
              <a:off x="10518522" y="1828875"/>
              <a:ext cx="33811" cy="1053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86EB90-F9B6-492E-ABF1-35A32232DE0C}"/>
                </a:ext>
              </a:extLst>
            </p:cNvPr>
            <p:cNvSpPr txBox="1"/>
            <p:nvPr/>
          </p:nvSpPr>
          <p:spPr>
            <a:xfrm>
              <a:off x="9910188" y="2882061"/>
              <a:ext cx="128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뷰 필터 설정</a:t>
              </a:r>
            </a:p>
          </p:txBody>
        </p: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63CE60D-4A9E-49F0-87D4-CFFBA8A2BD30}"/>
              </a:ext>
            </a:extLst>
          </p:cNvPr>
          <p:cNvSpPr/>
          <p:nvPr/>
        </p:nvSpPr>
        <p:spPr>
          <a:xfrm>
            <a:off x="8284644" y="1347657"/>
            <a:ext cx="2977845" cy="1944743"/>
          </a:xfrm>
          <a:prstGeom prst="round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EA2851-71FD-4C11-90C6-5475411C2B9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625" t="6802" r="84592" b="74059"/>
          <a:stretch/>
        </p:blipFill>
        <p:spPr>
          <a:xfrm>
            <a:off x="8625011" y="1714706"/>
            <a:ext cx="408770" cy="4101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BF83A6-DF91-4B81-9806-23997BD9942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704" t="8124" r="75729" b="75412"/>
          <a:stretch/>
        </p:blipFill>
        <p:spPr>
          <a:xfrm>
            <a:off x="9033781" y="1714704"/>
            <a:ext cx="400594" cy="4101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DA2D6D-37C9-4D44-BAF0-DA228E6DC9D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245" t="24588" r="53899" b="56272"/>
          <a:stretch/>
        </p:blipFill>
        <p:spPr>
          <a:xfrm>
            <a:off x="9426815" y="1716888"/>
            <a:ext cx="1245550" cy="4101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DA2090A-028D-4074-BB61-FCB9C2064832}"/>
              </a:ext>
            </a:extLst>
          </p:cNvPr>
          <p:cNvSpPr txBox="1"/>
          <p:nvPr/>
        </p:nvSpPr>
        <p:spPr>
          <a:xfrm>
            <a:off x="1650885" y="4968705"/>
            <a:ext cx="10115185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스크롤 요구 사항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dirty="0"/>
              <a:t>무한 스크롤 기능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dirty="0" err="1"/>
              <a:t>새로고침</a:t>
            </a:r>
            <a:r>
              <a:rPr lang="ko-KR" altLang="en-US" sz="1400" dirty="0"/>
              <a:t> 시</a:t>
            </a:r>
            <a:r>
              <a:rPr lang="en-US" altLang="ko-KR" sz="1400" dirty="0"/>
              <a:t>, </a:t>
            </a:r>
            <a:r>
              <a:rPr lang="ko-KR" altLang="en-US" sz="1400" dirty="0"/>
              <a:t>현재 페이지 위치 빼고 모든 상태가 유지 되어야 한다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dirty="0" err="1"/>
              <a:t>페이징</a:t>
            </a:r>
            <a:r>
              <a:rPr lang="ko-KR" altLang="en-US" sz="1400" dirty="0"/>
              <a:t> 버튼에서 스크롤 뷰로 </a:t>
            </a:r>
            <a:r>
              <a:rPr lang="ko-KR" altLang="en-US" sz="1400" dirty="0" err="1"/>
              <a:t>전환시</a:t>
            </a:r>
            <a:r>
              <a:rPr lang="en-US" altLang="ko-KR" sz="1400" dirty="0"/>
              <a:t>, page </a:t>
            </a:r>
            <a:r>
              <a:rPr lang="ko-KR" altLang="en-US" sz="1400" dirty="0"/>
              <a:t>번호는 </a:t>
            </a:r>
            <a:r>
              <a:rPr lang="en-US" altLang="ko-KR" sz="1400" dirty="0"/>
              <a:t>1</a:t>
            </a:r>
            <a:r>
              <a:rPr lang="ko-KR" altLang="en-US" sz="1400" dirty="0"/>
              <a:t>로 처음부터 이동한다</a:t>
            </a:r>
            <a:r>
              <a:rPr lang="en-US" altLang="ko-KR" sz="1400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152D04-F938-4BAF-A7A3-29EB2101E8F0}"/>
              </a:ext>
            </a:extLst>
          </p:cNvPr>
          <p:cNvSpPr txBox="1"/>
          <p:nvPr/>
        </p:nvSpPr>
        <p:spPr>
          <a:xfrm>
            <a:off x="1650884" y="6433392"/>
            <a:ext cx="10115185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페이징</a:t>
            </a:r>
            <a:r>
              <a:rPr lang="ko-KR" altLang="en-US" sz="1400" dirty="0"/>
              <a:t> 요구 사항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dirty="0" err="1"/>
              <a:t>페이지네이션</a:t>
            </a:r>
            <a:r>
              <a:rPr lang="ko-KR" altLang="en-US" sz="1400" dirty="0"/>
              <a:t> 기능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dirty="0" err="1"/>
              <a:t>새로고침</a:t>
            </a:r>
            <a:r>
              <a:rPr lang="ko-KR" altLang="en-US" sz="1400" dirty="0"/>
              <a:t> 시</a:t>
            </a:r>
            <a:r>
              <a:rPr lang="en-US" altLang="ko-KR" sz="1400" dirty="0"/>
              <a:t>, </a:t>
            </a:r>
            <a:r>
              <a:rPr lang="ko-KR" altLang="en-US" sz="1400" dirty="0"/>
              <a:t>모든 상태가 유지 되어야 한다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dirty="0"/>
              <a:t>스크롤 버튼에서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뷰로 </a:t>
            </a:r>
            <a:r>
              <a:rPr lang="ko-KR" altLang="en-US" sz="1400" dirty="0" err="1"/>
              <a:t>전환시</a:t>
            </a:r>
            <a:r>
              <a:rPr lang="en-US" altLang="ko-KR" sz="1400" dirty="0"/>
              <a:t>, page </a:t>
            </a:r>
            <a:r>
              <a:rPr lang="ko-KR" altLang="en-US" sz="1400" dirty="0"/>
              <a:t>번호는 스크롤에서 </a:t>
            </a:r>
            <a:r>
              <a:rPr lang="ko-KR" altLang="en-US" sz="1400" dirty="0" err="1"/>
              <a:t>보고있는</a:t>
            </a:r>
            <a:r>
              <a:rPr lang="ko-KR" altLang="en-US" sz="1400" dirty="0"/>
              <a:t> 페이지로 이동한다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98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2E10AF-FC68-4772-A946-3E281A4994FC}"/>
              </a:ext>
            </a:extLst>
          </p:cNvPr>
          <p:cNvSpPr/>
          <p:nvPr/>
        </p:nvSpPr>
        <p:spPr>
          <a:xfrm>
            <a:off x="989045" y="503853"/>
            <a:ext cx="10347649" cy="5477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2D97DB-CB53-4B44-BBCE-7EB8D1595267}"/>
              </a:ext>
            </a:extLst>
          </p:cNvPr>
          <p:cNvSpPr/>
          <p:nvPr/>
        </p:nvSpPr>
        <p:spPr>
          <a:xfrm>
            <a:off x="989045" y="503853"/>
            <a:ext cx="10347649" cy="5477069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89D74B-A476-4DDB-B6C6-7BD806DFCF85}"/>
              </a:ext>
            </a:extLst>
          </p:cNvPr>
          <p:cNvCxnSpPr/>
          <p:nvPr/>
        </p:nvCxnSpPr>
        <p:spPr>
          <a:xfrm>
            <a:off x="11243388" y="671804"/>
            <a:ext cx="0" cy="5197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4DEE5BC-7D53-4623-8164-0E3B2B9715A1}"/>
              </a:ext>
            </a:extLst>
          </p:cNvPr>
          <p:cNvGrpSpPr/>
          <p:nvPr/>
        </p:nvGrpSpPr>
        <p:grpSpPr>
          <a:xfrm>
            <a:off x="3612967" y="1238104"/>
            <a:ext cx="4848808" cy="4630851"/>
            <a:chOff x="6354146" y="671803"/>
            <a:chExt cx="4848808" cy="356491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83636E-4E16-4273-A56C-29D4A7B4762F}"/>
                </a:ext>
              </a:extLst>
            </p:cNvPr>
            <p:cNvSpPr/>
            <p:nvPr/>
          </p:nvSpPr>
          <p:spPr>
            <a:xfrm>
              <a:off x="6354146" y="671804"/>
              <a:ext cx="4848252" cy="1478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썸네일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E405D9E-1B17-4650-960A-3107F5ECBE08}"/>
                </a:ext>
              </a:extLst>
            </p:cNvPr>
            <p:cNvSpPr/>
            <p:nvPr/>
          </p:nvSpPr>
          <p:spPr>
            <a:xfrm>
              <a:off x="6354147" y="671803"/>
              <a:ext cx="4848807" cy="356491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C1CE8A9-7B22-4F13-83D8-A8BC47103CFF}"/>
              </a:ext>
            </a:extLst>
          </p:cNvPr>
          <p:cNvSpPr txBox="1"/>
          <p:nvPr/>
        </p:nvSpPr>
        <p:spPr>
          <a:xfrm>
            <a:off x="4003513" y="-769441"/>
            <a:ext cx="418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개발 일기</a:t>
            </a:r>
            <a:r>
              <a:rPr lang="en-US" altLang="ko-KR" sz="4400" b="1" dirty="0"/>
              <a:t>(</a:t>
            </a:r>
            <a:r>
              <a:rPr lang="ko-KR" altLang="en-US" sz="4400" b="1" dirty="0"/>
              <a:t>상세</a:t>
            </a:r>
            <a:r>
              <a:rPr lang="en-US" altLang="ko-KR" sz="4400" b="1" dirty="0"/>
              <a:t>)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4AA5DD1-16F8-4852-96EB-8B4EBF6EB880}"/>
              </a:ext>
            </a:extLst>
          </p:cNvPr>
          <p:cNvSpPr/>
          <p:nvPr/>
        </p:nvSpPr>
        <p:spPr>
          <a:xfrm>
            <a:off x="3612411" y="595148"/>
            <a:ext cx="4848807" cy="426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42CCB4F-9708-468D-90C4-8F40BDA6554B}"/>
              </a:ext>
            </a:extLst>
          </p:cNvPr>
          <p:cNvSpPr/>
          <p:nvPr/>
        </p:nvSpPr>
        <p:spPr>
          <a:xfrm>
            <a:off x="3612410" y="3429000"/>
            <a:ext cx="4848807" cy="570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간단 내용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B72FB60-7E55-4CB4-90F2-1D9FF3340AAF}"/>
              </a:ext>
            </a:extLst>
          </p:cNvPr>
          <p:cNvGrpSpPr/>
          <p:nvPr/>
        </p:nvGrpSpPr>
        <p:grpSpPr>
          <a:xfrm>
            <a:off x="9765736" y="1193825"/>
            <a:ext cx="1677499" cy="1217345"/>
            <a:chOff x="8650415" y="1264481"/>
            <a:chExt cx="1677499" cy="1217345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58B89AFC-1021-46B1-B5B3-DA65C9C90746}"/>
                </a:ext>
              </a:extLst>
            </p:cNvPr>
            <p:cNvGrpSpPr/>
            <p:nvPr/>
          </p:nvGrpSpPr>
          <p:grpSpPr>
            <a:xfrm>
              <a:off x="9196304" y="1264481"/>
              <a:ext cx="585723" cy="564394"/>
              <a:chOff x="9196304" y="1264481"/>
              <a:chExt cx="585723" cy="564394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920D860B-13C2-4158-B32D-3DAC59AF0F7D}"/>
                  </a:ext>
                </a:extLst>
              </p:cNvPr>
              <p:cNvSpPr/>
              <p:nvPr/>
            </p:nvSpPr>
            <p:spPr>
              <a:xfrm>
                <a:off x="9196304" y="1264481"/>
                <a:ext cx="585723" cy="5643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3" name="그래픽 52" descr="클립보드 단색으로 채워진">
                <a:extLst>
                  <a:ext uri="{FF2B5EF4-FFF2-40B4-BE49-F238E27FC236}">
                    <a16:creationId xmlns:a16="http://schemas.microsoft.com/office/drawing/2014/main" id="{3C954989-9796-4379-A940-00CDC6BEF6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01636" y="1339646"/>
                <a:ext cx="375060" cy="375060"/>
              </a:xfrm>
              <a:prstGeom prst="rect">
                <a:avLst/>
              </a:prstGeom>
            </p:spPr>
          </p:pic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A1CD4A6-027F-403E-BB95-5B21AADFCF5A}"/>
                </a:ext>
              </a:extLst>
            </p:cNvPr>
            <p:cNvCxnSpPr>
              <a:cxnSpLocks/>
              <a:stCxn id="56" idx="4"/>
              <a:endCxn id="26" idx="0"/>
            </p:cNvCxnSpPr>
            <p:nvPr/>
          </p:nvCxnSpPr>
          <p:spPr>
            <a:xfrm flipH="1">
              <a:off x="9489165" y="1828875"/>
              <a:ext cx="1" cy="375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DCA39F-B911-4694-A0B2-516C11FE3CC9}"/>
                </a:ext>
              </a:extLst>
            </p:cNvPr>
            <p:cNvSpPr txBox="1"/>
            <p:nvPr/>
          </p:nvSpPr>
          <p:spPr>
            <a:xfrm>
              <a:off x="8650415" y="2204827"/>
              <a:ext cx="167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수정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페이 이동 버튼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02FF75A-3E5F-48E3-9757-60E51A833C5A}"/>
              </a:ext>
            </a:extLst>
          </p:cNvPr>
          <p:cNvGrpSpPr/>
          <p:nvPr/>
        </p:nvGrpSpPr>
        <p:grpSpPr>
          <a:xfrm>
            <a:off x="8983589" y="1238104"/>
            <a:ext cx="1284290" cy="1894579"/>
            <a:chOff x="9910188" y="1264481"/>
            <a:chExt cx="1284290" cy="1894579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79F2D92-2418-48C3-AFB4-3F31F7809AA4}"/>
                </a:ext>
              </a:extLst>
            </p:cNvPr>
            <p:cNvSpPr/>
            <p:nvPr/>
          </p:nvSpPr>
          <p:spPr>
            <a:xfrm>
              <a:off x="10225660" y="1264481"/>
              <a:ext cx="585723" cy="564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AE258140-136D-4143-9090-40F3658381EC}"/>
                </a:ext>
              </a:extLst>
            </p:cNvPr>
            <p:cNvCxnSpPr>
              <a:cxnSpLocks/>
              <a:stCxn id="76" idx="4"/>
              <a:endCxn id="80" idx="0"/>
            </p:cNvCxnSpPr>
            <p:nvPr/>
          </p:nvCxnSpPr>
          <p:spPr>
            <a:xfrm>
              <a:off x="10518522" y="1828875"/>
              <a:ext cx="33811" cy="1053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978166A-E3A6-496E-9057-2366FEBF0045}"/>
                </a:ext>
              </a:extLst>
            </p:cNvPr>
            <p:cNvSpPr txBox="1"/>
            <p:nvPr/>
          </p:nvSpPr>
          <p:spPr>
            <a:xfrm>
              <a:off x="9910188" y="2882061"/>
              <a:ext cx="128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삭제 버튼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BB9D42-C483-4073-A2B7-EFC4A86A4E0B}"/>
              </a:ext>
            </a:extLst>
          </p:cNvPr>
          <p:cNvSpPr/>
          <p:nvPr/>
        </p:nvSpPr>
        <p:spPr>
          <a:xfrm>
            <a:off x="3624650" y="4216248"/>
            <a:ext cx="4848807" cy="176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58C5EA83-B2C3-4257-AA62-D96265BDDEEF}"/>
              </a:ext>
            </a:extLst>
          </p:cNvPr>
          <p:cNvSpPr/>
          <p:nvPr/>
        </p:nvSpPr>
        <p:spPr>
          <a:xfrm>
            <a:off x="9420609" y="1314821"/>
            <a:ext cx="342625" cy="100772"/>
          </a:xfrm>
          <a:custGeom>
            <a:avLst/>
            <a:gdLst>
              <a:gd name="connsiteX0" fmla="*/ 322471 w 342625"/>
              <a:gd name="connsiteY0" fmla="*/ 60463 h 100772"/>
              <a:gd name="connsiteX1" fmla="*/ 236814 w 342625"/>
              <a:gd name="connsiteY1" fmla="*/ 60463 h 100772"/>
              <a:gd name="connsiteX2" fmla="*/ 236814 w 342625"/>
              <a:gd name="connsiteY2" fmla="*/ 35270 h 100772"/>
              <a:gd name="connsiteX3" fmla="*/ 201544 w 342625"/>
              <a:gd name="connsiteY3" fmla="*/ 0 h 100772"/>
              <a:gd name="connsiteX4" fmla="*/ 141081 w 342625"/>
              <a:gd name="connsiteY4" fmla="*/ 0 h 100772"/>
              <a:gd name="connsiteX5" fmla="*/ 105811 w 342625"/>
              <a:gd name="connsiteY5" fmla="*/ 35270 h 100772"/>
              <a:gd name="connsiteX6" fmla="*/ 105811 w 342625"/>
              <a:gd name="connsiteY6" fmla="*/ 60463 h 100772"/>
              <a:gd name="connsiteX7" fmla="*/ 20154 w 342625"/>
              <a:gd name="connsiteY7" fmla="*/ 60463 h 100772"/>
              <a:gd name="connsiteX8" fmla="*/ 0 w 342625"/>
              <a:gd name="connsiteY8" fmla="*/ 80618 h 100772"/>
              <a:gd name="connsiteX9" fmla="*/ 0 w 342625"/>
              <a:gd name="connsiteY9" fmla="*/ 100772 h 100772"/>
              <a:gd name="connsiteX10" fmla="*/ 342625 w 342625"/>
              <a:gd name="connsiteY10" fmla="*/ 100772 h 100772"/>
              <a:gd name="connsiteX11" fmla="*/ 342625 w 342625"/>
              <a:gd name="connsiteY11" fmla="*/ 80618 h 100772"/>
              <a:gd name="connsiteX12" fmla="*/ 322471 w 342625"/>
              <a:gd name="connsiteY12" fmla="*/ 60463 h 100772"/>
              <a:gd name="connsiteX13" fmla="*/ 136042 w 342625"/>
              <a:gd name="connsiteY13" fmla="*/ 35270 h 100772"/>
              <a:gd name="connsiteX14" fmla="*/ 141081 w 342625"/>
              <a:gd name="connsiteY14" fmla="*/ 30232 h 100772"/>
              <a:gd name="connsiteX15" fmla="*/ 201544 w 342625"/>
              <a:gd name="connsiteY15" fmla="*/ 30232 h 100772"/>
              <a:gd name="connsiteX16" fmla="*/ 206583 w 342625"/>
              <a:gd name="connsiteY16" fmla="*/ 35270 h 100772"/>
              <a:gd name="connsiteX17" fmla="*/ 206583 w 342625"/>
              <a:gd name="connsiteY17" fmla="*/ 60463 h 100772"/>
              <a:gd name="connsiteX18" fmla="*/ 136042 w 342625"/>
              <a:gd name="connsiteY18" fmla="*/ 60463 h 100772"/>
              <a:gd name="connsiteX19" fmla="*/ 136042 w 342625"/>
              <a:gd name="connsiteY19" fmla="*/ 35270 h 10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2625" h="100772">
                <a:moveTo>
                  <a:pt x="322471" y="60463"/>
                </a:moveTo>
                <a:lnTo>
                  <a:pt x="236814" y="60463"/>
                </a:lnTo>
                <a:lnTo>
                  <a:pt x="236814" y="35270"/>
                </a:lnTo>
                <a:cubicBezTo>
                  <a:pt x="236814" y="15620"/>
                  <a:pt x="221195" y="0"/>
                  <a:pt x="201544" y="0"/>
                </a:cubicBezTo>
                <a:lnTo>
                  <a:pt x="141081" y="0"/>
                </a:lnTo>
                <a:cubicBezTo>
                  <a:pt x="121430" y="0"/>
                  <a:pt x="105811" y="15620"/>
                  <a:pt x="105811" y="35270"/>
                </a:cubicBezTo>
                <a:lnTo>
                  <a:pt x="105811" y="60463"/>
                </a:lnTo>
                <a:lnTo>
                  <a:pt x="20154" y="60463"/>
                </a:lnTo>
                <a:cubicBezTo>
                  <a:pt x="9069" y="60463"/>
                  <a:pt x="0" y="69533"/>
                  <a:pt x="0" y="80618"/>
                </a:cubicBezTo>
                <a:lnTo>
                  <a:pt x="0" y="100772"/>
                </a:lnTo>
                <a:lnTo>
                  <a:pt x="342625" y="100772"/>
                </a:lnTo>
                <a:lnTo>
                  <a:pt x="342625" y="80618"/>
                </a:lnTo>
                <a:cubicBezTo>
                  <a:pt x="342625" y="69533"/>
                  <a:pt x="333556" y="60463"/>
                  <a:pt x="322471" y="60463"/>
                </a:cubicBezTo>
                <a:close/>
                <a:moveTo>
                  <a:pt x="136042" y="35270"/>
                </a:moveTo>
                <a:cubicBezTo>
                  <a:pt x="136042" y="32247"/>
                  <a:pt x="138058" y="30232"/>
                  <a:pt x="141081" y="30232"/>
                </a:cubicBezTo>
                <a:lnTo>
                  <a:pt x="201544" y="30232"/>
                </a:lnTo>
                <a:cubicBezTo>
                  <a:pt x="204567" y="30232"/>
                  <a:pt x="206583" y="32247"/>
                  <a:pt x="206583" y="35270"/>
                </a:cubicBezTo>
                <a:lnTo>
                  <a:pt x="206583" y="60463"/>
                </a:lnTo>
                <a:lnTo>
                  <a:pt x="136042" y="60463"/>
                </a:lnTo>
                <a:lnTo>
                  <a:pt x="136042" y="35270"/>
                </a:lnTo>
                <a:close/>
              </a:path>
            </a:pathLst>
          </a:custGeom>
          <a:solidFill>
            <a:schemeClr val="bg1"/>
          </a:solidFill>
          <a:ln w="49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496DDF6C-9A89-47A7-9CCB-2EB8EECFEB9D}"/>
              </a:ext>
            </a:extLst>
          </p:cNvPr>
          <p:cNvSpPr/>
          <p:nvPr/>
        </p:nvSpPr>
        <p:spPr>
          <a:xfrm>
            <a:off x="9450841" y="1435748"/>
            <a:ext cx="282161" cy="282161"/>
          </a:xfrm>
          <a:custGeom>
            <a:avLst/>
            <a:gdLst>
              <a:gd name="connsiteX0" fmla="*/ 0 w 282161"/>
              <a:gd name="connsiteY0" fmla="*/ 262007 h 282161"/>
              <a:gd name="connsiteX1" fmla="*/ 20154 w 282161"/>
              <a:gd name="connsiteY1" fmla="*/ 282162 h 282161"/>
              <a:gd name="connsiteX2" fmla="*/ 262007 w 282161"/>
              <a:gd name="connsiteY2" fmla="*/ 282162 h 282161"/>
              <a:gd name="connsiteX3" fmla="*/ 282162 w 282161"/>
              <a:gd name="connsiteY3" fmla="*/ 262007 h 282161"/>
              <a:gd name="connsiteX4" fmla="*/ 282162 w 282161"/>
              <a:gd name="connsiteY4" fmla="*/ 0 h 282161"/>
              <a:gd name="connsiteX5" fmla="*/ 0 w 282161"/>
              <a:gd name="connsiteY5" fmla="*/ 0 h 282161"/>
              <a:gd name="connsiteX6" fmla="*/ 0 w 282161"/>
              <a:gd name="connsiteY6" fmla="*/ 262007 h 282161"/>
              <a:gd name="connsiteX7" fmla="*/ 206583 w 282161"/>
              <a:gd name="connsiteY7" fmla="*/ 30232 h 282161"/>
              <a:gd name="connsiteX8" fmla="*/ 236814 w 282161"/>
              <a:gd name="connsiteY8" fmla="*/ 30232 h 282161"/>
              <a:gd name="connsiteX9" fmla="*/ 236814 w 282161"/>
              <a:gd name="connsiteY9" fmla="*/ 251930 h 282161"/>
              <a:gd name="connsiteX10" fmla="*/ 206583 w 282161"/>
              <a:gd name="connsiteY10" fmla="*/ 251930 h 282161"/>
              <a:gd name="connsiteX11" fmla="*/ 206583 w 282161"/>
              <a:gd name="connsiteY11" fmla="*/ 30232 h 282161"/>
              <a:gd name="connsiteX12" fmla="*/ 125965 w 282161"/>
              <a:gd name="connsiteY12" fmla="*/ 30232 h 282161"/>
              <a:gd name="connsiteX13" fmla="*/ 156197 w 282161"/>
              <a:gd name="connsiteY13" fmla="*/ 30232 h 282161"/>
              <a:gd name="connsiteX14" fmla="*/ 156197 w 282161"/>
              <a:gd name="connsiteY14" fmla="*/ 251930 h 282161"/>
              <a:gd name="connsiteX15" fmla="*/ 125965 w 282161"/>
              <a:gd name="connsiteY15" fmla="*/ 251930 h 282161"/>
              <a:gd name="connsiteX16" fmla="*/ 125965 w 282161"/>
              <a:gd name="connsiteY16" fmla="*/ 30232 h 282161"/>
              <a:gd name="connsiteX17" fmla="*/ 45347 w 282161"/>
              <a:gd name="connsiteY17" fmla="*/ 30232 h 282161"/>
              <a:gd name="connsiteX18" fmla="*/ 75579 w 282161"/>
              <a:gd name="connsiteY18" fmla="*/ 30232 h 282161"/>
              <a:gd name="connsiteX19" fmla="*/ 75579 w 282161"/>
              <a:gd name="connsiteY19" fmla="*/ 251930 h 282161"/>
              <a:gd name="connsiteX20" fmla="*/ 45347 w 282161"/>
              <a:gd name="connsiteY20" fmla="*/ 251930 h 282161"/>
              <a:gd name="connsiteX21" fmla="*/ 45347 w 282161"/>
              <a:gd name="connsiteY21" fmla="*/ 30232 h 28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2161" h="282161">
                <a:moveTo>
                  <a:pt x="0" y="262007"/>
                </a:moveTo>
                <a:cubicBezTo>
                  <a:pt x="0" y="273092"/>
                  <a:pt x="9069" y="282162"/>
                  <a:pt x="20154" y="282162"/>
                </a:cubicBezTo>
                <a:lnTo>
                  <a:pt x="262007" y="282162"/>
                </a:lnTo>
                <a:cubicBezTo>
                  <a:pt x="273092" y="282162"/>
                  <a:pt x="282162" y="273092"/>
                  <a:pt x="282162" y="262007"/>
                </a:cubicBezTo>
                <a:lnTo>
                  <a:pt x="282162" y="0"/>
                </a:lnTo>
                <a:lnTo>
                  <a:pt x="0" y="0"/>
                </a:lnTo>
                <a:lnTo>
                  <a:pt x="0" y="262007"/>
                </a:lnTo>
                <a:close/>
                <a:moveTo>
                  <a:pt x="206583" y="30232"/>
                </a:moveTo>
                <a:lnTo>
                  <a:pt x="236814" y="30232"/>
                </a:lnTo>
                <a:lnTo>
                  <a:pt x="236814" y="251930"/>
                </a:lnTo>
                <a:lnTo>
                  <a:pt x="206583" y="251930"/>
                </a:lnTo>
                <a:lnTo>
                  <a:pt x="206583" y="30232"/>
                </a:lnTo>
                <a:close/>
                <a:moveTo>
                  <a:pt x="125965" y="30232"/>
                </a:moveTo>
                <a:lnTo>
                  <a:pt x="156197" y="30232"/>
                </a:lnTo>
                <a:lnTo>
                  <a:pt x="156197" y="251930"/>
                </a:lnTo>
                <a:lnTo>
                  <a:pt x="125965" y="251930"/>
                </a:lnTo>
                <a:lnTo>
                  <a:pt x="125965" y="30232"/>
                </a:lnTo>
                <a:close/>
                <a:moveTo>
                  <a:pt x="45347" y="30232"/>
                </a:moveTo>
                <a:lnTo>
                  <a:pt x="75579" y="30232"/>
                </a:lnTo>
                <a:lnTo>
                  <a:pt x="75579" y="251930"/>
                </a:lnTo>
                <a:lnTo>
                  <a:pt x="45347" y="251930"/>
                </a:lnTo>
                <a:lnTo>
                  <a:pt x="45347" y="30232"/>
                </a:lnTo>
                <a:close/>
              </a:path>
            </a:pathLst>
          </a:custGeom>
          <a:solidFill>
            <a:schemeClr val="bg1"/>
          </a:solidFill>
          <a:ln w="49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CCEB59C-75CE-481A-A5B6-4F82D90DBAE6}"/>
              </a:ext>
            </a:extLst>
          </p:cNvPr>
          <p:cNvSpPr/>
          <p:nvPr/>
        </p:nvSpPr>
        <p:spPr>
          <a:xfrm>
            <a:off x="9112357" y="5223309"/>
            <a:ext cx="1996703" cy="54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C95057-9307-43F4-A1FA-38D62D79A12A}"/>
              </a:ext>
            </a:extLst>
          </p:cNvPr>
          <p:cNvSpPr txBox="1"/>
          <p:nvPr/>
        </p:nvSpPr>
        <p:spPr>
          <a:xfrm>
            <a:off x="8551639" y="3423856"/>
            <a:ext cx="270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오른쪽 사이드바 고정</a:t>
            </a:r>
          </a:p>
        </p:txBody>
      </p:sp>
    </p:spTree>
    <p:extLst>
      <p:ext uri="{BB962C8B-B14F-4D97-AF65-F5344CB8AC3E}">
        <p14:creationId xmlns:p14="http://schemas.microsoft.com/office/powerpoint/2010/main" val="1918576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2E10AF-FC68-4772-A946-3E281A4994FC}"/>
              </a:ext>
            </a:extLst>
          </p:cNvPr>
          <p:cNvSpPr/>
          <p:nvPr/>
        </p:nvSpPr>
        <p:spPr>
          <a:xfrm>
            <a:off x="989045" y="503853"/>
            <a:ext cx="10347649" cy="5477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2D97DB-CB53-4B44-BBCE-7EB8D1595267}"/>
              </a:ext>
            </a:extLst>
          </p:cNvPr>
          <p:cNvSpPr/>
          <p:nvPr/>
        </p:nvSpPr>
        <p:spPr>
          <a:xfrm>
            <a:off x="989045" y="503853"/>
            <a:ext cx="10347649" cy="5477069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89D74B-A476-4DDB-B6C6-7BD806DFCF85}"/>
              </a:ext>
            </a:extLst>
          </p:cNvPr>
          <p:cNvCxnSpPr/>
          <p:nvPr/>
        </p:nvCxnSpPr>
        <p:spPr>
          <a:xfrm>
            <a:off x="11243388" y="671804"/>
            <a:ext cx="0" cy="5197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4DEE5BC-7D53-4623-8164-0E3B2B9715A1}"/>
              </a:ext>
            </a:extLst>
          </p:cNvPr>
          <p:cNvGrpSpPr/>
          <p:nvPr/>
        </p:nvGrpSpPr>
        <p:grpSpPr>
          <a:xfrm>
            <a:off x="3612967" y="1238104"/>
            <a:ext cx="4848808" cy="4630851"/>
            <a:chOff x="6354146" y="671803"/>
            <a:chExt cx="4848808" cy="356491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83636E-4E16-4273-A56C-29D4A7B4762F}"/>
                </a:ext>
              </a:extLst>
            </p:cNvPr>
            <p:cNvSpPr/>
            <p:nvPr/>
          </p:nvSpPr>
          <p:spPr>
            <a:xfrm>
              <a:off x="6354146" y="671804"/>
              <a:ext cx="4848252" cy="1478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썸네일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E405D9E-1B17-4650-960A-3107F5ECBE08}"/>
                </a:ext>
              </a:extLst>
            </p:cNvPr>
            <p:cNvSpPr/>
            <p:nvPr/>
          </p:nvSpPr>
          <p:spPr>
            <a:xfrm>
              <a:off x="6354147" y="671803"/>
              <a:ext cx="4848807" cy="356491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C1CE8A9-7B22-4F13-83D8-A8BC47103CFF}"/>
              </a:ext>
            </a:extLst>
          </p:cNvPr>
          <p:cNvSpPr txBox="1"/>
          <p:nvPr/>
        </p:nvSpPr>
        <p:spPr>
          <a:xfrm>
            <a:off x="4003513" y="-769441"/>
            <a:ext cx="418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개발 일기</a:t>
            </a:r>
            <a:r>
              <a:rPr lang="en-US" altLang="ko-KR" sz="4400" b="1" dirty="0"/>
              <a:t>(</a:t>
            </a:r>
            <a:r>
              <a:rPr lang="ko-KR" altLang="en-US" sz="4400" b="1" dirty="0"/>
              <a:t>삭제</a:t>
            </a:r>
            <a:r>
              <a:rPr lang="en-US" altLang="ko-KR" sz="4400" b="1" dirty="0"/>
              <a:t>)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4AA5DD1-16F8-4852-96EB-8B4EBF6EB880}"/>
              </a:ext>
            </a:extLst>
          </p:cNvPr>
          <p:cNvSpPr/>
          <p:nvPr/>
        </p:nvSpPr>
        <p:spPr>
          <a:xfrm>
            <a:off x="3612411" y="595148"/>
            <a:ext cx="4848807" cy="426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42CCB4F-9708-468D-90C4-8F40BDA6554B}"/>
              </a:ext>
            </a:extLst>
          </p:cNvPr>
          <p:cNvSpPr/>
          <p:nvPr/>
        </p:nvSpPr>
        <p:spPr>
          <a:xfrm>
            <a:off x="3612410" y="3429000"/>
            <a:ext cx="4848807" cy="570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간단 내용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B72FB60-7E55-4CB4-90F2-1D9FF3340AAF}"/>
              </a:ext>
            </a:extLst>
          </p:cNvPr>
          <p:cNvGrpSpPr/>
          <p:nvPr/>
        </p:nvGrpSpPr>
        <p:grpSpPr>
          <a:xfrm>
            <a:off x="9765736" y="1193825"/>
            <a:ext cx="1677499" cy="1217345"/>
            <a:chOff x="8650415" y="1264481"/>
            <a:chExt cx="1677499" cy="1217345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58B89AFC-1021-46B1-B5B3-DA65C9C90746}"/>
                </a:ext>
              </a:extLst>
            </p:cNvPr>
            <p:cNvGrpSpPr/>
            <p:nvPr/>
          </p:nvGrpSpPr>
          <p:grpSpPr>
            <a:xfrm>
              <a:off x="9196304" y="1264481"/>
              <a:ext cx="585723" cy="564394"/>
              <a:chOff x="9196304" y="1264481"/>
              <a:chExt cx="585723" cy="564394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920D860B-13C2-4158-B32D-3DAC59AF0F7D}"/>
                  </a:ext>
                </a:extLst>
              </p:cNvPr>
              <p:cNvSpPr/>
              <p:nvPr/>
            </p:nvSpPr>
            <p:spPr>
              <a:xfrm>
                <a:off x="9196304" y="1264481"/>
                <a:ext cx="585723" cy="5643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3" name="그래픽 52" descr="클립보드 단색으로 채워진">
                <a:extLst>
                  <a:ext uri="{FF2B5EF4-FFF2-40B4-BE49-F238E27FC236}">
                    <a16:creationId xmlns:a16="http://schemas.microsoft.com/office/drawing/2014/main" id="{3C954989-9796-4379-A940-00CDC6BEF6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01636" y="1339646"/>
                <a:ext cx="375060" cy="375060"/>
              </a:xfrm>
              <a:prstGeom prst="rect">
                <a:avLst/>
              </a:prstGeom>
            </p:spPr>
          </p:pic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A1CD4A6-027F-403E-BB95-5B21AADFCF5A}"/>
                </a:ext>
              </a:extLst>
            </p:cNvPr>
            <p:cNvCxnSpPr>
              <a:cxnSpLocks/>
              <a:stCxn id="56" idx="4"/>
              <a:endCxn id="26" idx="0"/>
            </p:cNvCxnSpPr>
            <p:nvPr/>
          </p:nvCxnSpPr>
          <p:spPr>
            <a:xfrm flipH="1">
              <a:off x="9489165" y="1828875"/>
              <a:ext cx="1" cy="375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DCA39F-B911-4694-A0B2-516C11FE3CC9}"/>
                </a:ext>
              </a:extLst>
            </p:cNvPr>
            <p:cNvSpPr txBox="1"/>
            <p:nvPr/>
          </p:nvSpPr>
          <p:spPr>
            <a:xfrm>
              <a:off x="8650415" y="2204827"/>
              <a:ext cx="167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수정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페이 이동 버튼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02FF75A-3E5F-48E3-9757-60E51A833C5A}"/>
              </a:ext>
            </a:extLst>
          </p:cNvPr>
          <p:cNvGrpSpPr/>
          <p:nvPr/>
        </p:nvGrpSpPr>
        <p:grpSpPr>
          <a:xfrm>
            <a:off x="8983589" y="1238104"/>
            <a:ext cx="1284290" cy="1894579"/>
            <a:chOff x="9910188" y="1264481"/>
            <a:chExt cx="1284290" cy="1894579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79F2D92-2418-48C3-AFB4-3F31F7809AA4}"/>
                </a:ext>
              </a:extLst>
            </p:cNvPr>
            <p:cNvSpPr/>
            <p:nvPr/>
          </p:nvSpPr>
          <p:spPr>
            <a:xfrm>
              <a:off x="10225660" y="1264481"/>
              <a:ext cx="585723" cy="564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AE258140-136D-4143-9090-40F3658381EC}"/>
                </a:ext>
              </a:extLst>
            </p:cNvPr>
            <p:cNvCxnSpPr>
              <a:cxnSpLocks/>
              <a:stCxn id="76" idx="4"/>
              <a:endCxn id="80" idx="0"/>
            </p:cNvCxnSpPr>
            <p:nvPr/>
          </p:nvCxnSpPr>
          <p:spPr>
            <a:xfrm>
              <a:off x="10518522" y="1828875"/>
              <a:ext cx="33811" cy="1053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978166A-E3A6-496E-9057-2366FEBF0045}"/>
                </a:ext>
              </a:extLst>
            </p:cNvPr>
            <p:cNvSpPr txBox="1"/>
            <p:nvPr/>
          </p:nvSpPr>
          <p:spPr>
            <a:xfrm>
              <a:off x="9910188" y="2882061"/>
              <a:ext cx="128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삭제 버튼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BB9D42-C483-4073-A2B7-EFC4A86A4E0B}"/>
              </a:ext>
            </a:extLst>
          </p:cNvPr>
          <p:cNvSpPr/>
          <p:nvPr/>
        </p:nvSpPr>
        <p:spPr>
          <a:xfrm>
            <a:off x="3624650" y="4216248"/>
            <a:ext cx="4848807" cy="1764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58C5EA83-B2C3-4257-AA62-D96265BDDEEF}"/>
              </a:ext>
            </a:extLst>
          </p:cNvPr>
          <p:cNvSpPr/>
          <p:nvPr/>
        </p:nvSpPr>
        <p:spPr>
          <a:xfrm>
            <a:off x="9420609" y="1314821"/>
            <a:ext cx="342625" cy="100772"/>
          </a:xfrm>
          <a:custGeom>
            <a:avLst/>
            <a:gdLst>
              <a:gd name="connsiteX0" fmla="*/ 322471 w 342625"/>
              <a:gd name="connsiteY0" fmla="*/ 60463 h 100772"/>
              <a:gd name="connsiteX1" fmla="*/ 236814 w 342625"/>
              <a:gd name="connsiteY1" fmla="*/ 60463 h 100772"/>
              <a:gd name="connsiteX2" fmla="*/ 236814 w 342625"/>
              <a:gd name="connsiteY2" fmla="*/ 35270 h 100772"/>
              <a:gd name="connsiteX3" fmla="*/ 201544 w 342625"/>
              <a:gd name="connsiteY3" fmla="*/ 0 h 100772"/>
              <a:gd name="connsiteX4" fmla="*/ 141081 w 342625"/>
              <a:gd name="connsiteY4" fmla="*/ 0 h 100772"/>
              <a:gd name="connsiteX5" fmla="*/ 105811 w 342625"/>
              <a:gd name="connsiteY5" fmla="*/ 35270 h 100772"/>
              <a:gd name="connsiteX6" fmla="*/ 105811 w 342625"/>
              <a:gd name="connsiteY6" fmla="*/ 60463 h 100772"/>
              <a:gd name="connsiteX7" fmla="*/ 20154 w 342625"/>
              <a:gd name="connsiteY7" fmla="*/ 60463 h 100772"/>
              <a:gd name="connsiteX8" fmla="*/ 0 w 342625"/>
              <a:gd name="connsiteY8" fmla="*/ 80618 h 100772"/>
              <a:gd name="connsiteX9" fmla="*/ 0 w 342625"/>
              <a:gd name="connsiteY9" fmla="*/ 100772 h 100772"/>
              <a:gd name="connsiteX10" fmla="*/ 342625 w 342625"/>
              <a:gd name="connsiteY10" fmla="*/ 100772 h 100772"/>
              <a:gd name="connsiteX11" fmla="*/ 342625 w 342625"/>
              <a:gd name="connsiteY11" fmla="*/ 80618 h 100772"/>
              <a:gd name="connsiteX12" fmla="*/ 322471 w 342625"/>
              <a:gd name="connsiteY12" fmla="*/ 60463 h 100772"/>
              <a:gd name="connsiteX13" fmla="*/ 136042 w 342625"/>
              <a:gd name="connsiteY13" fmla="*/ 35270 h 100772"/>
              <a:gd name="connsiteX14" fmla="*/ 141081 w 342625"/>
              <a:gd name="connsiteY14" fmla="*/ 30232 h 100772"/>
              <a:gd name="connsiteX15" fmla="*/ 201544 w 342625"/>
              <a:gd name="connsiteY15" fmla="*/ 30232 h 100772"/>
              <a:gd name="connsiteX16" fmla="*/ 206583 w 342625"/>
              <a:gd name="connsiteY16" fmla="*/ 35270 h 100772"/>
              <a:gd name="connsiteX17" fmla="*/ 206583 w 342625"/>
              <a:gd name="connsiteY17" fmla="*/ 60463 h 100772"/>
              <a:gd name="connsiteX18" fmla="*/ 136042 w 342625"/>
              <a:gd name="connsiteY18" fmla="*/ 60463 h 100772"/>
              <a:gd name="connsiteX19" fmla="*/ 136042 w 342625"/>
              <a:gd name="connsiteY19" fmla="*/ 35270 h 10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2625" h="100772">
                <a:moveTo>
                  <a:pt x="322471" y="60463"/>
                </a:moveTo>
                <a:lnTo>
                  <a:pt x="236814" y="60463"/>
                </a:lnTo>
                <a:lnTo>
                  <a:pt x="236814" y="35270"/>
                </a:lnTo>
                <a:cubicBezTo>
                  <a:pt x="236814" y="15620"/>
                  <a:pt x="221195" y="0"/>
                  <a:pt x="201544" y="0"/>
                </a:cubicBezTo>
                <a:lnTo>
                  <a:pt x="141081" y="0"/>
                </a:lnTo>
                <a:cubicBezTo>
                  <a:pt x="121430" y="0"/>
                  <a:pt x="105811" y="15620"/>
                  <a:pt x="105811" y="35270"/>
                </a:cubicBezTo>
                <a:lnTo>
                  <a:pt x="105811" y="60463"/>
                </a:lnTo>
                <a:lnTo>
                  <a:pt x="20154" y="60463"/>
                </a:lnTo>
                <a:cubicBezTo>
                  <a:pt x="9069" y="60463"/>
                  <a:pt x="0" y="69533"/>
                  <a:pt x="0" y="80618"/>
                </a:cubicBezTo>
                <a:lnTo>
                  <a:pt x="0" y="100772"/>
                </a:lnTo>
                <a:lnTo>
                  <a:pt x="342625" y="100772"/>
                </a:lnTo>
                <a:lnTo>
                  <a:pt x="342625" y="80618"/>
                </a:lnTo>
                <a:cubicBezTo>
                  <a:pt x="342625" y="69533"/>
                  <a:pt x="333556" y="60463"/>
                  <a:pt x="322471" y="60463"/>
                </a:cubicBezTo>
                <a:close/>
                <a:moveTo>
                  <a:pt x="136042" y="35270"/>
                </a:moveTo>
                <a:cubicBezTo>
                  <a:pt x="136042" y="32247"/>
                  <a:pt x="138058" y="30232"/>
                  <a:pt x="141081" y="30232"/>
                </a:cubicBezTo>
                <a:lnTo>
                  <a:pt x="201544" y="30232"/>
                </a:lnTo>
                <a:cubicBezTo>
                  <a:pt x="204567" y="30232"/>
                  <a:pt x="206583" y="32247"/>
                  <a:pt x="206583" y="35270"/>
                </a:cubicBezTo>
                <a:lnTo>
                  <a:pt x="206583" y="60463"/>
                </a:lnTo>
                <a:lnTo>
                  <a:pt x="136042" y="60463"/>
                </a:lnTo>
                <a:lnTo>
                  <a:pt x="136042" y="35270"/>
                </a:lnTo>
                <a:close/>
              </a:path>
            </a:pathLst>
          </a:custGeom>
          <a:solidFill>
            <a:schemeClr val="bg1"/>
          </a:solidFill>
          <a:ln w="49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496DDF6C-9A89-47A7-9CCB-2EB8EECFEB9D}"/>
              </a:ext>
            </a:extLst>
          </p:cNvPr>
          <p:cNvSpPr/>
          <p:nvPr/>
        </p:nvSpPr>
        <p:spPr>
          <a:xfrm>
            <a:off x="9450841" y="1435748"/>
            <a:ext cx="282161" cy="282161"/>
          </a:xfrm>
          <a:custGeom>
            <a:avLst/>
            <a:gdLst>
              <a:gd name="connsiteX0" fmla="*/ 0 w 282161"/>
              <a:gd name="connsiteY0" fmla="*/ 262007 h 282161"/>
              <a:gd name="connsiteX1" fmla="*/ 20154 w 282161"/>
              <a:gd name="connsiteY1" fmla="*/ 282162 h 282161"/>
              <a:gd name="connsiteX2" fmla="*/ 262007 w 282161"/>
              <a:gd name="connsiteY2" fmla="*/ 282162 h 282161"/>
              <a:gd name="connsiteX3" fmla="*/ 282162 w 282161"/>
              <a:gd name="connsiteY3" fmla="*/ 262007 h 282161"/>
              <a:gd name="connsiteX4" fmla="*/ 282162 w 282161"/>
              <a:gd name="connsiteY4" fmla="*/ 0 h 282161"/>
              <a:gd name="connsiteX5" fmla="*/ 0 w 282161"/>
              <a:gd name="connsiteY5" fmla="*/ 0 h 282161"/>
              <a:gd name="connsiteX6" fmla="*/ 0 w 282161"/>
              <a:gd name="connsiteY6" fmla="*/ 262007 h 282161"/>
              <a:gd name="connsiteX7" fmla="*/ 206583 w 282161"/>
              <a:gd name="connsiteY7" fmla="*/ 30232 h 282161"/>
              <a:gd name="connsiteX8" fmla="*/ 236814 w 282161"/>
              <a:gd name="connsiteY8" fmla="*/ 30232 h 282161"/>
              <a:gd name="connsiteX9" fmla="*/ 236814 w 282161"/>
              <a:gd name="connsiteY9" fmla="*/ 251930 h 282161"/>
              <a:gd name="connsiteX10" fmla="*/ 206583 w 282161"/>
              <a:gd name="connsiteY10" fmla="*/ 251930 h 282161"/>
              <a:gd name="connsiteX11" fmla="*/ 206583 w 282161"/>
              <a:gd name="connsiteY11" fmla="*/ 30232 h 282161"/>
              <a:gd name="connsiteX12" fmla="*/ 125965 w 282161"/>
              <a:gd name="connsiteY12" fmla="*/ 30232 h 282161"/>
              <a:gd name="connsiteX13" fmla="*/ 156197 w 282161"/>
              <a:gd name="connsiteY13" fmla="*/ 30232 h 282161"/>
              <a:gd name="connsiteX14" fmla="*/ 156197 w 282161"/>
              <a:gd name="connsiteY14" fmla="*/ 251930 h 282161"/>
              <a:gd name="connsiteX15" fmla="*/ 125965 w 282161"/>
              <a:gd name="connsiteY15" fmla="*/ 251930 h 282161"/>
              <a:gd name="connsiteX16" fmla="*/ 125965 w 282161"/>
              <a:gd name="connsiteY16" fmla="*/ 30232 h 282161"/>
              <a:gd name="connsiteX17" fmla="*/ 45347 w 282161"/>
              <a:gd name="connsiteY17" fmla="*/ 30232 h 282161"/>
              <a:gd name="connsiteX18" fmla="*/ 75579 w 282161"/>
              <a:gd name="connsiteY18" fmla="*/ 30232 h 282161"/>
              <a:gd name="connsiteX19" fmla="*/ 75579 w 282161"/>
              <a:gd name="connsiteY19" fmla="*/ 251930 h 282161"/>
              <a:gd name="connsiteX20" fmla="*/ 45347 w 282161"/>
              <a:gd name="connsiteY20" fmla="*/ 251930 h 282161"/>
              <a:gd name="connsiteX21" fmla="*/ 45347 w 282161"/>
              <a:gd name="connsiteY21" fmla="*/ 30232 h 28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2161" h="282161">
                <a:moveTo>
                  <a:pt x="0" y="262007"/>
                </a:moveTo>
                <a:cubicBezTo>
                  <a:pt x="0" y="273092"/>
                  <a:pt x="9069" y="282162"/>
                  <a:pt x="20154" y="282162"/>
                </a:cubicBezTo>
                <a:lnTo>
                  <a:pt x="262007" y="282162"/>
                </a:lnTo>
                <a:cubicBezTo>
                  <a:pt x="273092" y="282162"/>
                  <a:pt x="282162" y="273092"/>
                  <a:pt x="282162" y="262007"/>
                </a:cubicBezTo>
                <a:lnTo>
                  <a:pt x="282162" y="0"/>
                </a:lnTo>
                <a:lnTo>
                  <a:pt x="0" y="0"/>
                </a:lnTo>
                <a:lnTo>
                  <a:pt x="0" y="262007"/>
                </a:lnTo>
                <a:close/>
                <a:moveTo>
                  <a:pt x="206583" y="30232"/>
                </a:moveTo>
                <a:lnTo>
                  <a:pt x="236814" y="30232"/>
                </a:lnTo>
                <a:lnTo>
                  <a:pt x="236814" y="251930"/>
                </a:lnTo>
                <a:lnTo>
                  <a:pt x="206583" y="251930"/>
                </a:lnTo>
                <a:lnTo>
                  <a:pt x="206583" y="30232"/>
                </a:lnTo>
                <a:close/>
                <a:moveTo>
                  <a:pt x="125965" y="30232"/>
                </a:moveTo>
                <a:lnTo>
                  <a:pt x="156197" y="30232"/>
                </a:lnTo>
                <a:lnTo>
                  <a:pt x="156197" y="251930"/>
                </a:lnTo>
                <a:lnTo>
                  <a:pt x="125965" y="251930"/>
                </a:lnTo>
                <a:lnTo>
                  <a:pt x="125965" y="30232"/>
                </a:lnTo>
                <a:close/>
                <a:moveTo>
                  <a:pt x="45347" y="30232"/>
                </a:moveTo>
                <a:lnTo>
                  <a:pt x="75579" y="30232"/>
                </a:lnTo>
                <a:lnTo>
                  <a:pt x="75579" y="251930"/>
                </a:lnTo>
                <a:lnTo>
                  <a:pt x="45347" y="251930"/>
                </a:lnTo>
                <a:lnTo>
                  <a:pt x="45347" y="30232"/>
                </a:lnTo>
                <a:close/>
              </a:path>
            </a:pathLst>
          </a:custGeom>
          <a:solidFill>
            <a:schemeClr val="bg1"/>
          </a:solidFill>
          <a:ln w="49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6D563B-3B2B-47C8-BE89-80D4DC66843D}"/>
              </a:ext>
            </a:extLst>
          </p:cNvPr>
          <p:cNvSpPr/>
          <p:nvPr/>
        </p:nvSpPr>
        <p:spPr>
          <a:xfrm>
            <a:off x="2988246" y="1986302"/>
            <a:ext cx="6258933" cy="2778244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정말로 삭제 하시겠습니까</a:t>
            </a:r>
            <a:r>
              <a:rPr lang="en-US" altLang="ko-KR" dirty="0"/>
              <a:t>?</a:t>
            </a:r>
          </a:p>
          <a:p>
            <a:pPr algn="ctr"/>
            <a:r>
              <a:rPr lang="en-US" altLang="ko-KR" dirty="0"/>
              <a:t>Yes/No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2953B5-BBE6-4A74-9F55-038D20469349}"/>
              </a:ext>
            </a:extLst>
          </p:cNvPr>
          <p:cNvCxnSpPr>
            <a:stCxn id="76" idx="4"/>
            <a:endCxn id="2" idx="3"/>
          </p:cNvCxnSpPr>
          <p:nvPr/>
        </p:nvCxnSpPr>
        <p:spPr>
          <a:xfrm flipH="1">
            <a:off x="9247179" y="1802498"/>
            <a:ext cx="344744" cy="157292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5E59D8E-AEDA-4D2C-A138-D4CE2608F539}"/>
              </a:ext>
            </a:extLst>
          </p:cNvPr>
          <p:cNvSpPr txBox="1"/>
          <p:nvPr/>
        </p:nvSpPr>
        <p:spPr>
          <a:xfrm>
            <a:off x="9203754" y="3413015"/>
            <a:ext cx="349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 시</a:t>
            </a:r>
            <a:r>
              <a:rPr lang="en-US" altLang="ko-KR" dirty="0"/>
              <a:t>, </a:t>
            </a:r>
            <a:r>
              <a:rPr lang="ko-KR" altLang="en-US" dirty="0"/>
              <a:t>리스트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53211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87A54C-D6FE-4BF0-887E-F728430D0F50}"/>
              </a:ext>
            </a:extLst>
          </p:cNvPr>
          <p:cNvSpPr/>
          <p:nvPr/>
        </p:nvSpPr>
        <p:spPr>
          <a:xfrm>
            <a:off x="989045" y="503853"/>
            <a:ext cx="10347649" cy="5477069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318ECD-0169-46C9-BFAF-B76579957C10}"/>
              </a:ext>
            </a:extLst>
          </p:cNvPr>
          <p:cNvSpPr txBox="1"/>
          <p:nvPr/>
        </p:nvSpPr>
        <p:spPr>
          <a:xfrm>
            <a:off x="2754708" y="-782488"/>
            <a:ext cx="6682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값을 생성</a:t>
            </a:r>
            <a:r>
              <a:rPr lang="en-US" altLang="ko-KR" sz="4400" b="1" dirty="0"/>
              <a:t>/</a:t>
            </a:r>
            <a:r>
              <a:rPr lang="ko-KR" altLang="en-US" sz="4400" b="1" dirty="0"/>
              <a:t>수정하는 상황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F3FE5B-28A8-401A-8100-0197E662454F}"/>
              </a:ext>
            </a:extLst>
          </p:cNvPr>
          <p:cNvSpPr/>
          <p:nvPr/>
        </p:nvSpPr>
        <p:spPr>
          <a:xfrm>
            <a:off x="1903445" y="3270379"/>
            <a:ext cx="8063824" cy="2710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위지 </a:t>
            </a:r>
            <a:r>
              <a:rPr lang="ko-KR" altLang="en-US" dirty="0" err="1"/>
              <a:t>위그</a:t>
            </a:r>
            <a:r>
              <a:rPr lang="ko-KR" altLang="en-US" dirty="0"/>
              <a:t> 에디터</a:t>
            </a:r>
            <a:r>
              <a:rPr lang="en-US" altLang="ko-KR" dirty="0"/>
              <a:t>(</a:t>
            </a:r>
            <a:r>
              <a:rPr lang="en-US" altLang="ko-KR" dirty="0" err="1"/>
              <a:t>tynmce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2A307B-3B7E-4E2E-9020-219381E9872B}"/>
              </a:ext>
            </a:extLst>
          </p:cNvPr>
          <p:cNvSpPr/>
          <p:nvPr/>
        </p:nvSpPr>
        <p:spPr>
          <a:xfrm>
            <a:off x="1903445" y="765314"/>
            <a:ext cx="8051539" cy="95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8F00F5C-1D67-44E4-9DD5-EADAB2D91021}"/>
              </a:ext>
            </a:extLst>
          </p:cNvPr>
          <p:cNvSpPr/>
          <p:nvPr/>
        </p:nvSpPr>
        <p:spPr>
          <a:xfrm>
            <a:off x="2100023" y="1855017"/>
            <a:ext cx="634482" cy="494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697A7E-842C-4144-83DA-B1845370150C}"/>
              </a:ext>
            </a:extLst>
          </p:cNvPr>
          <p:cNvSpPr/>
          <p:nvPr/>
        </p:nvSpPr>
        <p:spPr>
          <a:xfrm>
            <a:off x="2957803" y="1846245"/>
            <a:ext cx="7009466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Test.png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69EAF4-A340-4A38-80FA-DD99B00E80D8}"/>
              </a:ext>
            </a:extLst>
          </p:cNvPr>
          <p:cNvSpPr txBox="1"/>
          <p:nvPr/>
        </p:nvSpPr>
        <p:spPr>
          <a:xfrm>
            <a:off x="718456" y="1880219"/>
            <a:ext cx="1184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업로드 이미지 아이콘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815940-6C6F-459B-B229-006DBB847079}"/>
              </a:ext>
            </a:extLst>
          </p:cNvPr>
          <p:cNvSpPr/>
          <p:nvPr/>
        </p:nvSpPr>
        <p:spPr>
          <a:xfrm>
            <a:off x="1903444" y="2483058"/>
            <a:ext cx="8051539" cy="64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간단 내용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2FAD75F-08AF-45E1-B1F3-BBF590E127F0}"/>
              </a:ext>
            </a:extLst>
          </p:cNvPr>
          <p:cNvSpPr/>
          <p:nvPr/>
        </p:nvSpPr>
        <p:spPr>
          <a:xfrm>
            <a:off x="8168204" y="6092686"/>
            <a:ext cx="840676" cy="54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467511-5C36-43AF-BCC8-FA0A515A116C}"/>
              </a:ext>
            </a:extLst>
          </p:cNvPr>
          <p:cNvSpPr/>
          <p:nvPr/>
        </p:nvSpPr>
        <p:spPr>
          <a:xfrm>
            <a:off x="9126593" y="6092686"/>
            <a:ext cx="840676" cy="54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4C585D-FAE6-4D4E-9EDE-F0EFA4E22AC6}"/>
              </a:ext>
            </a:extLst>
          </p:cNvPr>
          <p:cNvSpPr txBox="1"/>
          <p:nvPr/>
        </p:nvSpPr>
        <p:spPr>
          <a:xfrm>
            <a:off x="1007705" y="4997124"/>
            <a:ext cx="9515955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Validation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제목</a:t>
            </a:r>
            <a:r>
              <a:rPr lang="en-US" altLang="ko-KR" sz="1400" dirty="0"/>
              <a:t>, </a:t>
            </a:r>
            <a:r>
              <a:rPr lang="ko-KR" altLang="en-US" sz="1400" dirty="0"/>
              <a:t>간단 내용</a:t>
            </a:r>
            <a:r>
              <a:rPr lang="en-US" altLang="ko-KR" sz="1400" dirty="0"/>
              <a:t>, </a:t>
            </a:r>
            <a:r>
              <a:rPr lang="ko-KR" altLang="en-US" sz="1400" dirty="0"/>
              <a:t>내용 필수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필수 값이 없으면</a:t>
            </a:r>
            <a:r>
              <a:rPr lang="en-US" altLang="ko-KR" sz="1400" dirty="0"/>
              <a:t>, alert</a:t>
            </a:r>
            <a:r>
              <a:rPr lang="ko-KR" altLang="en-US" sz="1400" dirty="0"/>
              <a:t>으로 왜 안되는지 문구 표시 후 해당 돔으로 </a:t>
            </a:r>
            <a:r>
              <a:rPr lang="en-US" altLang="ko-KR" sz="1400" dirty="0"/>
              <a:t>focus </a:t>
            </a:r>
            <a:r>
              <a:rPr lang="ko-KR" altLang="en-US" sz="1400" dirty="0"/>
              <a:t>이동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저장</a:t>
            </a:r>
            <a:r>
              <a:rPr lang="en-US" altLang="ko-KR" sz="1400" dirty="0"/>
              <a:t>/</a:t>
            </a:r>
            <a:r>
              <a:rPr lang="ko-KR" altLang="en-US" sz="1400" dirty="0"/>
              <a:t>수정 시 해당 게시물 아이디로 상세 페이지 이동</a:t>
            </a:r>
          </a:p>
        </p:txBody>
      </p:sp>
    </p:spTree>
    <p:extLst>
      <p:ext uri="{BB962C8B-B14F-4D97-AF65-F5344CB8AC3E}">
        <p14:creationId xmlns:p14="http://schemas.microsoft.com/office/powerpoint/2010/main" val="41742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9B762-EC7C-41B9-A2A6-1A8438E1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플로우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57569-BABA-40D5-861D-EE2D0B440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로그인 페이지와 하나로 사용 </a:t>
            </a:r>
            <a:r>
              <a:rPr lang="en-US" altLang="ko-KR" sz="2000" dirty="0"/>
              <a:t>=&gt; </a:t>
            </a:r>
            <a:r>
              <a:rPr lang="en-US" altLang="ko-KR" sz="2000" dirty="0" err="1"/>
              <a:t>github</a:t>
            </a:r>
            <a:r>
              <a:rPr lang="en-US" altLang="ko-KR" sz="2000" dirty="0"/>
              <a:t> </a:t>
            </a:r>
            <a:r>
              <a:rPr lang="ko-KR" altLang="en-US" sz="2000" dirty="0"/>
              <a:t>연동 페이지를 오픈하고 로그인 하도록 유도</a:t>
            </a:r>
            <a:endParaRPr lang="en-US" altLang="ko-KR" sz="2000" dirty="0"/>
          </a:p>
          <a:p>
            <a:r>
              <a:rPr lang="ko-KR" altLang="en-US" sz="2000" dirty="0"/>
              <a:t>가져온 토큰으로 회원정보 저장</a:t>
            </a:r>
            <a:endParaRPr lang="en-US" altLang="ko-KR" sz="2000" dirty="0"/>
          </a:p>
          <a:p>
            <a:r>
              <a:rPr lang="en-US" altLang="ko-KR" sz="2000" dirty="0"/>
              <a:t>[</a:t>
            </a:r>
            <a:r>
              <a:rPr lang="ko-KR" altLang="en-US" sz="2000" dirty="0"/>
              <a:t>참고</a:t>
            </a:r>
            <a:r>
              <a:rPr lang="en-US" altLang="ko-KR" sz="2000" dirty="0"/>
              <a:t>](</a:t>
            </a:r>
            <a:r>
              <a:rPr lang="en-US" altLang="ko-KR" sz="2000" dirty="0">
                <a:hlinkClick r:id="rId2"/>
              </a:rPr>
              <a:t>https://gist.github.com/ninanung/2ad24c760e81401ed65f13f634a25e73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1955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CC560-63A4-4DC3-994F-0F3A3BA3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유지 정책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6475D-15D1-4545-BA96-6F64C15ED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Localstorage</a:t>
            </a:r>
            <a:r>
              <a:rPr lang="ko-KR" altLang="en-US" sz="2000" dirty="0"/>
              <a:t>로 아이디 토큰을 저장하여</a:t>
            </a:r>
            <a:r>
              <a:rPr lang="en-US" altLang="ko-KR" sz="2000" dirty="0"/>
              <a:t>, </a:t>
            </a:r>
            <a:r>
              <a:rPr lang="ko-KR" altLang="en-US" sz="2000" dirty="0"/>
              <a:t>로그인 상태 유지</a:t>
            </a:r>
            <a:endParaRPr lang="en-US" altLang="ko-KR" sz="2000" dirty="0"/>
          </a:p>
          <a:p>
            <a:r>
              <a:rPr lang="ko-KR" altLang="en-US" sz="2000" dirty="0"/>
              <a:t>토큰 </a:t>
            </a:r>
            <a:r>
              <a:rPr lang="ko-KR" altLang="en-US" sz="2000" dirty="0" err="1"/>
              <a:t>만료시</a:t>
            </a:r>
            <a:r>
              <a:rPr lang="ko-KR" altLang="en-US" sz="2000" dirty="0"/>
              <a:t> 다시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github</a:t>
            </a:r>
            <a:r>
              <a:rPr lang="en-US" altLang="ko-KR" sz="2000" dirty="0"/>
              <a:t> </a:t>
            </a:r>
            <a:r>
              <a:rPr lang="ko-KR" altLang="en-US" sz="2000" dirty="0"/>
              <a:t>아이디 연동 페이지 접속</a:t>
            </a:r>
          </a:p>
        </p:txBody>
      </p:sp>
    </p:spTree>
    <p:extLst>
      <p:ext uri="{BB962C8B-B14F-4D97-AF65-F5344CB8AC3E}">
        <p14:creationId xmlns:p14="http://schemas.microsoft.com/office/powerpoint/2010/main" val="333545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2E10AF-FC68-4772-A946-3E281A4994FC}"/>
              </a:ext>
            </a:extLst>
          </p:cNvPr>
          <p:cNvSpPr/>
          <p:nvPr/>
        </p:nvSpPr>
        <p:spPr>
          <a:xfrm>
            <a:off x="989045" y="503853"/>
            <a:ext cx="10347649" cy="5477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2D97DB-CB53-4B44-BBCE-7EB8D1595267}"/>
              </a:ext>
            </a:extLst>
          </p:cNvPr>
          <p:cNvSpPr/>
          <p:nvPr/>
        </p:nvSpPr>
        <p:spPr>
          <a:xfrm>
            <a:off x="1018901" y="503853"/>
            <a:ext cx="10332721" cy="5477069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95E59-E543-435F-B282-E34CCBD1EC88}"/>
              </a:ext>
            </a:extLst>
          </p:cNvPr>
          <p:cNvSpPr txBox="1"/>
          <p:nvPr/>
        </p:nvSpPr>
        <p:spPr>
          <a:xfrm>
            <a:off x="5757181" y="-715290"/>
            <a:ext cx="826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홈</a:t>
            </a:r>
            <a:endParaRPr lang="en-US" altLang="ko-KR" sz="4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0081C8-64D3-48FD-8F0C-525C4F7F8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63" t="7977" r="10801" b="25197"/>
          <a:stretch/>
        </p:blipFill>
        <p:spPr>
          <a:xfrm>
            <a:off x="5542386" y="1754156"/>
            <a:ext cx="1259632" cy="11383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C7126B6-09AF-407E-8977-0050BC744065}"/>
              </a:ext>
            </a:extLst>
          </p:cNvPr>
          <p:cNvSpPr/>
          <p:nvPr/>
        </p:nvSpPr>
        <p:spPr>
          <a:xfrm>
            <a:off x="4606839" y="3615614"/>
            <a:ext cx="1259632" cy="1138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오늘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수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25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5A2FE1-9667-4258-BB03-0EEDD254DB2C}"/>
              </a:ext>
            </a:extLst>
          </p:cNvPr>
          <p:cNvSpPr/>
          <p:nvPr/>
        </p:nvSpPr>
        <p:spPr>
          <a:xfrm>
            <a:off x="6583485" y="3615614"/>
            <a:ext cx="1259632" cy="1138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포인트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150</a:t>
            </a:r>
            <a:endParaRPr lang="ko-KR" altLang="en-US" sz="14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7B2434-6C65-4ECE-993D-03AF2D3A7164}"/>
              </a:ext>
            </a:extLst>
          </p:cNvPr>
          <p:cNvGrpSpPr/>
          <p:nvPr/>
        </p:nvGrpSpPr>
        <p:grpSpPr>
          <a:xfrm>
            <a:off x="6627578" y="1471959"/>
            <a:ext cx="585723" cy="564394"/>
            <a:chOff x="9196304" y="1264481"/>
            <a:chExt cx="585723" cy="56439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96E041C-DE2C-413A-8F31-1BE8E945B31D}"/>
                </a:ext>
              </a:extLst>
            </p:cNvPr>
            <p:cNvSpPr/>
            <p:nvPr/>
          </p:nvSpPr>
          <p:spPr>
            <a:xfrm>
              <a:off x="9196304" y="1264481"/>
              <a:ext cx="585723" cy="564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래픽 30" descr="클립보드 단색으로 채워진">
              <a:extLst>
                <a:ext uri="{FF2B5EF4-FFF2-40B4-BE49-F238E27FC236}">
                  <a16:creationId xmlns:a16="http://schemas.microsoft.com/office/drawing/2014/main" id="{8611E4D1-3ACB-4C0E-975A-E353BC751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01636" y="1339646"/>
              <a:ext cx="375060" cy="375060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095A363-4453-433C-B317-14D0971C656B}"/>
              </a:ext>
            </a:extLst>
          </p:cNvPr>
          <p:cNvSpPr txBox="1"/>
          <p:nvPr/>
        </p:nvSpPr>
        <p:spPr>
          <a:xfrm>
            <a:off x="1117190" y="5033945"/>
            <a:ext cx="6979298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캐릭터는 처음에 설정하지 </a:t>
            </a:r>
            <a:r>
              <a:rPr lang="ko-KR" altLang="en-US" sz="1400" dirty="0" err="1"/>
              <a:t>않을때</a:t>
            </a:r>
            <a:r>
              <a:rPr lang="en-US" altLang="ko-KR" sz="1400" dirty="0"/>
              <a:t>, empty </a:t>
            </a:r>
            <a:r>
              <a:rPr lang="ko-KR" altLang="en-US" sz="1400" dirty="0"/>
              <a:t>아이콘으로 대체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캐릭터 설정 </a:t>
            </a:r>
            <a:r>
              <a:rPr lang="ko-KR" altLang="en-US" sz="1400" dirty="0" err="1"/>
              <a:t>모달</a:t>
            </a:r>
            <a:r>
              <a:rPr lang="ko-KR" altLang="en-US" sz="1400" dirty="0"/>
              <a:t> 버튼을 눌러 캐릭터를 변경 할 수 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오늘의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수 표시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포인트는 </a:t>
            </a:r>
            <a:r>
              <a:rPr lang="en-US" altLang="ko-KR" sz="1400" dirty="0"/>
              <a:t>1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당 </a:t>
            </a:r>
            <a:r>
              <a:rPr lang="en-US" altLang="ko-KR" sz="1400" dirty="0"/>
              <a:t>1</a:t>
            </a:r>
            <a:r>
              <a:rPr lang="ko-KR" altLang="en-US" sz="1400" dirty="0"/>
              <a:t>포인트 환산 </a:t>
            </a:r>
            <a:r>
              <a:rPr lang="en-US" altLang="ko-KR" sz="1400" dirty="0"/>
              <a:t>-&gt; </a:t>
            </a:r>
            <a:r>
              <a:rPr lang="ko-KR" altLang="en-US" sz="1400" dirty="0"/>
              <a:t>전체 </a:t>
            </a:r>
            <a:r>
              <a:rPr lang="ko-KR" altLang="en-US" sz="1400" dirty="0" err="1"/>
              <a:t>커밋으로</a:t>
            </a:r>
            <a:r>
              <a:rPr lang="ko-KR" altLang="en-US" sz="1400" dirty="0"/>
              <a:t> 계산</a:t>
            </a:r>
            <a:endParaRPr lang="en-US" altLang="ko-KR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2F03A2-A6C6-42F3-9BB6-432986FF2487}"/>
              </a:ext>
            </a:extLst>
          </p:cNvPr>
          <p:cNvSpPr txBox="1"/>
          <p:nvPr/>
        </p:nvSpPr>
        <p:spPr>
          <a:xfrm>
            <a:off x="7277878" y="1477158"/>
            <a:ext cx="179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캐릭터 수정 버튼</a:t>
            </a:r>
          </a:p>
        </p:txBody>
      </p:sp>
    </p:spTree>
    <p:extLst>
      <p:ext uri="{BB962C8B-B14F-4D97-AF65-F5344CB8AC3E}">
        <p14:creationId xmlns:p14="http://schemas.microsoft.com/office/powerpoint/2010/main" val="130305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2E10AF-FC68-4772-A946-3E281A4994FC}"/>
              </a:ext>
            </a:extLst>
          </p:cNvPr>
          <p:cNvSpPr/>
          <p:nvPr/>
        </p:nvSpPr>
        <p:spPr>
          <a:xfrm>
            <a:off x="989045" y="503853"/>
            <a:ext cx="10347649" cy="5477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2D97DB-CB53-4B44-BBCE-7EB8D1595267}"/>
              </a:ext>
            </a:extLst>
          </p:cNvPr>
          <p:cNvSpPr/>
          <p:nvPr/>
        </p:nvSpPr>
        <p:spPr>
          <a:xfrm>
            <a:off x="1018901" y="503853"/>
            <a:ext cx="10332721" cy="5477069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95E59-E543-435F-B282-E34CCBD1EC88}"/>
              </a:ext>
            </a:extLst>
          </p:cNvPr>
          <p:cNvSpPr txBox="1"/>
          <p:nvPr/>
        </p:nvSpPr>
        <p:spPr>
          <a:xfrm>
            <a:off x="3277897" y="-727455"/>
            <a:ext cx="5814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홈</a:t>
            </a:r>
            <a:r>
              <a:rPr lang="en-US" altLang="ko-KR" sz="4400" b="1" dirty="0"/>
              <a:t>(</a:t>
            </a:r>
            <a:r>
              <a:rPr lang="ko-KR" altLang="en-US" sz="4400" b="1" dirty="0" err="1"/>
              <a:t>캑릭터</a:t>
            </a:r>
            <a:r>
              <a:rPr lang="ko-KR" altLang="en-US" sz="4400" b="1" dirty="0"/>
              <a:t> 수정 </a:t>
            </a:r>
            <a:r>
              <a:rPr lang="ko-KR" altLang="en-US" sz="4400" b="1" dirty="0" err="1"/>
              <a:t>모달</a:t>
            </a:r>
            <a:r>
              <a:rPr lang="en-US" altLang="ko-KR" sz="4400" b="1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0081C8-64D3-48FD-8F0C-525C4F7F8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63" t="7977" r="10801" b="25197"/>
          <a:stretch/>
        </p:blipFill>
        <p:spPr>
          <a:xfrm>
            <a:off x="5542386" y="1754156"/>
            <a:ext cx="1259632" cy="11383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C7126B6-09AF-407E-8977-0050BC744065}"/>
              </a:ext>
            </a:extLst>
          </p:cNvPr>
          <p:cNvSpPr/>
          <p:nvPr/>
        </p:nvSpPr>
        <p:spPr>
          <a:xfrm>
            <a:off x="4606839" y="3615614"/>
            <a:ext cx="1259632" cy="1138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오늘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수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25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5A2FE1-9667-4258-BB03-0EEDD254DB2C}"/>
              </a:ext>
            </a:extLst>
          </p:cNvPr>
          <p:cNvSpPr/>
          <p:nvPr/>
        </p:nvSpPr>
        <p:spPr>
          <a:xfrm>
            <a:off x="6583485" y="3615614"/>
            <a:ext cx="1259632" cy="1138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포인트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150</a:t>
            </a:r>
            <a:endParaRPr lang="ko-KR" altLang="en-US" sz="14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7B2434-6C65-4ECE-993D-03AF2D3A7164}"/>
              </a:ext>
            </a:extLst>
          </p:cNvPr>
          <p:cNvGrpSpPr/>
          <p:nvPr/>
        </p:nvGrpSpPr>
        <p:grpSpPr>
          <a:xfrm>
            <a:off x="6627578" y="1471959"/>
            <a:ext cx="585723" cy="564394"/>
            <a:chOff x="9196304" y="1264481"/>
            <a:chExt cx="585723" cy="564394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96E041C-DE2C-413A-8F31-1BE8E945B31D}"/>
                </a:ext>
              </a:extLst>
            </p:cNvPr>
            <p:cNvSpPr/>
            <p:nvPr/>
          </p:nvSpPr>
          <p:spPr>
            <a:xfrm>
              <a:off x="9196304" y="1264481"/>
              <a:ext cx="585723" cy="564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래픽 30" descr="클립보드 단색으로 채워진">
              <a:extLst>
                <a:ext uri="{FF2B5EF4-FFF2-40B4-BE49-F238E27FC236}">
                  <a16:creationId xmlns:a16="http://schemas.microsoft.com/office/drawing/2014/main" id="{8611E4D1-3ACB-4C0E-975A-E353BC751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01636" y="1339646"/>
              <a:ext cx="375060" cy="375060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BBE033-25A4-4A9E-88C8-80B728341A38}"/>
              </a:ext>
            </a:extLst>
          </p:cNvPr>
          <p:cNvSpPr/>
          <p:nvPr/>
        </p:nvSpPr>
        <p:spPr>
          <a:xfrm>
            <a:off x="3079102" y="765110"/>
            <a:ext cx="6176865" cy="4795935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AEF0A3F-188D-44FF-8586-345D5F5B8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444" y="1035746"/>
            <a:ext cx="5917634" cy="441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0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2E10AF-FC68-4772-A946-3E281A4994FC}"/>
              </a:ext>
            </a:extLst>
          </p:cNvPr>
          <p:cNvSpPr/>
          <p:nvPr/>
        </p:nvSpPr>
        <p:spPr>
          <a:xfrm>
            <a:off x="989045" y="503853"/>
            <a:ext cx="10347649" cy="5477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2D97DB-CB53-4B44-BBCE-7EB8D1595267}"/>
              </a:ext>
            </a:extLst>
          </p:cNvPr>
          <p:cNvSpPr/>
          <p:nvPr/>
        </p:nvSpPr>
        <p:spPr>
          <a:xfrm>
            <a:off x="1003973" y="503853"/>
            <a:ext cx="10332721" cy="5477069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22A70E-F915-4404-99F4-D0A92C5099BA}"/>
              </a:ext>
            </a:extLst>
          </p:cNvPr>
          <p:cNvSpPr/>
          <p:nvPr/>
        </p:nvSpPr>
        <p:spPr>
          <a:xfrm>
            <a:off x="3690880" y="863405"/>
            <a:ext cx="4730620" cy="2654559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1A6603-43A6-489A-8BFB-5FD30090A06A}"/>
              </a:ext>
            </a:extLst>
          </p:cNvPr>
          <p:cNvSpPr txBox="1"/>
          <p:nvPr/>
        </p:nvSpPr>
        <p:spPr>
          <a:xfrm>
            <a:off x="5707846" y="1821352"/>
            <a:ext cx="73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달력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F4D70A-C0E0-4A20-A5CE-1DE3D984CE80}"/>
              </a:ext>
            </a:extLst>
          </p:cNvPr>
          <p:cNvSpPr/>
          <p:nvPr/>
        </p:nvSpPr>
        <p:spPr>
          <a:xfrm>
            <a:off x="3690257" y="3722572"/>
            <a:ext cx="4730620" cy="2062066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커밋</a:t>
            </a:r>
            <a:r>
              <a:rPr lang="en-US" altLang="ko-KR" dirty="0"/>
              <a:t>, </a:t>
            </a:r>
            <a:r>
              <a:rPr lang="ko-KR" altLang="en-US" dirty="0"/>
              <a:t>이슈</a:t>
            </a:r>
            <a:r>
              <a:rPr lang="en-US" altLang="ko-KR" dirty="0"/>
              <a:t>, </a:t>
            </a:r>
            <a:r>
              <a:rPr lang="ko-KR" altLang="en-US" dirty="0" err="1"/>
              <a:t>풀리퀘</a:t>
            </a:r>
            <a:r>
              <a:rPr lang="ko-KR" altLang="en-US" dirty="0"/>
              <a:t> 시간순으로 나열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길면</a:t>
            </a:r>
            <a:r>
              <a:rPr lang="en-US" altLang="ko-KR" dirty="0"/>
              <a:t>, </a:t>
            </a:r>
            <a:r>
              <a:rPr lang="ko-KR" altLang="en-US" dirty="0"/>
              <a:t>스크롤기능</a:t>
            </a:r>
            <a:r>
              <a:rPr lang="en-US" altLang="ko-KR" dirty="0"/>
              <a:t>)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A6472EE-83D1-41C8-8AE4-26AFFA307CD0}"/>
              </a:ext>
            </a:extLst>
          </p:cNvPr>
          <p:cNvCxnSpPr>
            <a:cxnSpLocks/>
          </p:cNvCxnSpPr>
          <p:nvPr/>
        </p:nvCxnSpPr>
        <p:spPr>
          <a:xfrm>
            <a:off x="8238931" y="3862702"/>
            <a:ext cx="0" cy="1772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1319FF-D8AE-4BB6-8F1A-26A474924B5E}"/>
              </a:ext>
            </a:extLst>
          </p:cNvPr>
          <p:cNvSpPr/>
          <p:nvPr/>
        </p:nvSpPr>
        <p:spPr>
          <a:xfrm>
            <a:off x="3896153" y="1535209"/>
            <a:ext cx="541176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66F639-0E06-4FCB-AD96-541F57942BEF}"/>
              </a:ext>
            </a:extLst>
          </p:cNvPr>
          <p:cNvSpPr/>
          <p:nvPr/>
        </p:nvSpPr>
        <p:spPr>
          <a:xfrm>
            <a:off x="4437329" y="1535209"/>
            <a:ext cx="541176" cy="4945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139EB4D-B26A-473C-9366-E0E34550FCEA}"/>
              </a:ext>
            </a:extLst>
          </p:cNvPr>
          <p:cNvCxnSpPr>
            <a:cxnSpLocks/>
            <a:stCxn id="16" idx="1"/>
            <a:endCxn id="10" idx="0"/>
          </p:cNvCxnSpPr>
          <p:nvPr/>
        </p:nvCxnSpPr>
        <p:spPr>
          <a:xfrm>
            <a:off x="4437329" y="1782470"/>
            <a:ext cx="1618238" cy="1940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195E59-E543-435F-B282-E34CCBD1EC88}"/>
              </a:ext>
            </a:extLst>
          </p:cNvPr>
          <p:cNvSpPr txBox="1"/>
          <p:nvPr/>
        </p:nvSpPr>
        <p:spPr>
          <a:xfrm>
            <a:off x="4389508" y="-752612"/>
            <a:ext cx="35467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err="1"/>
              <a:t>커밋</a:t>
            </a:r>
            <a:r>
              <a:rPr lang="ko-KR" altLang="en-US" sz="4400" b="1" dirty="0"/>
              <a:t> </a:t>
            </a:r>
            <a:r>
              <a:rPr lang="ko-KR" altLang="en-US" sz="4400" b="1" dirty="0" err="1"/>
              <a:t>겔린더</a:t>
            </a:r>
            <a:endParaRPr lang="en-US" altLang="ko-KR" sz="4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D3C75D7-E71E-41E1-913B-030F5551422C}"/>
              </a:ext>
            </a:extLst>
          </p:cNvPr>
          <p:cNvSpPr/>
          <p:nvPr/>
        </p:nvSpPr>
        <p:spPr>
          <a:xfrm>
            <a:off x="7996334" y="5468990"/>
            <a:ext cx="541176" cy="494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D5A8AB-B4E0-4CD1-95EA-ED01033ED4C1}"/>
              </a:ext>
            </a:extLst>
          </p:cNvPr>
          <p:cNvSpPr txBox="1"/>
          <p:nvPr/>
        </p:nvSpPr>
        <p:spPr>
          <a:xfrm>
            <a:off x="8761265" y="4982945"/>
            <a:ext cx="21941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개발 일기 페이지 이동 아이콘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4DA5E25-070F-4068-8D44-B3F263AC4052}"/>
              </a:ext>
            </a:extLst>
          </p:cNvPr>
          <p:cNvCxnSpPr>
            <a:cxnSpLocks/>
            <a:stCxn id="17" idx="6"/>
            <a:endCxn id="28" idx="1"/>
          </p:cNvCxnSpPr>
          <p:nvPr/>
        </p:nvCxnSpPr>
        <p:spPr>
          <a:xfrm flipV="1">
            <a:off x="8537510" y="5109903"/>
            <a:ext cx="223755" cy="60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97CDC21-D7CB-48A5-ABF2-0AEDD1E0C837}"/>
              </a:ext>
            </a:extLst>
          </p:cNvPr>
          <p:cNvGrpSpPr/>
          <p:nvPr/>
        </p:nvGrpSpPr>
        <p:grpSpPr>
          <a:xfrm>
            <a:off x="7946069" y="5434054"/>
            <a:ext cx="585723" cy="564394"/>
            <a:chOff x="9196304" y="1264481"/>
            <a:chExt cx="585723" cy="564394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777187E-A261-4B65-84EA-5E13216FA997}"/>
                </a:ext>
              </a:extLst>
            </p:cNvPr>
            <p:cNvSpPr/>
            <p:nvPr/>
          </p:nvSpPr>
          <p:spPr>
            <a:xfrm>
              <a:off x="9196304" y="1264481"/>
              <a:ext cx="585723" cy="564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래픽 36" descr="클립보드 단색으로 채워진">
              <a:extLst>
                <a:ext uri="{FF2B5EF4-FFF2-40B4-BE49-F238E27FC236}">
                  <a16:creationId xmlns:a16="http://schemas.microsoft.com/office/drawing/2014/main" id="{4460C750-85F3-4429-8CD1-49999168B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01636" y="1339646"/>
              <a:ext cx="375060" cy="375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827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F195E59-E543-435F-B282-E34CCBD1EC88}"/>
              </a:ext>
            </a:extLst>
          </p:cNvPr>
          <p:cNvSpPr txBox="1"/>
          <p:nvPr/>
        </p:nvSpPr>
        <p:spPr>
          <a:xfrm>
            <a:off x="5068271" y="-769441"/>
            <a:ext cx="2055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err="1"/>
              <a:t>겔린더</a:t>
            </a:r>
            <a:endParaRPr lang="en-US" altLang="ko-KR" sz="4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61AB43-1F28-4DEC-BE3D-9302A050D956}"/>
              </a:ext>
            </a:extLst>
          </p:cNvPr>
          <p:cNvSpPr txBox="1"/>
          <p:nvPr/>
        </p:nvSpPr>
        <p:spPr>
          <a:xfrm>
            <a:off x="1650885" y="3904612"/>
            <a:ext cx="10115185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달력 요구사항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dirty="0"/>
              <a:t>연월일 이동이 자유로워야 한다</a:t>
            </a:r>
            <a:r>
              <a:rPr lang="en-US" altLang="ko-KR" sz="1400" dirty="0"/>
              <a:t>. *</a:t>
            </a:r>
            <a:r>
              <a:rPr lang="ko-KR" altLang="en-US" sz="1400" dirty="0"/>
              <a:t> </a:t>
            </a:r>
            <a:r>
              <a:rPr lang="en-US" altLang="ko-KR" sz="1400" dirty="0"/>
              <a:t>[</a:t>
            </a:r>
            <a:r>
              <a:rPr lang="ko-KR" altLang="en-US" sz="1400" dirty="0"/>
              <a:t>참고</a:t>
            </a:r>
            <a:r>
              <a:rPr lang="en-US" altLang="ko-KR" sz="1400" dirty="0"/>
              <a:t>](</a:t>
            </a:r>
            <a:r>
              <a:rPr lang="en-US" altLang="ko-KR" sz="1400" dirty="0">
                <a:hlinkClick r:id="rId2"/>
              </a:rPr>
              <a:t>https://reactdatepicker.com/</a:t>
            </a:r>
            <a:r>
              <a:rPr lang="en-US" altLang="ko-KR" sz="1400" dirty="0"/>
              <a:t>) =&gt;</a:t>
            </a:r>
            <a:r>
              <a:rPr lang="en-US" altLang="ko-KR" sz="1400" b="0" i="0" dirty="0">
                <a:effectLst/>
                <a:latin typeface="Open Sans" panose="020B0606030504020204" pitchFamily="34" charset="0"/>
              </a:rPr>
              <a:t>Custom header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dirty="0" err="1"/>
              <a:t>커밋</a:t>
            </a:r>
            <a:r>
              <a:rPr lang="en-US" altLang="ko-KR" sz="1400" dirty="0"/>
              <a:t>,</a:t>
            </a:r>
            <a:r>
              <a:rPr lang="ko-KR" altLang="en-US" sz="1400" dirty="0"/>
              <a:t> 이슈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풀리퀘</a:t>
            </a:r>
            <a:r>
              <a:rPr lang="ko-KR" altLang="en-US" sz="1400" dirty="0"/>
              <a:t> 등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잔디조건이 부합이 되면</a:t>
            </a:r>
            <a:r>
              <a:rPr lang="en-US" altLang="ko-KR" sz="1400" dirty="0"/>
              <a:t>, </a:t>
            </a:r>
            <a:r>
              <a:rPr lang="ko-KR" altLang="en-US" sz="1400" dirty="0"/>
              <a:t>색 표시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dirty="0"/>
              <a:t>날짜를 선택하면 하단에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내용을 표시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A536E2-6977-4FE3-B414-26E3B79562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90" b="40952"/>
          <a:stretch/>
        </p:blipFill>
        <p:spPr>
          <a:xfrm>
            <a:off x="4124256" y="550176"/>
            <a:ext cx="3167180" cy="3186082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078B69D-0DE7-4D79-81D7-EB69460FFE10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331131" y="781009"/>
            <a:ext cx="1377135" cy="8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66A9AB-B0A1-46AF-80BF-71D8E480D8CD}"/>
              </a:ext>
            </a:extLst>
          </p:cNvPr>
          <p:cNvSpPr txBox="1"/>
          <p:nvPr/>
        </p:nvSpPr>
        <p:spPr>
          <a:xfrm>
            <a:off x="7708266" y="550176"/>
            <a:ext cx="3300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셀렉</a:t>
            </a:r>
            <a:r>
              <a:rPr lang="ko-KR" altLang="en-US" sz="1200" dirty="0"/>
              <a:t> 박스로 년 월을 선택할 수 있도록 자유로워야 함 </a:t>
            </a:r>
            <a:r>
              <a:rPr lang="en-US" altLang="ko-KR" sz="1200" dirty="0"/>
              <a:t>(</a:t>
            </a:r>
            <a:r>
              <a:rPr lang="ko-KR" altLang="en-US" sz="1200" dirty="0"/>
              <a:t>요구사항 </a:t>
            </a:r>
            <a:r>
              <a:rPr lang="en-US" altLang="ko-KR" sz="1200" dirty="0"/>
              <a:t>1</a:t>
            </a:r>
            <a:r>
              <a:rPr lang="ko-KR" altLang="en-US" sz="1200" dirty="0"/>
              <a:t>번 참고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91A37E-7BDE-452E-9340-03277295F857}"/>
              </a:ext>
            </a:extLst>
          </p:cNvPr>
          <p:cNvSpPr/>
          <p:nvPr/>
        </p:nvSpPr>
        <p:spPr>
          <a:xfrm>
            <a:off x="4667794" y="1837509"/>
            <a:ext cx="252549" cy="252548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7933420-E451-4AFB-8251-F1FE6D0CBAFD}"/>
              </a:ext>
            </a:extLst>
          </p:cNvPr>
          <p:cNvCxnSpPr>
            <a:cxnSpLocks/>
          </p:cNvCxnSpPr>
          <p:nvPr/>
        </p:nvCxnSpPr>
        <p:spPr>
          <a:xfrm flipH="1">
            <a:off x="2955636" y="2090057"/>
            <a:ext cx="1847274" cy="293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29C2B86-E86C-4B08-A0AF-EBA73F8C25C2}"/>
              </a:ext>
            </a:extLst>
          </p:cNvPr>
          <p:cNvCxnSpPr>
            <a:stCxn id="13" idx="2"/>
          </p:cNvCxnSpPr>
          <p:nvPr/>
        </p:nvCxnSpPr>
        <p:spPr>
          <a:xfrm flipH="1">
            <a:off x="8155709" y="1011841"/>
            <a:ext cx="1202831" cy="3347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28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F195E59-E543-435F-B282-E34CCBD1EC88}"/>
              </a:ext>
            </a:extLst>
          </p:cNvPr>
          <p:cNvSpPr txBox="1"/>
          <p:nvPr/>
        </p:nvSpPr>
        <p:spPr>
          <a:xfrm>
            <a:off x="4825674" y="-769441"/>
            <a:ext cx="32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err="1"/>
              <a:t>커밋</a:t>
            </a:r>
            <a:r>
              <a:rPr lang="ko-KR" altLang="en-US" sz="4400" b="1" dirty="0"/>
              <a:t> 내역</a:t>
            </a:r>
            <a:endParaRPr lang="en-US" altLang="ko-KR" sz="4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61AB43-1F28-4DEC-BE3D-9302A050D956}"/>
              </a:ext>
            </a:extLst>
          </p:cNvPr>
          <p:cNvSpPr txBox="1"/>
          <p:nvPr/>
        </p:nvSpPr>
        <p:spPr>
          <a:xfrm>
            <a:off x="1650885" y="3904612"/>
            <a:ext cx="10115185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커밋</a:t>
            </a:r>
            <a:r>
              <a:rPr lang="ko-KR" altLang="en-US" sz="1400" dirty="0"/>
              <a:t> 내역 표시 요구사항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dirty="0" err="1"/>
              <a:t>커밋</a:t>
            </a:r>
            <a:r>
              <a:rPr lang="en-US" altLang="ko-KR" sz="1400" dirty="0"/>
              <a:t>, </a:t>
            </a:r>
            <a:r>
              <a:rPr lang="ko-KR" altLang="en-US" sz="1400" dirty="0"/>
              <a:t>이슈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풀리퀘</a:t>
            </a:r>
            <a:r>
              <a:rPr lang="ko-KR" altLang="en-US" sz="1400" dirty="0"/>
              <a:t> 시간순으로 나열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dirty="0"/>
              <a:t>길어지면 자동으로 스크롤 기능이 되어야 한다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dirty="0"/>
              <a:t>해당 날짜의 개발일지를 보기 위한 아이콘이 생성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dirty="0"/>
              <a:t>모든 내용은 링크로 연결되어 모두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에서 상세 내용을 볼 수 있도록 한다</a:t>
            </a:r>
            <a:r>
              <a:rPr lang="en-US" altLang="ko-KR" sz="1400" dirty="0"/>
              <a:t>. =&gt; </a:t>
            </a:r>
            <a:r>
              <a:rPr lang="ko-KR" altLang="en-US" sz="1400" dirty="0"/>
              <a:t>개발 가능한지 체크</a:t>
            </a:r>
            <a:endParaRPr lang="en-US" altLang="ko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E2C766-936B-43F5-BA83-B470E5FD283B}"/>
              </a:ext>
            </a:extLst>
          </p:cNvPr>
          <p:cNvGrpSpPr/>
          <p:nvPr/>
        </p:nvGrpSpPr>
        <p:grpSpPr>
          <a:xfrm>
            <a:off x="3757097" y="963676"/>
            <a:ext cx="7265126" cy="2240940"/>
            <a:chOff x="3994332" y="2920762"/>
            <a:chExt cx="7265126" cy="224094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2DA82C-34D5-4784-9AC3-408A62399DA2}"/>
                </a:ext>
              </a:extLst>
            </p:cNvPr>
            <p:cNvSpPr/>
            <p:nvPr/>
          </p:nvSpPr>
          <p:spPr>
            <a:xfrm>
              <a:off x="3994332" y="2920762"/>
              <a:ext cx="4730620" cy="2062066"/>
            </a:xfrm>
            <a:prstGeom prst="rect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F432661-46A8-4BD9-AEDB-14632FA65706}"/>
                </a:ext>
              </a:extLst>
            </p:cNvPr>
            <p:cNvCxnSpPr>
              <a:cxnSpLocks/>
            </p:cNvCxnSpPr>
            <p:nvPr/>
          </p:nvCxnSpPr>
          <p:spPr>
            <a:xfrm>
              <a:off x="8543006" y="3060892"/>
              <a:ext cx="0" cy="17728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0D699C5-BE10-435C-B8F0-6D0D7A2799D4}"/>
                </a:ext>
              </a:extLst>
            </p:cNvPr>
            <p:cNvSpPr/>
            <p:nvPr/>
          </p:nvSpPr>
          <p:spPr>
            <a:xfrm>
              <a:off x="8300409" y="4667180"/>
              <a:ext cx="541176" cy="4945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4E7F8E-5F94-4FDB-8074-EAC4F1F63E25}"/>
                </a:ext>
              </a:extLst>
            </p:cNvPr>
            <p:cNvSpPr txBox="1"/>
            <p:nvPr/>
          </p:nvSpPr>
          <p:spPr>
            <a:xfrm>
              <a:off x="9065340" y="4181135"/>
              <a:ext cx="21941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개발 일기 페이지 이동 아이콘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3874B713-FD4B-4C2D-BD9B-8235E617AAAB}"/>
                </a:ext>
              </a:extLst>
            </p:cNvPr>
            <p:cNvCxnSpPr>
              <a:cxnSpLocks/>
              <a:stCxn id="12" idx="6"/>
              <a:endCxn id="14" idx="1"/>
            </p:cNvCxnSpPr>
            <p:nvPr/>
          </p:nvCxnSpPr>
          <p:spPr>
            <a:xfrm flipV="1">
              <a:off x="8841585" y="4308093"/>
              <a:ext cx="223755" cy="606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FF03F4D-0083-41C5-8586-FFD3070AEC82}"/>
              </a:ext>
            </a:extLst>
          </p:cNvPr>
          <p:cNvCxnSpPr/>
          <p:nvPr/>
        </p:nvCxnSpPr>
        <p:spPr>
          <a:xfrm flipH="1">
            <a:off x="5837382" y="2068945"/>
            <a:ext cx="2468389" cy="295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3E06B05-08B6-4646-978E-60FD414CDFFC}"/>
              </a:ext>
            </a:extLst>
          </p:cNvPr>
          <p:cNvCxnSpPr>
            <a:stCxn id="12" idx="4"/>
          </p:cNvCxnSpPr>
          <p:nvPr/>
        </p:nvCxnSpPr>
        <p:spPr>
          <a:xfrm flipH="1">
            <a:off x="6243782" y="3204616"/>
            <a:ext cx="2089980" cy="226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B0F65E0D-DB90-4BA9-8B35-3785BFE7D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94" b="10618"/>
          <a:stretch/>
        </p:blipFill>
        <p:spPr>
          <a:xfrm>
            <a:off x="3930349" y="984356"/>
            <a:ext cx="4079154" cy="1972999"/>
          </a:xfrm>
          <a:prstGeom prst="rect">
            <a:avLst/>
          </a:prstGeom>
        </p:spPr>
      </p:pic>
      <p:pic>
        <p:nvPicPr>
          <p:cNvPr id="19" name="그래픽 18" descr="클립보드 단색으로 채워진">
            <a:extLst>
              <a:ext uri="{FF2B5EF4-FFF2-40B4-BE49-F238E27FC236}">
                <a16:creationId xmlns:a16="http://schemas.microsoft.com/office/drawing/2014/main" id="{9AA30628-5E6B-4210-9DA6-5192FFEB6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3735" y="2757356"/>
            <a:ext cx="387653" cy="387653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3C588BA-B90D-4C08-BC4C-803386FFDFA3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8333762" y="1383826"/>
            <a:ext cx="1245667" cy="6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5653B16-62F8-4911-AE02-858ECF52F65C}"/>
              </a:ext>
            </a:extLst>
          </p:cNvPr>
          <p:cNvSpPr txBox="1"/>
          <p:nvPr/>
        </p:nvSpPr>
        <p:spPr>
          <a:xfrm>
            <a:off x="9579429" y="1245326"/>
            <a:ext cx="1881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스크롤</a:t>
            </a:r>
          </a:p>
        </p:txBody>
      </p:sp>
    </p:spTree>
    <p:extLst>
      <p:ext uri="{BB962C8B-B14F-4D97-AF65-F5344CB8AC3E}">
        <p14:creationId xmlns:p14="http://schemas.microsoft.com/office/powerpoint/2010/main" val="325244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2E10AF-FC68-4772-A946-3E281A4994FC}"/>
              </a:ext>
            </a:extLst>
          </p:cNvPr>
          <p:cNvSpPr/>
          <p:nvPr/>
        </p:nvSpPr>
        <p:spPr>
          <a:xfrm>
            <a:off x="989045" y="503853"/>
            <a:ext cx="10347649" cy="5477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2D97DB-CB53-4B44-BBCE-7EB8D1595267}"/>
              </a:ext>
            </a:extLst>
          </p:cNvPr>
          <p:cNvSpPr/>
          <p:nvPr/>
        </p:nvSpPr>
        <p:spPr>
          <a:xfrm>
            <a:off x="989045" y="503853"/>
            <a:ext cx="10347649" cy="5477069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89D74B-A476-4DDB-B6C6-7BD806DFCF85}"/>
              </a:ext>
            </a:extLst>
          </p:cNvPr>
          <p:cNvCxnSpPr/>
          <p:nvPr/>
        </p:nvCxnSpPr>
        <p:spPr>
          <a:xfrm>
            <a:off x="11243388" y="671804"/>
            <a:ext cx="0" cy="5197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4DEE5BC-7D53-4623-8164-0E3B2B9715A1}"/>
              </a:ext>
            </a:extLst>
          </p:cNvPr>
          <p:cNvGrpSpPr/>
          <p:nvPr/>
        </p:nvGrpSpPr>
        <p:grpSpPr>
          <a:xfrm>
            <a:off x="3612967" y="1238104"/>
            <a:ext cx="4848808" cy="3564915"/>
            <a:chOff x="6354146" y="671803"/>
            <a:chExt cx="4848808" cy="356491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83636E-4E16-4273-A56C-29D4A7B4762F}"/>
                </a:ext>
              </a:extLst>
            </p:cNvPr>
            <p:cNvSpPr/>
            <p:nvPr/>
          </p:nvSpPr>
          <p:spPr>
            <a:xfrm>
              <a:off x="6354146" y="671803"/>
              <a:ext cx="4848252" cy="21240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썸네일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E405D9E-1B17-4650-960A-3107F5ECBE08}"/>
                </a:ext>
              </a:extLst>
            </p:cNvPr>
            <p:cNvSpPr/>
            <p:nvPr/>
          </p:nvSpPr>
          <p:spPr>
            <a:xfrm>
              <a:off x="6354147" y="671803"/>
              <a:ext cx="4848807" cy="356491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C1CE8A9-7B22-4F13-83D8-A8BC47103CFF}"/>
              </a:ext>
            </a:extLst>
          </p:cNvPr>
          <p:cNvSpPr txBox="1"/>
          <p:nvPr/>
        </p:nvSpPr>
        <p:spPr>
          <a:xfrm>
            <a:off x="3242193" y="-781190"/>
            <a:ext cx="59541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개발 일기</a:t>
            </a:r>
            <a:r>
              <a:rPr lang="en-US" altLang="ko-KR" sz="4400" b="1" dirty="0"/>
              <a:t>(</a:t>
            </a:r>
            <a:r>
              <a:rPr lang="ko-KR" altLang="en-US" sz="4400" b="1" dirty="0"/>
              <a:t>카드 리스트</a:t>
            </a:r>
            <a:r>
              <a:rPr lang="en-US" altLang="ko-KR" sz="4400" b="1" dirty="0"/>
              <a:t>)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8B89AFC-1021-46B1-B5B3-DA65C9C90746}"/>
              </a:ext>
            </a:extLst>
          </p:cNvPr>
          <p:cNvGrpSpPr/>
          <p:nvPr/>
        </p:nvGrpSpPr>
        <p:grpSpPr>
          <a:xfrm>
            <a:off x="9196304" y="1264481"/>
            <a:ext cx="585723" cy="564394"/>
            <a:chOff x="9196304" y="1264481"/>
            <a:chExt cx="585723" cy="56439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20D860B-13C2-4158-B32D-3DAC59AF0F7D}"/>
                </a:ext>
              </a:extLst>
            </p:cNvPr>
            <p:cNvSpPr/>
            <p:nvPr/>
          </p:nvSpPr>
          <p:spPr>
            <a:xfrm>
              <a:off x="9196304" y="1264481"/>
              <a:ext cx="585723" cy="564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래픽 52" descr="클립보드 단색으로 채워진">
              <a:extLst>
                <a:ext uri="{FF2B5EF4-FFF2-40B4-BE49-F238E27FC236}">
                  <a16:creationId xmlns:a16="http://schemas.microsoft.com/office/drawing/2014/main" id="{3C954989-9796-4379-A940-00CDC6BEF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01636" y="1339646"/>
              <a:ext cx="375060" cy="375060"/>
            </a:xfrm>
            <a:prstGeom prst="rect">
              <a:avLst/>
            </a:prstGeom>
          </p:spPr>
        </p:pic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4AA5DD1-16F8-4852-96EB-8B4EBF6EB880}"/>
              </a:ext>
            </a:extLst>
          </p:cNvPr>
          <p:cNvSpPr/>
          <p:nvPr/>
        </p:nvSpPr>
        <p:spPr>
          <a:xfrm>
            <a:off x="3612412" y="3648727"/>
            <a:ext cx="4848807" cy="426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42CCB4F-9708-468D-90C4-8F40BDA6554B}"/>
              </a:ext>
            </a:extLst>
          </p:cNvPr>
          <p:cNvSpPr/>
          <p:nvPr/>
        </p:nvSpPr>
        <p:spPr>
          <a:xfrm>
            <a:off x="3612412" y="4221483"/>
            <a:ext cx="4848807" cy="570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간단 내용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068422-8AD7-472E-AC42-A951A0222927}"/>
              </a:ext>
            </a:extLst>
          </p:cNvPr>
          <p:cNvSpPr/>
          <p:nvPr/>
        </p:nvSpPr>
        <p:spPr>
          <a:xfrm>
            <a:off x="3612412" y="503853"/>
            <a:ext cx="2483588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6BBA3F8-78A3-4BEC-A940-C54F5BCCD2B2}"/>
              </a:ext>
            </a:extLst>
          </p:cNvPr>
          <p:cNvCxnSpPr>
            <a:cxnSpLocks/>
          </p:cNvCxnSpPr>
          <p:nvPr/>
        </p:nvCxnSpPr>
        <p:spPr>
          <a:xfrm>
            <a:off x="1178456" y="1002972"/>
            <a:ext cx="9968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A1CD4A6-027F-403E-BB95-5B21AADFCF5A}"/>
              </a:ext>
            </a:extLst>
          </p:cNvPr>
          <p:cNvCxnSpPr>
            <a:cxnSpLocks/>
            <a:stCxn id="56" idx="5"/>
            <a:endCxn id="26" idx="0"/>
          </p:cNvCxnSpPr>
          <p:nvPr/>
        </p:nvCxnSpPr>
        <p:spPr>
          <a:xfrm>
            <a:off x="9696250" y="1746221"/>
            <a:ext cx="412451" cy="54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7DCA39F-B911-4694-A0B2-516C11FE3CC9}"/>
              </a:ext>
            </a:extLst>
          </p:cNvPr>
          <p:cNvSpPr txBox="1"/>
          <p:nvPr/>
        </p:nvSpPr>
        <p:spPr>
          <a:xfrm>
            <a:off x="8724064" y="2288016"/>
            <a:ext cx="2769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Create </a:t>
            </a:r>
            <a:r>
              <a:rPr lang="ko-KR" altLang="en-US" sz="1200" dirty="0"/>
              <a:t>페이지 이동 버튼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02FF75A-3E5F-48E3-9757-60E51A833C5A}"/>
              </a:ext>
            </a:extLst>
          </p:cNvPr>
          <p:cNvGrpSpPr/>
          <p:nvPr/>
        </p:nvGrpSpPr>
        <p:grpSpPr>
          <a:xfrm>
            <a:off x="9910188" y="1264481"/>
            <a:ext cx="1284290" cy="1894579"/>
            <a:chOff x="9910188" y="1264481"/>
            <a:chExt cx="1284290" cy="1894579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7ECB26C2-01C0-4580-A4E6-CBE6D5F42678}"/>
                </a:ext>
              </a:extLst>
            </p:cNvPr>
            <p:cNvGrpSpPr/>
            <p:nvPr/>
          </p:nvGrpSpPr>
          <p:grpSpPr>
            <a:xfrm>
              <a:off x="10225660" y="1264481"/>
              <a:ext cx="585723" cy="564394"/>
              <a:chOff x="10272158" y="653485"/>
              <a:chExt cx="585723" cy="564394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E79F2D92-2418-48C3-AFB4-3F31F7809AA4}"/>
                  </a:ext>
                </a:extLst>
              </p:cNvPr>
              <p:cNvSpPr/>
              <p:nvPr/>
            </p:nvSpPr>
            <p:spPr>
              <a:xfrm>
                <a:off x="10272158" y="653485"/>
                <a:ext cx="585723" cy="5643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7" name="그래픽 76" descr="망치 단색으로 채워진">
                <a:extLst>
                  <a:ext uri="{FF2B5EF4-FFF2-40B4-BE49-F238E27FC236}">
                    <a16:creationId xmlns:a16="http://schemas.microsoft.com/office/drawing/2014/main" id="{F1060C07-E356-44AD-B576-22987F3CF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78699" y="712136"/>
                <a:ext cx="440265" cy="440265"/>
              </a:xfrm>
              <a:prstGeom prst="rect">
                <a:avLst/>
              </a:prstGeom>
            </p:spPr>
          </p:pic>
        </p:grp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AE258140-136D-4143-9090-40F3658381EC}"/>
                </a:ext>
              </a:extLst>
            </p:cNvPr>
            <p:cNvCxnSpPr>
              <a:cxnSpLocks/>
              <a:stCxn id="76" idx="4"/>
              <a:endCxn id="80" idx="0"/>
            </p:cNvCxnSpPr>
            <p:nvPr/>
          </p:nvCxnSpPr>
          <p:spPr>
            <a:xfrm>
              <a:off x="10518522" y="1828875"/>
              <a:ext cx="33811" cy="1053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978166A-E3A6-496E-9057-2366FEBF0045}"/>
                </a:ext>
              </a:extLst>
            </p:cNvPr>
            <p:cNvSpPr txBox="1"/>
            <p:nvPr/>
          </p:nvSpPr>
          <p:spPr>
            <a:xfrm>
              <a:off x="9910188" y="2882061"/>
              <a:ext cx="1284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뷰 필터 설정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1CB265EE-DADB-4C48-9EAC-1ECFEF7D3A22}"/>
              </a:ext>
            </a:extLst>
          </p:cNvPr>
          <p:cNvSpPr txBox="1"/>
          <p:nvPr/>
        </p:nvSpPr>
        <p:spPr>
          <a:xfrm>
            <a:off x="8551639" y="3423856"/>
            <a:ext cx="270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오른쪽 사이드바 고정</a:t>
            </a:r>
          </a:p>
        </p:txBody>
      </p:sp>
    </p:spTree>
    <p:extLst>
      <p:ext uri="{BB962C8B-B14F-4D97-AF65-F5344CB8AC3E}">
        <p14:creationId xmlns:p14="http://schemas.microsoft.com/office/powerpoint/2010/main" val="223487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7243</TotalTime>
  <Words>553</Words>
  <Application>Microsoft Office PowerPoint</Application>
  <PresentationFormat>와이드스크린</PresentationFormat>
  <Paragraphs>122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Open Sans</vt:lpstr>
      <vt:lpstr>Office 테마</vt:lpstr>
      <vt:lpstr>로그인 정책</vt:lpstr>
      <vt:lpstr>회원가입 플로우</vt:lpstr>
      <vt:lpstr>로그인 유지 정책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권영준</dc:creator>
  <cp:lastModifiedBy>권영준</cp:lastModifiedBy>
  <cp:revision>9</cp:revision>
  <dcterms:created xsi:type="dcterms:W3CDTF">2021-09-29T05:43:38Z</dcterms:created>
  <dcterms:modified xsi:type="dcterms:W3CDTF">2021-10-04T07:57:55Z</dcterms:modified>
</cp:coreProperties>
</file>