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71" r:id="rId6"/>
    <p:sldId id="259" r:id="rId7"/>
    <p:sldId id="276" r:id="rId8"/>
    <p:sldId id="260" r:id="rId9"/>
    <p:sldId id="261" r:id="rId10"/>
    <p:sldId id="275" r:id="rId11"/>
    <p:sldId id="263" r:id="rId12"/>
    <p:sldId id="265" r:id="rId13"/>
    <p:sldId id="267"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54" d="100"/>
          <a:sy n="54" d="100"/>
        </p:scale>
        <p:origin x="-648" y="-6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8E2386-32E5-46A9-AF35-4BFFC9CCAF94}" type="datetimeFigureOut">
              <a:rPr lang="en-US" smtClean="0"/>
              <a:pPr/>
              <a:t>29-Aug-19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E7B5-722E-4B94-9D48-EDE8D1F085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E2386-32E5-46A9-AF35-4BFFC9CCAF94}" type="datetimeFigureOut">
              <a:rPr lang="en-US" smtClean="0"/>
              <a:pPr/>
              <a:t>29-Aug-19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E7B5-722E-4B94-9D48-EDE8D1F085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E2386-32E5-46A9-AF35-4BFFC9CCAF94}" type="datetimeFigureOut">
              <a:rPr lang="en-US" smtClean="0"/>
              <a:pPr/>
              <a:t>29-Aug-19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E7B5-722E-4B94-9D48-EDE8D1F085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E2386-32E5-46A9-AF35-4BFFC9CCAF94}" type="datetimeFigureOut">
              <a:rPr lang="en-US" smtClean="0"/>
              <a:pPr/>
              <a:t>29-Aug-19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E7B5-722E-4B94-9D48-EDE8D1F085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8E2386-32E5-46A9-AF35-4BFFC9CCAF94}" type="datetimeFigureOut">
              <a:rPr lang="en-US" smtClean="0"/>
              <a:pPr/>
              <a:t>29-Aug-19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E7B5-722E-4B94-9D48-EDE8D1F085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8E2386-32E5-46A9-AF35-4BFFC9CCAF94}" type="datetimeFigureOut">
              <a:rPr lang="en-US" smtClean="0"/>
              <a:pPr/>
              <a:t>29-Aug-19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E7B5-722E-4B94-9D48-EDE8D1F085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8E2386-32E5-46A9-AF35-4BFFC9CCAF94}" type="datetimeFigureOut">
              <a:rPr lang="en-US" smtClean="0"/>
              <a:pPr/>
              <a:t>29-Aug-19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31E7B5-722E-4B94-9D48-EDE8D1F085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8E2386-32E5-46A9-AF35-4BFFC9CCAF94}" type="datetimeFigureOut">
              <a:rPr lang="en-US" smtClean="0"/>
              <a:pPr/>
              <a:t>29-Aug-19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1E7B5-722E-4B94-9D48-EDE8D1F085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E2386-32E5-46A9-AF35-4BFFC9CCAF94}" type="datetimeFigureOut">
              <a:rPr lang="en-US" smtClean="0"/>
              <a:pPr/>
              <a:t>29-Aug-19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31E7B5-722E-4B94-9D48-EDE8D1F085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E2386-32E5-46A9-AF35-4BFFC9CCAF94}" type="datetimeFigureOut">
              <a:rPr lang="en-US" smtClean="0"/>
              <a:pPr/>
              <a:t>29-Aug-19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E7B5-722E-4B94-9D48-EDE8D1F085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E2386-32E5-46A9-AF35-4BFFC9CCAF94}" type="datetimeFigureOut">
              <a:rPr lang="en-US" smtClean="0"/>
              <a:pPr/>
              <a:t>29-Aug-19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E7B5-722E-4B94-9D48-EDE8D1F085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E2386-32E5-46A9-AF35-4BFFC9CCAF94}" type="datetimeFigureOut">
              <a:rPr lang="en-US" smtClean="0"/>
              <a:pPr/>
              <a:t>29-Aug-19</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1E7B5-722E-4B94-9D48-EDE8D1F085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B688F8-2DD9-4495-86F7-FF859D326BC5}"/>
              </a:ext>
            </a:extLst>
          </p:cNvPr>
          <p:cNvSpPr>
            <a:spLocks noGrp="1"/>
          </p:cNvSpPr>
          <p:nvPr>
            <p:ph type="ctrTitle"/>
          </p:nvPr>
        </p:nvSpPr>
        <p:spPr/>
        <p:txBody>
          <a:bodyPr>
            <a:noAutofit/>
          </a:bodyPr>
          <a:lstStyle/>
          <a:p>
            <a:r>
              <a:rPr lang="en-US" sz="4800" b="1" dirty="0" smtClean="0">
                <a:solidFill>
                  <a:srgbClr val="00B0F0"/>
                </a:solidFill>
              </a:rPr>
              <a:t>Software Requirements Specification</a:t>
            </a:r>
            <a:endParaRPr lang="en-US" sz="4800" b="1" dirty="0">
              <a:solidFill>
                <a:srgbClr val="00B0F0"/>
              </a:solidFill>
            </a:endParaRPr>
          </a:p>
        </p:txBody>
      </p:sp>
      <p:sp>
        <p:nvSpPr>
          <p:cNvPr id="3" name="Subtitle 2">
            <a:extLst>
              <a:ext uri="{FF2B5EF4-FFF2-40B4-BE49-F238E27FC236}">
                <a16:creationId xmlns="" xmlns:a16="http://schemas.microsoft.com/office/drawing/2014/main" id="{272D4E8D-8FEA-4BF4-890C-B8EFDBABF10C}"/>
              </a:ext>
            </a:extLst>
          </p:cNvPr>
          <p:cNvSpPr>
            <a:spLocks noGrp="1"/>
          </p:cNvSpPr>
          <p:nvPr>
            <p:ph type="subTitle" idx="1"/>
          </p:nvPr>
        </p:nvSpPr>
        <p:spPr>
          <a:xfrm>
            <a:off x="1524000" y="3727937"/>
            <a:ext cx="8892209" cy="45719"/>
          </a:xfrm>
        </p:spPr>
        <p:txBody>
          <a:bodyPr>
            <a:normAutofit fontScale="25000" lnSpcReduction="20000"/>
          </a:bodyPr>
          <a:lstStyle/>
          <a:p>
            <a:endParaRPr lang="en-US" sz="3200" dirty="0">
              <a:solidFill>
                <a:schemeClr val="accent6">
                  <a:lumMod val="75000"/>
                </a:schemeClr>
              </a:solidFill>
            </a:endParaRPr>
          </a:p>
        </p:txBody>
      </p:sp>
      <p:sp>
        <p:nvSpPr>
          <p:cNvPr id="4" name="Subtitle 2">
            <a:extLst>
              <a:ext uri="{FF2B5EF4-FFF2-40B4-BE49-F238E27FC236}">
                <a16:creationId xmlns="" xmlns:a16="http://schemas.microsoft.com/office/drawing/2014/main" id="{272D4E8D-8FEA-4BF4-890C-B8EFDBABF10C}"/>
              </a:ext>
            </a:extLst>
          </p:cNvPr>
          <p:cNvSpPr txBox="1">
            <a:spLocks/>
          </p:cNvSpPr>
          <p:nvPr/>
        </p:nvSpPr>
        <p:spPr>
          <a:xfrm>
            <a:off x="1676400" y="3880338"/>
            <a:ext cx="8892209" cy="56270"/>
          </a:xfrm>
          <a:prstGeom prst="rect">
            <a:avLst/>
          </a:prstGeom>
        </p:spPr>
        <p:txBody>
          <a:bodyPr vert="horz" lIns="91440" tIns="45720" rIns="91440" bIns="45720" rtlCol="0">
            <a:normAutofit fontScale="2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accent6">
                  <a:lumMod val="75000"/>
                </a:schemeClr>
              </a:solidFill>
              <a:effectLst/>
              <a:uLnTx/>
              <a:uFillTx/>
              <a:latin typeface="+mn-lt"/>
              <a:ea typeface="+mn-ea"/>
              <a:cs typeface="+mn-cs"/>
            </a:endParaRPr>
          </a:p>
        </p:txBody>
      </p:sp>
    </p:spTree>
    <p:extLst>
      <p:ext uri="{BB962C8B-B14F-4D97-AF65-F5344CB8AC3E}">
        <p14:creationId xmlns="" xmlns:p14="http://schemas.microsoft.com/office/powerpoint/2010/main" val="346820641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Booking Flight Details :</a:t>
            </a:r>
            <a:endParaRPr lang="en-US" dirty="0"/>
          </a:p>
        </p:txBody>
      </p:sp>
      <p:pic>
        <p:nvPicPr>
          <p:cNvPr id="4" name="Content Placeholder 3" descr="Screenshot_4.png"/>
          <p:cNvPicPr>
            <a:picLocks noGrp="1" noChangeAspect="1"/>
          </p:cNvPicPr>
          <p:nvPr>
            <p:ph idx="1"/>
          </p:nvPr>
        </p:nvPicPr>
        <p:blipFill>
          <a:blip r:embed="rId2"/>
          <a:stretch>
            <a:fillRect/>
          </a:stretch>
        </p:blipFill>
        <p:spPr>
          <a:xfrm>
            <a:off x="1899139" y="1600200"/>
            <a:ext cx="8848578"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0552F9-8EEF-4FFC-BA71-41D4D0B2269B}"/>
              </a:ext>
            </a:extLst>
          </p:cNvPr>
          <p:cNvSpPr>
            <a:spLocks noGrp="1"/>
          </p:cNvSpPr>
          <p:nvPr>
            <p:ph type="title"/>
          </p:nvPr>
        </p:nvSpPr>
        <p:spPr/>
        <p:txBody>
          <a:bodyPr>
            <a:normAutofit/>
          </a:bodyPr>
          <a:lstStyle/>
          <a:p>
            <a:pPr algn="ctr"/>
            <a:r>
              <a:rPr lang="en-US" sz="6000" dirty="0">
                <a:solidFill>
                  <a:srgbClr val="00B050"/>
                </a:solidFill>
              </a:rPr>
              <a:t>Flight Cancel Details:</a:t>
            </a:r>
          </a:p>
        </p:txBody>
      </p:sp>
      <p:pic>
        <p:nvPicPr>
          <p:cNvPr id="4" name="Content Placeholder 3" descr="Screenshot_9.png"/>
          <p:cNvPicPr>
            <a:picLocks noGrp="1" noChangeAspect="1"/>
          </p:cNvPicPr>
          <p:nvPr>
            <p:ph idx="1"/>
          </p:nvPr>
        </p:nvPicPr>
        <p:blipFill>
          <a:blip r:embed="rId2"/>
          <a:stretch>
            <a:fillRect/>
          </a:stretch>
        </p:blipFill>
        <p:spPr>
          <a:xfrm>
            <a:off x="609600" y="1600203"/>
            <a:ext cx="10972800" cy="4525963"/>
          </a:xfrm>
        </p:spPr>
      </p:pic>
    </p:spTree>
    <p:extLst>
      <p:ext uri="{BB962C8B-B14F-4D97-AF65-F5344CB8AC3E}">
        <p14:creationId xmlns="" xmlns:p14="http://schemas.microsoft.com/office/powerpoint/2010/main" val="200498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F61881-0F73-4F1B-A9A7-719254A89793}"/>
              </a:ext>
            </a:extLst>
          </p:cNvPr>
          <p:cNvSpPr>
            <a:spLocks noGrp="1"/>
          </p:cNvSpPr>
          <p:nvPr>
            <p:ph type="title"/>
          </p:nvPr>
        </p:nvSpPr>
        <p:spPr/>
        <p:txBody>
          <a:bodyPr/>
          <a:lstStyle/>
          <a:p>
            <a:pPr algn="ctr"/>
            <a:r>
              <a:rPr lang="en-US" sz="4800" dirty="0">
                <a:solidFill>
                  <a:srgbClr val="00B050"/>
                </a:solidFill>
              </a:rPr>
              <a:t> </a:t>
            </a:r>
            <a:r>
              <a:rPr lang="en-US" sz="6000" dirty="0">
                <a:solidFill>
                  <a:srgbClr val="00B050"/>
                </a:solidFill>
              </a:rPr>
              <a:t>Flight</a:t>
            </a:r>
            <a:r>
              <a:rPr lang="en-US" sz="4800" dirty="0">
                <a:solidFill>
                  <a:srgbClr val="00B050"/>
                </a:solidFill>
              </a:rPr>
              <a:t> </a:t>
            </a:r>
            <a:r>
              <a:rPr lang="en-US" sz="6000" dirty="0">
                <a:solidFill>
                  <a:srgbClr val="00B050"/>
                </a:solidFill>
              </a:rPr>
              <a:t>Contact Information :</a:t>
            </a:r>
            <a:endParaRPr lang="en-US" dirty="0">
              <a:solidFill>
                <a:srgbClr val="00B050"/>
              </a:solidFill>
            </a:endParaRPr>
          </a:p>
        </p:txBody>
      </p:sp>
      <p:pic>
        <p:nvPicPr>
          <p:cNvPr id="4" name="Content Placeholder 3" descr="Screenshot_7.png"/>
          <p:cNvPicPr>
            <a:picLocks noGrp="1" noChangeAspect="1"/>
          </p:cNvPicPr>
          <p:nvPr>
            <p:ph idx="1"/>
          </p:nvPr>
        </p:nvPicPr>
        <p:blipFill>
          <a:blip r:embed="rId2"/>
          <a:stretch>
            <a:fillRect/>
          </a:stretch>
        </p:blipFill>
        <p:spPr>
          <a:xfrm>
            <a:off x="609600" y="1600203"/>
            <a:ext cx="10972800" cy="4525963"/>
          </a:xfrm>
        </p:spPr>
      </p:pic>
    </p:spTree>
    <p:extLst>
      <p:ext uri="{BB962C8B-B14F-4D97-AF65-F5344CB8AC3E}">
        <p14:creationId xmlns="" xmlns:p14="http://schemas.microsoft.com/office/powerpoint/2010/main" val="271134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948F56-FDCD-4808-B219-85C8262A9D1E}"/>
              </a:ext>
            </a:extLst>
          </p:cNvPr>
          <p:cNvSpPr>
            <a:spLocks noGrp="1"/>
          </p:cNvSpPr>
          <p:nvPr>
            <p:ph type="title"/>
          </p:nvPr>
        </p:nvSpPr>
        <p:spPr/>
        <p:txBody>
          <a:bodyPr>
            <a:normAutofit/>
          </a:bodyPr>
          <a:lstStyle/>
          <a:p>
            <a:pPr algn="ctr"/>
            <a:r>
              <a:rPr lang="en-US" sz="6000" b="1" dirty="0">
                <a:solidFill>
                  <a:srgbClr val="00B050"/>
                </a:solidFill>
              </a:rPr>
              <a:t>Total </a:t>
            </a:r>
            <a:r>
              <a:rPr lang="en-US" sz="6000" b="1" dirty="0" err="1">
                <a:solidFill>
                  <a:srgbClr val="00B050"/>
                </a:solidFill>
              </a:rPr>
              <a:t>Tranction</a:t>
            </a:r>
            <a:r>
              <a:rPr lang="en-US" sz="6000" b="1" dirty="0">
                <a:solidFill>
                  <a:srgbClr val="00B050"/>
                </a:solidFill>
              </a:rPr>
              <a:t> Information :</a:t>
            </a:r>
          </a:p>
        </p:txBody>
      </p:sp>
      <p:pic>
        <p:nvPicPr>
          <p:cNvPr id="4" name="Content Placeholder 3" descr="Screenshot_6.png"/>
          <p:cNvPicPr>
            <a:picLocks noGrp="1" noChangeAspect="1"/>
          </p:cNvPicPr>
          <p:nvPr>
            <p:ph idx="1"/>
          </p:nvPr>
        </p:nvPicPr>
        <p:blipFill>
          <a:blip r:embed="rId2"/>
          <a:stretch>
            <a:fillRect/>
          </a:stretch>
        </p:blipFill>
        <p:spPr>
          <a:xfrm>
            <a:off x="1195754" y="1825625"/>
            <a:ext cx="9256542" cy="4351338"/>
          </a:xfrm>
        </p:spPr>
      </p:pic>
    </p:spTree>
    <p:extLst>
      <p:ext uri="{BB962C8B-B14F-4D97-AF65-F5344CB8AC3E}">
        <p14:creationId xmlns="" xmlns:p14="http://schemas.microsoft.com/office/powerpoint/2010/main" val="40741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dirty="0" smtClean="0">
                <a:solidFill>
                  <a:srgbClr val="00B0F0"/>
                </a:solidFill>
              </a:rPr>
              <a:t>Airline Management Suitable</a:t>
            </a:r>
            <a:r>
              <a:rPr lang="en-US" dirty="0" smtClean="0">
                <a:solidFill>
                  <a:srgbClr val="00B0F0"/>
                </a:solidFill>
              </a:rPr>
              <a:t/>
            </a:r>
            <a:br>
              <a:rPr lang="en-US" dirty="0" smtClean="0">
                <a:solidFill>
                  <a:srgbClr val="00B0F0"/>
                </a:solidFill>
              </a:rPr>
            </a:br>
            <a:r>
              <a:rPr lang="en-US" sz="3600" dirty="0" smtClean="0">
                <a:solidFill>
                  <a:schemeClr val="accent6">
                    <a:lumMod val="75000"/>
                  </a:schemeClr>
                </a:solidFill>
              </a:rPr>
              <a:t>Examination Project</a:t>
            </a:r>
            <a:r>
              <a:rPr lang="en-US" dirty="0" smtClean="0">
                <a:solidFill>
                  <a:schemeClr val="accent6">
                    <a:lumMod val="75000"/>
                  </a:schemeClr>
                </a:solidFill>
              </a:rPr>
              <a:t/>
            </a:r>
            <a:br>
              <a:rPr lang="en-US" dirty="0" smtClean="0">
                <a:solidFill>
                  <a:schemeClr val="accent6">
                    <a:lumMod val="75000"/>
                  </a:schemeClr>
                </a:solidFill>
              </a:rPr>
            </a:br>
            <a:endParaRPr lang="en-US" dirty="0"/>
          </a:p>
        </p:txBody>
      </p:sp>
      <p:sp>
        <p:nvSpPr>
          <p:cNvPr id="3" name="Content Placeholder 2"/>
          <p:cNvSpPr>
            <a:spLocks noGrp="1"/>
          </p:cNvSpPr>
          <p:nvPr>
            <p:ph sz="half" idx="1"/>
          </p:nvPr>
        </p:nvSpPr>
        <p:spPr>
          <a:xfrm>
            <a:off x="812800" y="2256503"/>
            <a:ext cx="4658852" cy="3869663"/>
          </a:xfrm>
        </p:spPr>
        <p:txBody>
          <a:bodyPr/>
          <a:lstStyle/>
          <a:p>
            <a:pPr algn="ctr">
              <a:buNone/>
            </a:pPr>
            <a:r>
              <a:rPr lang="en-US" sz="2400" b="1" dirty="0" smtClean="0">
                <a:solidFill>
                  <a:srgbClr val="00B050"/>
                </a:solidFill>
              </a:rPr>
              <a:t> NAME : MD. RAHAMAT ULLAH</a:t>
            </a:r>
          </a:p>
          <a:p>
            <a:pPr algn="ctr">
              <a:buNone/>
            </a:pPr>
            <a:r>
              <a:rPr lang="en-US" b="1" dirty="0" smtClean="0">
                <a:solidFill>
                  <a:srgbClr val="00B050"/>
                </a:solidFill>
              </a:rPr>
              <a:t>Trainee ID: 1246188</a:t>
            </a:r>
          </a:p>
          <a:p>
            <a:pPr marL="0" indent="0" algn="ctr">
              <a:buNone/>
            </a:pPr>
            <a:r>
              <a:rPr lang="en-US" b="1" dirty="0" smtClean="0">
                <a:solidFill>
                  <a:srgbClr val="00B050"/>
                </a:solidFill>
              </a:rPr>
              <a:t>Round : 39 </a:t>
            </a:r>
          </a:p>
          <a:p>
            <a:pPr marL="0" indent="0" algn="ctr">
              <a:buNone/>
            </a:pPr>
            <a:r>
              <a:rPr lang="en-US" b="1" dirty="0" smtClean="0">
                <a:solidFill>
                  <a:srgbClr val="00B050"/>
                </a:solidFill>
              </a:rPr>
              <a:t>Module :6</a:t>
            </a:r>
          </a:p>
          <a:p>
            <a:endParaRPr lang="en-US" dirty="0"/>
          </a:p>
        </p:txBody>
      </p:sp>
      <p:sp>
        <p:nvSpPr>
          <p:cNvPr id="4" name="Content Placeholder 3"/>
          <p:cNvSpPr>
            <a:spLocks noGrp="1"/>
          </p:cNvSpPr>
          <p:nvPr>
            <p:ph sz="half" idx="2"/>
          </p:nvPr>
        </p:nvSpPr>
        <p:spPr>
          <a:xfrm>
            <a:off x="5456903" y="2035277"/>
            <a:ext cx="6518787" cy="4090889"/>
          </a:xfrm>
        </p:spPr>
        <p:txBody>
          <a:bodyPr>
            <a:normAutofit/>
          </a:bodyPr>
          <a:lstStyle/>
          <a:p>
            <a:pPr algn="ctr">
              <a:buNone/>
            </a:pPr>
            <a:r>
              <a:rPr lang="en-US" sz="3200" b="1" i="1" dirty="0" smtClean="0">
                <a:solidFill>
                  <a:srgbClr val="00B050"/>
                </a:solidFill>
              </a:rPr>
              <a:t>Instructor</a:t>
            </a:r>
            <a:r>
              <a:rPr lang="en-US" sz="3200" i="1" dirty="0" smtClean="0">
                <a:solidFill>
                  <a:srgbClr val="00B050"/>
                </a:solidFill>
              </a:rPr>
              <a:t> </a:t>
            </a:r>
            <a:r>
              <a:rPr lang="en-US" sz="3200" b="1" dirty="0" smtClean="0">
                <a:solidFill>
                  <a:srgbClr val="00B050"/>
                </a:solidFill>
              </a:rPr>
              <a:t>Mohammad </a:t>
            </a:r>
            <a:r>
              <a:rPr lang="en-US" sz="3200" b="1" dirty="0" err="1" smtClean="0">
                <a:solidFill>
                  <a:srgbClr val="00B050"/>
                </a:solidFill>
              </a:rPr>
              <a:t>Rajaul</a:t>
            </a:r>
            <a:r>
              <a:rPr lang="en-US" sz="3200" b="1" dirty="0" smtClean="0">
                <a:solidFill>
                  <a:srgbClr val="00B050"/>
                </a:solidFill>
              </a:rPr>
              <a:t> Islam</a:t>
            </a:r>
            <a:endParaRPr lang="en-US" sz="3200"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5E785B-02A9-4764-80F0-F941E5E7F52C}"/>
              </a:ext>
            </a:extLst>
          </p:cNvPr>
          <p:cNvSpPr>
            <a:spLocks noGrp="1"/>
          </p:cNvSpPr>
          <p:nvPr>
            <p:ph type="title"/>
          </p:nvPr>
        </p:nvSpPr>
        <p:spPr/>
        <p:txBody>
          <a:bodyPr/>
          <a:lstStyle/>
          <a:p>
            <a:pPr algn="ctr"/>
            <a:r>
              <a:rPr lang="en-US" dirty="0">
                <a:solidFill>
                  <a:srgbClr val="00B050"/>
                </a:solidFill>
              </a:rPr>
              <a:t>Requirement Project :</a:t>
            </a:r>
          </a:p>
        </p:txBody>
      </p:sp>
      <p:sp>
        <p:nvSpPr>
          <p:cNvPr id="3" name="Content Placeholder 2">
            <a:extLst>
              <a:ext uri="{FF2B5EF4-FFF2-40B4-BE49-F238E27FC236}">
                <a16:creationId xmlns="" xmlns:a16="http://schemas.microsoft.com/office/drawing/2014/main" id="{51FB8D9A-2344-4DB6-BEAD-D76969D7A0E1}"/>
              </a:ext>
            </a:extLst>
          </p:cNvPr>
          <p:cNvSpPr>
            <a:spLocks noGrp="1"/>
          </p:cNvSpPr>
          <p:nvPr>
            <p:ph idx="1"/>
          </p:nvPr>
        </p:nvSpPr>
        <p:spPr/>
        <p:txBody>
          <a:bodyPr>
            <a:normAutofit fontScale="47500" lnSpcReduction="20000"/>
          </a:bodyPr>
          <a:lstStyle/>
          <a:p>
            <a:pPr>
              <a:buNone/>
            </a:pPr>
            <a:r>
              <a:rPr lang="en-US" sz="5900" dirty="0" smtClean="0">
                <a:solidFill>
                  <a:srgbClr val="00B0F0"/>
                </a:solidFill>
              </a:rPr>
              <a:t>It’s the airline management system which has been developed keeping in view to provide complete airline solutions. To make reservation process easier and easily under stable to customers, flights and the details will be displayed using dedicated icons which can be easily under stable. As far security is concern, the transactions and accession will be based on concept of network access thus used advanced API to make E-Booking system flexible</a:t>
            </a:r>
            <a:r>
              <a:rPr lang="en-US" sz="4400" dirty="0" smtClean="0">
                <a:solidFill>
                  <a:srgbClr val="00B0F0"/>
                </a:solidFill>
              </a:rPr>
              <a:t>. </a:t>
            </a:r>
            <a:r>
              <a:rPr lang="en-US" dirty="0" smtClean="0">
                <a:solidFill>
                  <a:srgbClr val="00B0F0"/>
                </a:solidFill>
              </a:rPr>
              <a:t>    </a:t>
            </a:r>
          </a:p>
          <a:p>
            <a:pPr>
              <a:buNone/>
            </a:pPr>
            <a:endParaRPr lang="en-US" dirty="0" smtClean="0">
              <a:solidFill>
                <a:srgbClr val="0070C0"/>
              </a:solidFill>
            </a:endParaRPr>
          </a:p>
          <a:p>
            <a:pPr>
              <a:buNone/>
            </a:pPr>
            <a:r>
              <a:rPr lang="en-US" sz="4200" b="1" dirty="0" smtClean="0">
                <a:solidFill>
                  <a:srgbClr val="0070C0"/>
                </a:solidFill>
              </a:rPr>
              <a:t>1</a:t>
            </a:r>
            <a:r>
              <a:rPr lang="en-US" sz="4200" b="1" dirty="0">
                <a:solidFill>
                  <a:srgbClr val="0070C0"/>
                </a:solidFill>
              </a:rPr>
              <a:t>. Java Swing and </a:t>
            </a:r>
            <a:r>
              <a:rPr lang="en-US" sz="4200" b="1" dirty="0" err="1">
                <a:solidFill>
                  <a:srgbClr val="0070C0"/>
                </a:solidFill>
              </a:rPr>
              <a:t>Jdbc</a:t>
            </a:r>
            <a:r>
              <a:rPr lang="en-US" sz="4200" b="1" dirty="0">
                <a:solidFill>
                  <a:srgbClr val="0070C0"/>
                </a:solidFill>
              </a:rPr>
              <a:t> Projects .</a:t>
            </a:r>
          </a:p>
          <a:p>
            <a:pPr>
              <a:buNone/>
            </a:pPr>
            <a:r>
              <a:rPr lang="en-US" sz="4200" b="1" dirty="0">
                <a:solidFill>
                  <a:srgbClr val="0070C0"/>
                </a:solidFill>
              </a:rPr>
              <a:t>2. NetBeans Use.</a:t>
            </a:r>
          </a:p>
          <a:p>
            <a:pPr>
              <a:buNone/>
            </a:pPr>
            <a:r>
              <a:rPr lang="en-US" sz="4200" b="1" dirty="0">
                <a:solidFill>
                  <a:srgbClr val="0070C0"/>
                </a:solidFill>
              </a:rPr>
              <a:t>3. Use Case</a:t>
            </a:r>
          </a:p>
          <a:p>
            <a:pPr>
              <a:buNone/>
            </a:pPr>
            <a:r>
              <a:rPr lang="en-US" sz="4200" b="1" dirty="0">
                <a:solidFill>
                  <a:srgbClr val="0070C0"/>
                </a:solidFill>
              </a:rPr>
              <a:t>4. </a:t>
            </a:r>
            <a:r>
              <a:rPr lang="en-US" sz="4200" b="1" dirty="0" err="1">
                <a:solidFill>
                  <a:srgbClr val="0070C0"/>
                </a:solidFill>
              </a:rPr>
              <a:t>Diagrame</a:t>
            </a:r>
            <a:r>
              <a:rPr lang="en-US" sz="4200" b="1" dirty="0">
                <a:solidFill>
                  <a:srgbClr val="0070C0"/>
                </a:solidFill>
              </a:rPr>
              <a:t> Use.</a:t>
            </a:r>
          </a:p>
          <a:p>
            <a:pPr>
              <a:buNone/>
            </a:pPr>
            <a:r>
              <a:rPr lang="en-US" sz="4200" b="1" dirty="0">
                <a:solidFill>
                  <a:srgbClr val="0070C0"/>
                </a:solidFill>
              </a:rPr>
              <a:t>5.  </a:t>
            </a:r>
            <a:r>
              <a:rPr lang="en-US" sz="4200" b="1" dirty="0" err="1">
                <a:solidFill>
                  <a:srgbClr val="0070C0"/>
                </a:solidFill>
              </a:rPr>
              <a:t>Mysql</a:t>
            </a:r>
            <a:r>
              <a:rPr lang="en-US" sz="4200" b="1" dirty="0">
                <a:solidFill>
                  <a:srgbClr val="0070C0"/>
                </a:solidFill>
              </a:rPr>
              <a:t> </a:t>
            </a:r>
            <a:r>
              <a:rPr lang="en-US" sz="4200" b="1" dirty="0" smtClean="0">
                <a:solidFill>
                  <a:srgbClr val="0070C0"/>
                </a:solidFill>
              </a:rPr>
              <a:t>Database and </a:t>
            </a:r>
            <a:r>
              <a:rPr lang="en-US" sz="4200" b="1" dirty="0" err="1" smtClean="0">
                <a:solidFill>
                  <a:srgbClr val="0070C0"/>
                </a:solidFill>
              </a:rPr>
              <a:t>jdbc</a:t>
            </a:r>
            <a:r>
              <a:rPr lang="en-US" sz="4200" b="1" dirty="0" smtClean="0">
                <a:solidFill>
                  <a:srgbClr val="0070C0"/>
                </a:solidFill>
              </a:rPr>
              <a:t>.</a:t>
            </a:r>
            <a:endParaRPr lang="en-US" sz="4200" b="1" dirty="0">
              <a:solidFill>
                <a:srgbClr val="0070C0"/>
              </a:solidFill>
            </a:endParaRPr>
          </a:p>
          <a:p>
            <a:endParaRPr lang="en-US" dirty="0"/>
          </a:p>
        </p:txBody>
      </p:sp>
    </p:spTree>
    <p:extLst>
      <p:ext uri="{BB962C8B-B14F-4D97-AF65-F5344CB8AC3E}">
        <p14:creationId xmlns="" xmlns:p14="http://schemas.microsoft.com/office/powerpoint/2010/main" val="2954865520"/>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C4089B-7337-4038-8819-7855B9E54A85}"/>
              </a:ext>
            </a:extLst>
          </p:cNvPr>
          <p:cNvSpPr>
            <a:spLocks noGrp="1"/>
          </p:cNvSpPr>
          <p:nvPr>
            <p:ph type="title"/>
          </p:nvPr>
        </p:nvSpPr>
        <p:spPr/>
        <p:txBody>
          <a:bodyPr>
            <a:normAutofit/>
          </a:bodyPr>
          <a:lstStyle/>
          <a:p>
            <a:pPr algn="ctr"/>
            <a:r>
              <a:rPr lang="en-US" sz="6000" dirty="0">
                <a:solidFill>
                  <a:srgbClr val="00B050"/>
                </a:solidFill>
              </a:rPr>
              <a:t>Use Case :</a:t>
            </a:r>
          </a:p>
        </p:txBody>
      </p:sp>
      <p:pic>
        <p:nvPicPr>
          <p:cNvPr id="5" name="Content Placeholder 4">
            <a:extLst>
              <a:ext uri="{FF2B5EF4-FFF2-40B4-BE49-F238E27FC236}">
                <a16:creationId xmlns="" xmlns:a16="http://schemas.microsoft.com/office/drawing/2014/main" id="{8FE1E10F-2764-4152-8D21-97CE34C4681C}"/>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069144" y="1420837"/>
            <a:ext cx="9967875" cy="53791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 xmlns:p14="http://schemas.microsoft.com/office/powerpoint/2010/main" val="336471279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00B050"/>
                </a:solidFill>
              </a:rPr>
              <a:t>Class </a:t>
            </a:r>
            <a:r>
              <a:rPr lang="en-US" sz="4800" dirty="0" err="1" smtClean="0">
                <a:solidFill>
                  <a:srgbClr val="00B050"/>
                </a:solidFill>
              </a:rPr>
              <a:t>Diagrame</a:t>
            </a:r>
            <a:r>
              <a:rPr lang="en-US" sz="4800" dirty="0" smtClean="0">
                <a:solidFill>
                  <a:srgbClr val="00B050"/>
                </a:solidFill>
              </a:rPr>
              <a:t> :</a:t>
            </a:r>
            <a:endParaRPr lang="en-US" sz="4800" dirty="0"/>
          </a:p>
        </p:txBody>
      </p:sp>
      <p:pic>
        <p:nvPicPr>
          <p:cNvPr id="4" name="Content Placeholder 3" descr="Screenshot_8.png"/>
          <p:cNvPicPr>
            <a:picLocks noGrp="1" noChangeAspect="1"/>
          </p:cNvPicPr>
          <p:nvPr>
            <p:ph idx="1"/>
          </p:nvPr>
        </p:nvPicPr>
        <p:blipFill>
          <a:blip r:embed="rId2"/>
          <a:stretch>
            <a:fillRect/>
          </a:stretch>
        </p:blipFill>
        <p:spPr>
          <a:xfrm>
            <a:off x="609600" y="1600203"/>
            <a:ext cx="10972800"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B4EB3-C493-4534-9CCE-4B8BFC275953}"/>
              </a:ext>
            </a:extLst>
          </p:cNvPr>
          <p:cNvSpPr>
            <a:spLocks noGrp="1"/>
          </p:cNvSpPr>
          <p:nvPr>
            <p:ph type="title"/>
          </p:nvPr>
        </p:nvSpPr>
        <p:spPr/>
        <p:txBody>
          <a:bodyPr>
            <a:normAutofit/>
          </a:bodyPr>
          <a:lstStyle/>
          <a:p>
            <a:pPr algn="ctr"/>
            <a:r>
              <a:rPr lang="en-US" sz="6000" dirty="0" err="1" smtClean="0">
                <a:solidFill>
                  <a:srgbClr val="00B050"/>
                </a:solidFill>
              </a:rPr>
              <a:t>Diagrame</a:t>
            </a:r>
            <a:r>
              <a:rPr lang="en-US" sz="6000" dirty="0" smtClean="0">
                <a:solidFill>
                  <a:srgbClr val="00B050"/>
                </a:solidFill>
              </a:rPr>
              <a:t> Data </a:t>
            </a:r>
            <a:r>
              <a:rPr lang="en-US" sz="6000" dirty="0">
                <a:solidFill>
                  <a:srgbClr val="00B050"/>
                </a:solidFill>
              </a:rPr>
              <a:t>:</a:t>
            </a:r>
          </a:p>
        </p:txBody>
      </p:sp>
      <p:pic>
        <p:nvPicPr>
          <p:cNvPr id="5" name="Content Placeholder 4">
            <a:extLst>
              <a:ext uri="{FF2B5EF4-FFF2-40B4-BE49-F238E27FC236}">
                <a16:creationId xmlns="" xmlns:a16="http://schemas.microsoft.com/office/drawing/2014/main" id="{11A59407-70D8-4B09-932B-E3046B485BF2}"/>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09600" y="1600203"/>
            <a:ext cx="10972800" cy="45259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 xmlns:p14="http://schemas.microsoft.com/office/powerpoint/2010/main" val="189979174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err="1" smtClean="0">
                <a:solidFill>
                  <a:srgbClr val="00B050"/>
                </a:solidFill>
              </a:rPr>
              <a:t>LogIn</a:t>
            </a:r>
            <a:r>
              <a:rPr lang="en-US" sz="6000" b="1" dirty="0" smtClean="0">
                <a:solidFill>
                  <a:srgbClr val="00B050"/>
                </a:solidFill>
              </a:rPr>
              <a:t> Information :</a:t>
            </a:r>
            <a:endParaRPr lang="en-US" sz="6000" dirty="0"/>
          </a:p>
        </p:txBody>
      </p:sp>
      <p:pic>
        <p:nvPicPr>
          <p:cNvPr id="4" name="Content Placeholder 3" descr="login.jpg"/>
          <p:cNvPicPr>
            <a:picLocks noGrp="1" noChangeAspect="1"/>
          </p:cNvPicPr>
          <p:nvPr>
            <p:ph idx="1"/>
          </p:nvPr>
        </p:nvPicPr>
        <p:blipFill>
          <a:blip r:embed="rId2"/>
          <a:stretch>
            <a:fillRect/>
          </a:stretch>
        </p:blipFill>
        <p:spPr>
          <a:xfrm>
            <a:off x="2138289" y="1477108"/>
            <a:ext cx="7287065" cy="447352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DA6020-79E8-4565-92B8-90EAFEE4A9C1}"/>
              </a:ext>
            </a:extLst>
          </p:cNvPr>
          <p:cNvSpPr>
            <a:spLocks noGrp="1"/>
          </p:cNvSpPr>
          <p:nvPr>
            <p:ph type="title"/>
          </p:nvPr>
        </p:nvSpPr>
        <p:spPr/>
        <p:txBody>
          <a:bodyPr>
            <a:normAutofit/>
          </a:bodyPr>
          <a:lstStyle/>
          <a:p>
            <a:pPr algn="ctr"/>
            <a:r>
              <a:rPr lang="en-US" sz="6000" dirty="0">
                <a:solidFill>
                  <a:srgbClr val="00B050"/>
                </a:solidFill>
              </a:rPr>
              <a:t>Booking Flight :</a:t>
            </a:r>
          </a:p>
        </p:txBody>
      </p:sp>
      <p:pic>
        <p:nvPicPr>
          <p:cNvPr id="4" name="Content Placeholder 3" descr="Screenshot_1.png"/>
          <p:cNvPicPr>
            <a:picLocks noGrp="1" noChangeAspect="1"/>
          </p:cNvPicPr>
          <p:nvPr>
            <p:ph idx="1"/>
          </p:nvPr>
        </p:nvPicPr>
        <p:blipFill>
          <a:blip r:embed="rId2"/>
          <a:stretch>
            <a:fillRect/>
          </a:stretch>
        </p:blipFill>
        <p:spPr>
          <a:xfrm>
            <a:off x="1814733" y="1670880"/>
            <a:ext cx="8595360" cy="4877229"/>
          </a:xfrm>
        </p:spPr>
      </p:pic>
    </p:spTree>
    <p:extLst>
      <p:ext uri="{BB962C8B-B14F-4D97-AF65-F5344CB8AC3E}">
        <p14:creationId xmlns="" xmlns:p14="http://schemas.microsoft.com/office/powerpoint/2010/main" val="39810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9187F3-C5BC-4FFE-9121-D049BD1F156D}"/>
              </a:ext>
            </a:extLst>
          </p:cNvPr>
          <p:cNvSpPr>
            <a:spLocks noGrp="1"/>
          </p:cNvSpPr>
          <p:nvPr>
            <p:ph type="title"/>
          </p:nvPr>
        </p:nvSpPr>
        <p:spPr/>
        <p:txBody>
          <a:bodyPr>
            <a:normAutofit/>
          </a:bodyPr>
          <a:lstStyle/>
          <a:p>
            <a:pPr algn="ctr"/>
            <a:r>
              <a:rPr lang="en-US" sz="6000" dirty="0">
                <a:solidFill>
                  <a:srgbClr val="00B050"/>
                </a:solidFill>
              </a:rPr>
              <a:t>Passenger Details :</a:t>
            </a:r>
          </a:p>
        </p:txBody>
      </p:sp>
      <p:pic>
        <p:nvPicPr>
          <p:cNvPr id="4" name="Content Placeholder 3" descr="Screenshot_2.png"/>
          <p:cNvPicPr>
            <a:picLocks noGrp="1" noChangeAspect="1"/>
          </p:cNvPicPr>
          <p:nvPr>
            <p:ph idx="1"/>
          </p:nvPr>
        </p:nvPicPr>
        <p:blipFill>
          <a:blip r:embed="rId2"/>
          <a:stretch>
            <a:fillRect/>
          </a:stretch>
        </p:blipFill>
        <p:spPr>
          <a:xfrm>
            <a:off x="609600" y="1600203"/>
            <a:ext cx="10972800" cy="4525963"/>
          </a:xfrm>
        </p:spPr>
      </p:pic>
    </p:spTree>
    <p:extLst>
      <p:ext uri="{BB962C8B-B14F-4D97-AF65-F5344CB8AC3E}">
        <p14:creationId xmlns="" xmlns:p14="http://schemas.microsoft.com/office/powerpoint/2010/main" val="2559851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TotalTime>
  <Words>137</Words>
  <Application>Microsoft Office PowerPoint</Application>
  <PresentationFormat>Custom</PresentationFormat>
  <Paragraphs>25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Software Requirements Specification</vt:lpstr>
      <vt:lpstr>Airline Management Suitable Examination Project </vt:lpstr>
      <vt:lpstr>Requirement Project :</vt:lpstr>
      <vt:lpstr>Use Case :</vt:lpstr>
      <vt:lpstr>Class Diagrame :</vt:lpstr>
      <vt:lpstr>Diagrame Data :</vt:lpstr>
      <vt:lpstr>LogIn Information :</vt:lpstr>
      <vt:lpstr>Booking Flight :</vt:lpstr>
      <vt:lpstr>Passenger Details :</vt:lpstr>
      <vt:lpstr>Booking Flight Details :</vt:lpstr>
      <vt:lpstr>Flight Cancel Details:</vt:lpstr>
      <vt:lpstr> Flight Contact Information :</vt:lpstr>
      <vt:lpstr>Total Tranction Information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Management Suitable</dc:title>
  <dc:creator>Student- J2EE</dc:creator>
  <cp:lastModifiedBy>RONY 1</cp:lastModifiedBy>
  <cp:revision>32</cp:revision>
  <dcterms:created xsi:type="dcterms:W3CDTF">2019-04-11T09:41:07Z</dcterms:created>
  <dcterms:modified xsi:type="dcterms:W3CDTF">2019-08-29T14:58:15Z</dcterms:modified>
</cp:coreProperties>
</file>