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76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97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27F0-A179-4DA3-9D96-999FEA04FBD2}" type="datetimeFigureOut">
              <a:rPr lang="en-US" smtClean="0"/>
              <a:pPr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8D3F-4851-4CAC-ADA0-B46ABFCF8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Welcome Online Banking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Monthly Examination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Module-7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Page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 descr="Online-Bank-Management-System-Front-p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05000"/>
            <a:ext cx="6781800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Account  Check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image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6200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Account Valid Details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image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8800"/>
            <a:ext cx="64770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Account Opening Form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imag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imag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685800"/>
            <a:ext cx="8050085" cy="5440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imag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533400"/>
            <a:ext cx="9144000" cy="5592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682800"/>
            <a:ext cx="7835043" cy="5443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Details Data Show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im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19200"/>
            <a:ext cx="9144001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Mail Set Up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Content Placeholder 5" descr="Trillian_-_emai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78486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Bank Policy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tab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Sir Md. </a:t>
            </a:r>
            <a:r>
              <a:rPr lang="en-US" b="1" dirty="0" err="1" smtClean="0">
                <a:solidFill>
                  <a:srgbClr val="00B050"/>
                </a:solidFill>
              </a:rPr>
              <a:t>Rajaul</a:t>
            </a:r>
            <a:r>
              <a:rPr lang="en-US" b="1" dirty="0" smtClean="0">
                <a:solidFill>
                  <a:srgbClr val="00B050"/>
                </a:solidFill>
              </a:rPr>
              <a:t> Islam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Technologies we used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Java Server Faces (JSF) </a:t>
            </a:r>
          </a:p>
          <a:p>
            <a:r>
              <a:rPr lang="en-US" dirty="0" err="1" smtClean="0"/>
              <a:t>Primefaces</a:t>
            </a:r>
            <a:endParaRPr lang="en-US" dirty="0" smtClean="0"/>
          </a:p>
          <a:p>
            <a:r>
              <a:rPr lang="en-US" dirty="0" smtClean="0"/>
              <a:t>Web application structure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Hibernate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Xml, 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Personal Information :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Md. </a:t>
            </a:r>
            <a:r>
              <a:rPr lang="en-US" dirty="0" err="1" smtClean="0"/>
              <a:t>Rahamat</a:t>
            </a:r>
            <a:r>
              <a:rPr lang="en-US" dirty="0" smtClean="0"/>
              <a:t> </a:t>
            </a:r>
            <a:r>
              <a:rPr lang="en-US" dirty="0" err="1" smtClean="0"/>
              <a:t>Ullah</a:t>
            </a:r>
            <a:endParaRPr lang="en-US" dirty="0" smtClean="0"/>
          </a:p>
          <a:p>
            <a:r>
              <a:rPr lang="en-US" dirty="0" smtClean="0"/>
              <a:t>Trainee ID : 1246188</a:t>
            </a:r>
          </a:p>
          <a:p>
            <a:r>
              <a:rPr lang="en-US" dirty="0" smtClean="0"/>
              <a:t>Batch :J2EE-39</a:t>
            </a:r>
          </a:p>
          <a:p>
            <a:r>
              <a:rPr lang="en-US" dirty="0" smtClean="0"/>
              <a:t>Exam:- 02/07/2019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Daly Balance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Content Placeholder 5" descr="perso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066800"/>
            <a:ext cx="7543799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For Bank :</a:t>
            </a:r>
            <a:endParaRPr lang="en-US" dirty="0"/>
          </a:p>
        </p:txBody>
      </p:sp>
      <p:pic>
        <p:nvPicPr>
          <p:cNvPr id="4" name="Content Placeholder 3" descr="gra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3914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		</a:t>
            </a:r>
            <a:r>
              <a:rPr lang="en-US" sz="8800" b="1" dirty="0" smtClean="0">
                <a:solidFill>
                  <a:srgbClr val="00B050"/>
                </a:solidFill>
              </a:rPr>
              <a:t>Thank You</a:t>
            </a:r>
          </a:p>
          <a:p>
            <a:pPr>
              <a:buNone/>
            </a:pPr>
            <a:r>
              <a:rPr lang="en-US" sz="8800" b="1" dirty="0" smtClean="0">
                <a:solidFill>
                  <a:srgbClr val="00B050"/>
                </a:solidFill>
              </a:rPr>
              <a:t>				</a:t>
            </a:r>
            <a:r>
              <a:rPr lang="en-US" sz="8800" b="1" dirty="0" smtClean="0">
                <a:solidFill>
                  <a:srgbClr val="FF0000"/>
                </a:solidFill>
              </a:rPr>
              <a:t>	---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To we used :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NetBeans</a:t>
            </a:r>
            <a:r>
              <a:rPr lang="en-US" dirty="0" smtClean="0"/>
              <a:t> 8.2</a:t>
            </a:r>
          </a:p>
          <a:p>
            <a:r>
              <a:rPr lang="en-US" dirty="0" smtClean="0"/>
              <a:t>2. Hibernate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4. Tomcat 9.0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does online Banking mean 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Systems that enable bank customers to</a:t>
            </a:r>
          </a:p>
          <a:p>
            <a:pPr>
              <a:buNone/>
            </a:pPr>
            <a:r>
              <a:rPr lang="en-US" dirty="0" smtClean="0"/>
              <a:t>access accounts and general Information on</a:t>
            </a:r>
          </a:p>
          <a:p>
            <a:pPr>
              <a:buNone/>
            </a:pPr>
            <a:r>
              <a:rPr lang="en-US" dirty="0" smtClean="0"/>
              <a:t>bank products and services through a personal</a:t>
            </a:r>
          </a:p>
          <a:p>
            <a:pPr>
              <a:buNone/>
            </a:pPr>
            <a:r>
              <a:rPr lang="en-US" dirty="0" smtClean="0"/>
              <a:t>computer or other intelligent device.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Scope of our project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system will contain the following features:</a:t>
            </a:r>
          </a:p>
          <a:p>
            <a:pPr>
              <a:buNone/>
            </a:pPr>
            <a:r>
              <a:rPr lang="en-US" dirty="0" smtClean="0"/>
              <a:t>1.  Allow the guest to apply for an account if he satisfies</a:t>
            </a:r>
          </a:p>
          <a:p>
            <a:pPr>
              <a:buNone/>
            </a:pPr>
            <a:r>
              <a:rPr lang="en-US" dirty="0" smtClean="0"/>
              <a:t>bank’s conditions.</a:t>
            </a:r>
          </a:p>
          <a:p>
            <a:pPr>
              <a:buNone/>
            </a:pPr>
            <a:r>
              <a:rPr lang="en-US" dirty="0" smtClean="0"/>
              <a:t>2.  Allow the guest to calculate prices between different</a:t>
            </a:r>
          </a:p>
          <a:p>
            <a:pPr>
              <a:buNone/>
            </a:pPr>
            <a:r>
              <a:rPr lang="en-US" dirty="0" smtClean="0"/>
              <a:t>  currencies using the calculator web Service.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Use Case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diagramu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14494"/>
            <a:ext cx="5029200" cy="48116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B050"/>
                </a:solidFill>
              </a:rPr>
              <a:t>Diagrama</a:t>
            </a:r>
            <a:r>
              <a:rPr lang="en-US" b="1" dirty="0" smtClean="0">
                <a:solidFill>
                  <a:srgbClr val="00B050"/>
                </a:solidFill>
              </a:rPr>
              <a:t> User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diagrama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447800"/>
            <a:ext cx="5631180" cy="42277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UML DIAGRAM :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dataDi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6096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Diagram :</a:t>
            </a:r>
            <a:endParaRPr lang="en-US" dirty="0"/>
          </a:p>
        </p:txBody>
      </p:sp>
      <p:pic>
        <p:nvPicPr>
          <p:cNvPr id="4" name="Content Placeholder 3" descr="Untitl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3999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151</Words>
  <Application>Microsoft Office PowerPoint</Application>
  <PresentationFormat>On-screen Show (4:3)</PresentationFormat>
  <Paragraphs>53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Welcome Online Banking</vt:lpstr>
      <vt:lpstr>Sir Md. Rajaul Islam </vt:lpstr>
      <vt:lpstr>To we used :</vt:lpstr>
      <vt:lpstr>What does online Banking mean ?</vt:lpstr>
      <vt:lpstr>Scope of our project</vt:lpstr>
      <vt:lpstr>Use Case :</vt:lpstr>
      <vt:lpstr>Diagrama User :</vt:lpstr>
      <vt:lpstr>UML DIAGRAM :</vt:lpstr>
      <vt:lpstr>Data Diagram :</vt:lpstr>
      <vt:lpstr>Login Page :</vt:lpstr>
      <vt:lpstr>Account  Check :</vt:lpstr>
      <vt:lpstr>Account Valid Details :</vt:lpstr>
      <vt:lpstr>Account Opening Form :</vt:lpstr>
      <vt:lpstr>Slide 14</vt:lpstr>
      <vt:lpstr>Slide 15</vt:lpstr>
      <vt:lpstr>Slide 16</vt:lpstr>
      <vt:lpstr>Details Data Show :</vt:lpstr>
      <vt:lpstr>Mail Set Up :</vt:lpstr>
      <vt:lpstr>Bank Policy :</vt:lpstr>
      <vt:lpstr>Daly Balance :</vt:lpstr>
      <vt:lpstr>Rating For Bank :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RONY 1</dc:creator>
  <cp:lastModifiedBy>RONY 1</cp:lastModifiedBy>
  <cp:revision>50</cp:revision>
  <dcterms:created xsi:type="dcterms:W3CDTF">2019-07-01T18:55:51Z</dcterms:created>
  <dcterms:modified xsi:type="dcterms:W3CDTF">2019-07-02T04:51:59Z</dcterms:modified>
</cp:coreProperties>
</file>