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27CE-51A8-4D2F-B903-AF8BAA5A8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5BB1-FC62-4023-928F-E57FB3A7C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AC29-48FB-4E5A-801F-B6CCD59E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5924-EA67-41B5-80D7-5FB6A718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F2E8-9430-4A0E-A381-663F421B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6A77-FE62-4ED1-BD5C-060F9F71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5-FA46-482C-A3ED-5543F5A0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F085-7CE2-4E4F-A3E8-3C645B96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2C42-E11B-4383-824F-BCCE3150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8BA8-8494-4D2D-BA00-EFF8792C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A37D6-D295-4FBE-9646-811D6AB40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D1C9-16E4-4226-B06F-F492E6D4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A638-83B3-4313-BEA1-C0655BD4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B9C4-40E5-4C70-9EF3-CCD787A6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9750-C67D-4677-AFEB-7F0AF65F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8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1D00-17BA-4283-87A2-D87F898C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97EC-B429-4B1F-BE82-DB94EE6A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012F-F808-438F-8344-9E8C59E6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3E76-091B-4BB3-AAE2-87334ADB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E2C2-3FD4-495A-B5BB-1113747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5F0E-5A60-4F46-9128-64D6A0F6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0BE4-C97F-4FCA-ADE5-C7CC8387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3C94-7740-4BEB-8B6D-11418401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7C64-4775-431E-A9D0-22813F25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82E6-E142-40BA-AFB9-44F9AA9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7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7A0E-10AC-4E61-ADFF-3A196915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F82B-2AAF-4377-BA2E-C8ED1F140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E7290-3C78-4787-9A01-4ADFB1491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FF0B9-C006-4493-89D6-2D9F2ED5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CBFF4-CD05-410A-A286-800F12CB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4167F-4500-48BD-AD46-61E2B478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B025-4FE5-4D8D-9572-EDE297FC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D117-4D11-4059-B127-E2D46BCB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005D0-75A2-47C7-A819-9C1ED02A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D152E-27E2-4640-9FAC-FB739D9EA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E2124-6281-44E2-B7E1-D73175C70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11B6F-BF56-45A8-9B0F-831E2FFA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C671F-E22B-4885-9A22-77CC2CB6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3E615-D9C7-47DB-8433-241AF76C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1ADC-ECFC-4C92-A848-D18850E2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66370-C1EF-46EF-8F32-3EC4C012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727C5-1C67-40BC-B930-DB95D2B0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000B0-CA78-4BB1-9C0B-B6B9B88E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EA98-460A-440A-B510-ADA3E4BF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54543-68A3-41E2-9D64-5EA1458E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D5BEC-F8EC-4D17-8A90-FD770BE9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21-D3F0-4BC1-8D46-38931DC5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17F5-EC32-4FC3-BD76-5374B4E9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16D4-DAD2-46C6-9C12-F46267103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E514-34DC-4E97-962F-9237375A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177E7-EA0E-4BEA-8689-EA16A18D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142B-CCEF-453B-964C-22C96ECF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5E03-DB53-486A-9C80-3EF934A2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A9D7C-D8BF-4A1E-878A-AAA98C84F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C1585-E3FF-4952-A93E-815FFA4AA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FD771-8C02-43CA-8A8C-838BD100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761B6-456E-4F89-889E-92EF197B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D6C5B-C161-4BD1-A9B0-14D850A1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1C2D0-4B13-478C-8691-4B8A3DA3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3CD1D-6E47-4F6D-9077-E4D4ED183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72AA-EEB3-45DD-89E0-CC0E32084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2386-32E5-46A9-AF35-4BFFC9CCAF94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9EE8-A418-4948-B6A6-5286907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B585-9173-4AD9-B71E-384617CD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1E7B5-722E-4B94-9D48-EDE8D1F0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8F8-2DD9-4495-86F7-FF859D326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B0F0"/>
                </a:solidFill>
              </a:rPr>
              <a:t>Airline Management Suitable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D4E8D-8FEA-4BF4-890C-B8EFDBABF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892209" cy="13940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Examination Project</a:t>
            </a:r>
          </a:p>
        </p:txBody>
      </p:sp>
    </p:spTree>
    <p:extLst>
      <p:ext uri="{BB962C8B-B14F-4D97-AF65-F5344CB8AC3E}">
        <p14:creationId xmlns:p14="http://schemas.microsoft.com/office/powerpoint/2010/main" val="346820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52F9-8EEF-4FFC-BA71-41D4D0B2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Flight Cancel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254F-14B4-4F9D-980B-4CB3214F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6768-A526-4D80-8E4A-39713CCD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Search Details Flight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E99F-992D-4D59-A36E-1415C70D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3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881-0F73-4F1B-A9A7-719254A8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6000" dirty="0">
                <a:solidFill>
                  <a:srgbClr val="00B050"/>
                </a:solidFill>
              </a:rPr>
              <a:t>Flight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6000" dirty="0">
                <a:solidFill>
                  <a:srgbClr val="00B050"/>
                </a:solidFill>
              </a:rPr>
              <a:t>Contact Information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90ED-EB36-47E6-8645-1F4285C4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4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6A8F-A879-4BC4-B4C2-FEE35484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Details </a:t>
            </a:r>
            <a:r>
              <a:rPr lang="en-US" sz="6000" dirty="0" err="1">
                <a:solidFill>
                  <a:srgbClr val="00B050"/>
                </a:solidFill>
              </a:rPr>
              <a:t>Privious</a:t>
            </a:r>
            <a:r>
              <a:rPr lang="en-US" sz="6000" dirty="0">
                <a:solidFill>
                  <a:srgbClr val="00B050"/>
                </a:solidFill>
              </a:rPr>
              <a:t> Information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1BDD-160C-49C2-8877-6AFE1097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4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F56-FDCD-4808-B219-85C8262A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Total </a:t>
            </a:r>
            <a:r>
              <a:rPr lang="en-US" sz="6000" b="1" dirty="0" err="1">
                <a:solidFill>
                  <a:srgbClr val="00B050"/>
                </a:solidFill>
              </a:rPr>
              <a:t>Tranction</a:t>
            </a:r>
            <a:r>
              <a:rPr lang="en-US" sz="6000" b="1" dirty="0">
                <a:solidFill>
                  <a:srgbClr val="00B050"/>
                </a:solidFill>
              </a:rPr>
              <a:t> Information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1325-CA8F-4382-81BF-49FD73C8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B869-8998-4AAE-A830-8694EF71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796D-DD2F-4797-AD48-931FFB11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133F-A344-47BF-88D0-2ABAFA3C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A071-1285-4850-BADD-4DA7EE6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MY NAME : MD. RAHAMAT ULLAH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Round : 39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Module :6</a:t>
            </a:r>
          </a:p>
          <a:p>
            <a:pPr marL="0" indent="0" algn="ctr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5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785B-02A9-4764-80F0-F941E5E7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Requirement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8D9A-2344-4DB6-BEAD-D76969D7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1. Java Swing and </a:t>
            </a:r>
            <a:r>
              <a:rPr lang="en-US" dirty="0" err="1">
                <a:solidFill>
                  <a:srgbClr val="0070C0"/>
                </a:solidFill>
              </a:rPr>
              <a:t>Jdbc</a:t>
            </a:r>
            <a:r>
              <a:rPr lang="en-US" dirty="0">
                <a:solidFill>
                  <a:srgbClr val="0070C0"/>
                </a:solidFill>
              </a:rPr>
              <a:t> Projects .</a:t>
            </a:r>
          </a:p>
          <a:p>
            <a:r>
              <a:rPr lang="en-US" dirty="0">
                <a:solidFill>
                  <a:srgbClr val="0070C0"/>
                </a:solidFill>
              </a:rPr>
              <a:t>2. NetBeans Use.</a:t>
            </a:r>
          </a:p>
          <a:p>
            <a:r>
              <a:rPr lang="en-US" dirty="0">
                <a:solidFill>
                  <a:srgbClr val="0070C0"/>
                </a:solidFill>
              </a:rPr>
              <a:t>3. Use Case</a:t>
            </a:r>
          </a:p>
          <a:p>
            <a:r>
              <a:rPr lang="en-US" dirty="0">
                <a:solidFill>
                  <a:srgbClr val="0070C0"/>
                </a:solidFill>
              </a:rPr>
              <a:t>4. </a:t>
            </a:r>
            <a:r>
              <a:rPr lang="en-US" dirty="0" err="1">
                <a:solidFill>
                  <a:srgbClr val="0070C0"/>
                </a:solidFill>
              </a:rPr>
              <a:t>Diagrame</a:t>
            </a:r>
            <a:r>
              <a:rPr lang="en-US" dirty="0">
                <a:solidFill>
                  <a:srgbClr val="0070C0"/>
                </a:solidFill>
              </a:rPr>
              <a:t> Use.</a:t>
            </a:r>
          </a:p>
          <a:p>
            <a:r>
              <a:rPr lang="en-US" dirty="0">
                <a:solidFill>
                  <a:srgbClr val="0070C0"/>
                </a:solidFill>
              </a:rPr>
              <a:t>5.  </a:t>
            </a:r>
            <a:r>
              <a:rPr lang="en-US" dirty="0" err="1">
                <a:solidFill>
                  <a:srgbClr val="0070C0"/>
                </a:solidFill>
              </a:rPr>
              <a:t>Mysql</a:t>
            </a:r>
            <a:r>
              <a:rPr lang="en-US" dirty="0">
                <a:solidFill>
                  <a:srgbClr val="0070C0"/>
                </a:solidFill>
              </a:rPr>
              <a:t>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6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089B-7337-4038-8819-7855B9E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Use Case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1E10F-2764-4152-8D21-97CE34C4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7" y="1609814"/>
            <a:ext cx="9276522" cy="52154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471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4EB3-C493-4534-9CCE-4B8BFC27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00B050"/>
                </a:solidFill>
              </a:rPr>
              <a:t>Diagrame</a:t>
            </a:r>
            <a:r>
              <a:rPr lang="en-US" sz="6000" dirty="0">
                <a:solidFill>
                  <a:srgbClr val="00B050"/>
                </a:solidFill>
              </a:rPr>
              <a:t>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59407-70D8-4B09-932B-E3046B485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5" y="1587264"/>
            <a:ext cx="9011478" cy="45896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979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BBF-E40E-4AA3-9250-CCCD998F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>
                <a:solidFill>
                  <a:srgbClr val="00B050"/>
                </a:solidFill>
              </a:rPr>
              <a:t>LogIn</a:t>
            </a:r>
            <a:r>
              <a:rPr lang="en-US" sz="6000" b="1" dirty="0">
                <a:solidFill>
                  <a:srgbClr val="00B050"/>
                </a:solidFill>
              </a:rPr>
              <a:t> Information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D3CE-4282-4542-BD7B-341D1755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6020-79E8-4565-92B8-90EAFEE4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Booking Flight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307A-39AB-45C2-8F30-567635F7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87F3-C5BC-4FFE-9121-D049BD1F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Passenger Details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1844-32DD-49C5-8F70-1E3AEB9E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5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C27F-553B-4759-8071-5817C3ED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Booking Flight Details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2746-C6C4-4233-83B1-F455A918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88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Airline Management Suitable</vt:lpstr>
      <vt:lpstr>PowerPoint Presentation</vt:lpstr>
      <vt:lpstr>Requirement Project :</vt:lpstr>
      <vt:lpstr>Use Case :</vt:lpstr>
      <vt:lpstr>Diagrame :</vt:lpstr>
      <vt:lpstr>LogIn Information :</vt:lpstr>
      <vt:lpstr>Booking Flight :</vt:lpstr>
      <vt:lpstr>Passenger Details :</vt:lpstr>
      <vt:lpstr>Booking Flight Details :</vt:lpstr>
      <vt:lpstr>Flight Cancel Details:</vt:lpstr>
      <vt:lpstr>Search Details Flight :</vt:lpstr>
      <vt:lpstr> Flight Contact Information :</vt:lpstr>
      <vt:lpstr>Details Privious Information :</vt:lpstr>
      <vt:lpstr>Total Tranction Information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Management Suitable</dc:title>
  <dc:creator>Student- J2EE</dc:creator>
  <cp:lastModifiedBy>Student- J2EE</cp:lastModifiedBy>
  <cp:revision>10</cp:revision>
  <dcterms:created xsi:type="dcterms:W3CDTF">2019-04-11T09:41:07Z</dcterms:created>
  <dcterms:modified xsi:type="dcterms:W3CDTF">2019-04-11T12:50:55Z</dcterms:modified>
</cp:coreProperties>
</file>