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FB2B5D-3281-4F1F-908D-AE1E90F95F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BB0501-A00D-477C-824D-88C46DC313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FF8863-CBDB-4717-84A5-5A68EA0100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B4347F-5695-4875-9F1B-7B26E07203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5DBCE8-52C0-4F6C-9877-2D0FBAAFFA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507FC3-E42C-4FAE-B2EC-521222CDD5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63935B-346A-44DB-846B-4AF5BD9FEA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D90DA6-8F43-495F-B55E-B8B462EFF8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5297A9-AED3-4217-9FE0-C65A770296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378A1C-12F7-4539-98CC-3C8957FF55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F04771-B6A1-41FB-B1EE-CBE4D40A3A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5C1816-19E6-435A-8CE9-35CB650B86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A9583D-6CFF-46D3-93CD-0243CE84C3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9472DC-9310-48B1-A366-054B3B34FA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CEFC20-523D-4465-AA89-2D119BFE17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643BCA-A120-42BB-A1CF-0F3CF6B527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52476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592320" y="1740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52476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592320" y="3458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4E53C2-4C4B-4E0C-B218-F051614E51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CADE60-BFAB-4CF1-8F28-00EF99DAAE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C2127F-5E6C-4DF8-B346-AE55792C02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65BAF9-6C77-4C75-984E-1B1999F294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698840" y="228600"/>
            <a:ext cx="711432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281F27-424A-4A23-BD45-F509500871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B48E2F-709B-41F0-AF77-257294D57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05880" y="3458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BAE084-1601-423A-87C1-83A798A3D2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05880" y="1740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458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4C0998-8355-4C47-9ADE-4BCC2B913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057400" y="5165280"/>
            <a:ext cx="59436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001000" y="5165280"/>
            <a:ext cx="157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BCA755-DA35-4227-A98B-E4F88D1E88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15534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0" y="150120"/>
            <a:ext cx="1470240" cy="122148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83924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2373840" y="5165280"/>
            <a:ext cx="5398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7772400" y="5165280"/>
            <a:ext cx="18028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8300D2-0A9A-4578-BEC3-C65B4DC369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17820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153000" y="124200"/>
            <a:ext cx="1447200" cy="120240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3"/>
          <a:stretch/>
        </p:blipFill>
        <p:spPr>
          <a:xfrm>
            <a:off x="9039600" y="228600"/>
            <a:ext cx="960840" cy="914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dhrubasaha08/DHT11" TargetMode="External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801080" y="19692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IoT Air Quality System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325800" cy="39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Uli Raich (uli.raich@gmail.com)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5983b0"/>
                </a:solidFill>
                <a:latin typeface="Arial"/>
              </a:rPr>
              <a:t>The DHT11 temperature and humidity sensor</a:t>
            </a:r>
            <a:br>
              <a:rPr sz="2400"/>
            </a:br>
            <a:br>
              <a:rPr sz="2400"/>
            </a:b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Presented at the Workshop – IoT4AQ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March 2024, Bambey, Sénégal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DHT11 class methods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DHT11 DHT11(int data_pin); // the object constructor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void setDelay(ms_delay); // sets the delay between 2 measurements (default 500 ms) I need at least 1.2s.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int readHumidity()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int readTemperature()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These methods return the measured values or 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DHT11::ERROR:TIMEOUT (253) or DHT11:ERROR:CHECKSUM (254)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"/>
              </a:rPr>
              <a:t>int readTemperatureHumidity(int &amp;temperature, int &amp;humidity)</a:t>
            </a:r>
            <a:br>
              <a:rPr sz="2000"/>
            </a:br>
            <a:r>
              <a:rPr b="0" lang="en-US" sz="2000" spc="-1" strike="noStrike">
                <a:latin typeface="Arial"/>
                <a:ea typeface="Noto Sans CJK SC"/>
              </a:rPr>
              <a:t>returns 0 if ok, </a:t>
            </a:r>
            <a:r>
              <a:rPr b="0" lang="en-US" sz="2000" spc="-1" strike="noStrike">
                <a:latin typeface="Arial"/>
              </a:rPr>
              <a:t>DHT11::ERROR:TIMEOUT (253) or DHT11:ERROR:CHECKSUM (254)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otherwise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static String getErrorString(int errorCode): prints a humanly readable error message</a:t>
            </a:r>
            <a:br>
              <a:rPr sz="2000"/>
            </a:br>
            <a:r>
              <a:rPr b="0" lang="en-US" sz="2000" spc="-1" strike="noStrike">
                <a:latin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E26F35-50D4-46DD-935D-535BDEC45CFF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An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162080" y="1143000"/>
            <a:ext cx="7753320" cy="17953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1143000" y="2979720"/>
            <a:ext cx="7772400" cy="2049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DA9C0-E7F7-42DA-ABEB-AC39F1A17C22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examples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9072000" cy="365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0"/>
              </a:rPr>
              <a:t>   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828800" y="1072080"/>
            <a:ext cx="7086600" cy="3986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30BE36-B86B-420A-AE36-0C847056972D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DHT11 sensor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59436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r>
              <a:rPr b="0" lang="en-US" sz="2200" spc="-1" strike="noStrike">
                <a:latin typeface="Arial"/>
              </a:rPr>
              <a:t>The DHT11 is a popular temperature and humidity sensor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It contains the sensors, analogue to digital conversion and a processor sending the measurement results over its own proprietary serial protocol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It uses only 3 pins: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Vcc (3.3V)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GND 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Data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302160" y="1486080"/>
            <a:ext cx="3527640" cy="2628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32B8F5-D4A9-4F39-ADC8-F2B9DBD6145C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humidity sensor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Variations in relative humidity produce a change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of resistivity, which is measured.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resistance of certain hygroscopic materials such as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hygroscopic salts have such a property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These materials are mounted as thin films on</a:t>
            </a:r>
            <a:br>
              <a:rPr sz="2200"/>
            </a:br>
            <a:r>
              <a:rPr b="0" lang="en-US" sz="2200" spc="-1" strike="noStrike">
                <a:latin typeface="Arial"/>
              </a:rPr>
              <a:t>the substrate with metal contacts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devices can be very small</a:t>
            </a:r>
            <a:endParaRPr b="0" lang="en-US" sz="2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791760" y="2971800"/>
            <a:ext cx="3038040" cy="1819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93D4D5-976B-4D8F-869F-42636C108A84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temperature sensor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527840" y="1600200"/>
            <a:ext cx="6015960" cy="328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EA8E45-8A57-41E6-8FBA-5CEB483D4775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connections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088720" y="1740240"/>
            <a:ext cx="5808600" cy="328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695BD8-8597-4F70-A449-C2846D7E762A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Communication process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29400" y="2978280"/>
            <a:ext cx="5871600" cy="2050920"/>
          </a:xfrm>
          <a:prstGeom prst="rect">
            <a:avLst/>
          </a:prstGeom>
          <a:ln w="0">
            <a:noFill/>
          </a:ln>
        </p:spPr>
      </p:pic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512360"/>
            <a:ext cx="8915400" cy="14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The processor initiates a measurement cycle pulling the data line down for 18 ms (data line is output to the CPU)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It releases the line and waits for 20-40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s (data line now input)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Arial"/>
              </a:rPr>
              <a:t>The DHT11 sends a 80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s start signal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ea typeface="Arial"/>
              </a:rPr>
              <a:t>40 data bits follow: 26-28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s : zero,  70 </a:t>
            </a:r>
            <a:r>
              <a:rPr b="0" lang="en-US" sz="2200" spc="-1" strike="noStrike">
                <a:latin typeface="Arial"/>
                <a:ea typeface="Arial"/>
              </a:rPr>
              <a:t>µ</a:t>
            </a:r>
            <a:r>
              <a:rPr b="0" lang="en-US" sz="2200" spc="-1" strike="noStrike">
                <a:latin typeface="Arial"/>
                <a:ea typeface="Arial"/>
              </a:rPr>
              <a:t>s one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5F953F-A056-4680-9E43-FE5725D72C2D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The full protocol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28800" y="983520"/>
            <a:ext cx="5486400" cy="244548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14400" y="3429000"/>
            <a:ext cx="7772400" cy="160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Humidity integral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Humidity decimal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Temperature integral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Temperature decimal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Checksum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78650E-3DFB-41C0-A078-F310C23DB976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DHT11 Arduino Library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r>
              <a:rPr b="0" lang="en-US" sz="2000" spc="-1" strike="noStrike">
                <a:latin typeface="Arial"/>
              </a:rPr>
              <a:t>Getting the DHT11 measurements looks difficult. However, it is possible to write libraries that hide all the protocol details and that provide a small number of functions needed to easily access temperature and humidity values.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  <a:hlinkClick r:id="rId1"/>
              </a:rPr>
              <a:t>DHT11 library</a:t>
            </a:r>
            <a:r>
              <a:rPr b="0" lang="en-US" sz="2000" spc="-1" strike="noStrike">
                <a:latin typeface="Arial"/>
              </a:rPr>
              <a:t> implements DHT11 access as a C++ </a:t>
            </a:r>
            <a:r>
              <a:rPr b="1" lang="en-US" sz="2000" spc="-1" strike="noStrike">
                <a:latin typeface="Arial"/>
              </a:rPr>
              <a:t>class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A class is a data type incorporating data and functions into a single </a:t>
            </a:r>
            <a:r>
              <a:rPr b="1" lang="en-US" sz="2000" spc="-1" strike="noStrike">
                <a:latin typeface="Arial"/>
              </a:rPr>
              <a:t>object</a:t>
            </a:r>
            <a:r>
              <a:rPr b="0" lang="en-US" sz="2000" spc="-1" strike="noStrike">
                <a:latin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To access the library a definition file must be included.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LM Mono 12"/>
              </a:rPr>
              <a:t>#include &lt;DHT11.h&gt; 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is treated by the gcc pre-processor.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59DBCC-9AD4-4CB8-BC45-CC8D065893CE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98840" y="228600"/>
            <a:ext cx="71143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Arduino Library 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740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r>
              <a:rPr b="0" lang="en-US" sz="2000" spc="-1" strike="noStrike">
                <a:latin typeface="Arial"/>
                <a:ea typeface="Noto Sans CJK SC"/>
              </a:rPr>
              <a:t>Arduino libraries usually contain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"/>
              </a:rPr>
              <a:t>The source code ( in the src folder) + include file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Noto Sans CJK SC"/>
              </a:rPr>
              <a:t>A library.properties file specifying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  <a:ea typeface="Noto Sans CJK SC"/>
              </a:rPr>
              <a:t>its name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  <a:ea typeface="Noto Sans CJK SC"/>
              </a:rPr>
              <a:t>its author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  <a:ea typeface="Noto Sans CJK SC"/>
              </a:rPr>
              <a:t>version number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  <a:ea typeface="Noto Sans CJK SC"/>
              </a:rPr>
              <a:t>on which hardware it runs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examples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IoT4AQ workshop, Alioune Diop University Bambey, Sénégal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596E6B-0023-4AB1-AE26-74AFB53DE7B9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>14.-15. Mar. 2024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2021-04-28T14:03:02Z</dcterms:created>
  <dc:creator/>
  <dc:description/>
  <dc:language>en-US</dc:language>
  <cp:lastModifiedBy/>
  <dcterms:modified xsi:type="dcterms:W3CDTF">2024-02-19T10:13:47Z</dcterms:modified>
  <cp:revision>153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