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48745-76A0-47F3-8749-90727ACB62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1B577E-4D3E-462C-91E3-46454844D4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AF5D2E-98CF-44FE-81AF-A5C763DC79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B2926-9FFB-4E7E-98A1-8AE050E759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B0E80-42B2-4AFC-9370-8F2E92372D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B8D019-A99A-42CB-9127-8FECE3E2E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215DAA-A5D3-4296-AEB4-B317C75323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EDBA70-B447-4068-8101-FF8646AA8C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CABE99-944B-4912-98B3-86B20AA2B1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FE8598-52BD-4DC2-86F7-F474B45BD7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D9D1A1-F5C4-4033-AA29-EB91C3087A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1BB05D-20A8-4E55-98BB-365F5E5925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459F1B-7FB2-4426-A206-485B24AF49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0EE7F4-C797-4E74-B307-BD8DBFB26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5DDDC9-7EC4-4969-BFB3-4B3C32F8FA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D628F9-FFFA-48DE-BC7A-8ABD777D50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157DE8-B5E9-4EB8-AE0B-075C30CA1F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4BD826-32AB-45DB-AF93-C9E87076E5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A0B007-38E0-41C9-8899-B1AB06CCD9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C3A25B-9BBD-492E-B7F2-D51870F189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A3D5E-84F2-41CC-BEC3-6A48C551C1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EDAD98-EEEB-4EFC-9528-C390A00648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DB4CB-C5FC-4B78-A623-D014E4929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80464-C699-4835-A540-87DDCD180A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FEBB35-B136-40D3-B7CE-68DF3AE8283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07C59A-90AA-4062-805B-96AE38A28E5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WiFi</a:t>
            </a:r>
            <a:br>
              <a:rPr sz="3200"/>
            </a:br>
            <a:br>
              <a:rPr sz="2400"/>
            </a:b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ESP32 WiFi interface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In addition to the sensor interfaces the ESP32 provides network interfaces in form of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BlueTooth and BlueTooth Low Energy (BLE)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WiFi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It can act as a WiFi access point allowing communication without necessity of the internet or it can be configured as a WiFi  station interface with Internet access.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This permits to run a WEB server on the ESP32 giving access to measured parameter or it can act as a client to cloud services like ThingSpeak.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41B79D-77E5-4422-AD59-E9F45D861D8A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ESP32 WiFi library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We will only look at the WiFi station interface as this will give access to the Internet.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WiFi library is part of the ESP32 Arduino infrastructure and you do not need to load a separate library.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get connected to your router, all you need to know is the </a:t>
            </a:r>
            <a:br>
              <a:rPr sz="2000"/>
            </a:br>
            <a:r>
              <a:rPr b="1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ervice </a:t>
            </a:r>
            <a:r>
              <a:rPr b="1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et </a:t>
            </a:r>
            <a:r>
              <a:rPr b="1" lang="en-US" sz="2000" spc="-1" strike="noStrike">
                <a:latin typeface="Arial"/>
              </a:rPr>
              <a:t>Id</a:t>
            </a:r>
            <a:r>
              <a:rPr b="0" lang="en-US" sz="2000" spc="-1" strike="noStrike">
                <a:latin typeface="Arial"/>
              </a:rPr>
              <a:t>entifier and the router password.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0C63E5-D8F5-47BB-9BBE-DAC42DCCBF56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Scanning the network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r>
              <a:rPr b="0" lang="en-US" sz="2000" spc="-1" strike="noStrike">
                <a:latin typeface="Arial"/>
              </a:rPr>
              <a:t>Several routers may be visible to the ESP32 and you may have to scan networks to find the correct SSID to connect to.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Scanning the network gives you information about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SSIDs visible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Encryption type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RSSI: received signal strength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BSSID: MAC address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Channel number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FD318C-65F1-4E9E-9CB2-F00B51519225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Network parameters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85800" y="1474200"/>
            <a:ext cx="8601120" cy="21834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743480" y="3657600"/>
            <a:ext cx="6486120" cy="1171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50E764-6CE0-40E6-9B93-152B76D10EAE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Connecting to your router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057400" y="1206720"/>
            <a:ext cx="6406920" cy="3822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74102E-0E85-43E0-9FF1-3BDDC91CA18F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What’s next?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Once we are connected to the router we can use Internet services: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Get date and time from NTP (</a:t>
            </a:r>
            <a:r>
              <a:rPr b="1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etwork </a:t>
            </a:r>
            <a:r>
              <a:rPr b="1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ime </a:t>
            </a:r>
            <a:r>
              <a:rPr b="1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rotocol)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Run TCP and/or UDP protocols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Use the socket interface to implement a TCP client or server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Implement a WEB server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Run the REST (HTTP) or MQTT protocol (on top of TCP) to connect to cload services like ThingSpeak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0132BA-32D4-4CAA-966C-DDD9B369BEE4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2024-02-27T15:23:15Z</dcterms:modified>
  <cp:revision>165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