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CEF8AD-BAD8-4CDB-9D0A-2696AFFA14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2F1167-65AD-4A36-B668-996318CDF5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291DBE-C22A-4A7F-A573-8C3860AB47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0D86CF-A64D-498B-8DEB-57C350654E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9F5FBF-1D1F-4E2D-A5FB-FB288F9D7F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2DEB79-E14F-4EDC-B747-06849F72D8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14F3EF-CD2A-4A93-A179-C86708DF98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4F1BE7-72DB-44FA-A4AE-0C38BC7CAF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745FAE-CEA4-49DD-B29C-2AF6144E7C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F02AA2-80F2-43DF-B703-AA57DE5E9B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4EA2F0-39A4-44EF-BA34-029B6A9270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0C937B-F135-467D-AFC2-CBAB88D85A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FB4452-B4A7-451E-8A07-82A76C1B6E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17412A-5292-46CF-9A38-F274081A1F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07D13F-75A1-41C5-968F-3FEC5A7402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333AB9-3BC5-4212-A688-04FA447498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BE358C-83DB-4591-8B5D-419ABC490E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7691DE-4386-4678-B6B1-2ECBB5C469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B84FAD-0D23-4AE2-8078-98AA8C6456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6B88D9-B4B1-463D-808B-F30D115DF1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B9A44-1FF1-4A89-909E-A19C6AF4B1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19D79-340D-4AF6-ADCA-9AFC683DD1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AAA8C1-47D0-453C-ABE1-DAB1ABFB45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63F726-BA4E-48D2-B8D6-E2005BCA77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7DCFD6-7DEE-49E9-9F8F-C00FECE474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373840" y="5165280"/>
            <a:ext cx="5398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BBBBF2-8ECF-46BD-90BD-96E805C5ADC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dhrubasaha08/DHT11" TargetMode="External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The DHT11 temperature and humidity sensor</a:t>
            </a:r>
            <a:br>
              <a:rPr sz="2400"/>
            </a:br>
            <a:br>
              <a:rPr sz="2400"/>
            </a:b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DHT11 sensor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59436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r>
              <a:rPr b="0" lang="en-US" sz="2200" spc="-1" strike="noStrike">
                <a:latin typeface="Arial"/>
              </a:rPr>
              <a:t>The DHT11 is a popular temperature and humidity sensor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It contains the sensors, analogue to digital conversion and a processor sending the measurement results over its own proprietary serial protocol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It uses only 3 pins: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Vcc (3.3V)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GND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Data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302160" y="1486080"/>
            <a:ext cx="3527640" cy="2628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AE8B36-3790-4B6E-B615-EDBD9B43B7EF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humidity sensor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Variations in relative humidity produce a change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of resistivity, which is measured.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resistance of certain hygroscopic materials such as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hygroscopic salts have such a property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These materials are mounted as thin films on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the substrate with metal contacts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devices can be very small</a:t>
            </a:r>
            <a:endParaRPr b="0" lang="en-US" sz="2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791760" y="2971800"/>
            <a:ext cx="3038040" cy="1819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BC6EF5-F755-4FD2-BB3E-D7A2E7B2E102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temperature sensor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527840" y="1600200"/>
            <a:ext cx="6015960" cy="328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5BFBFA-2EA3-4176-B26D-C3633CD6F024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connections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088720" y="1740240"/>
            <a:ext cx="5808600" cy="328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84CDB-A788-435F-A113-B899E462ED83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Communication process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129400" y="2978280"/>
            <a:ext cx="5871600" cy="205092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512360"/>
            <a:ext cx="89154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processor initiates a measurement cycle pulling the data line down for 18 ms (data line is output to the CPU)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It releases the line and waits for 20-40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s (data line now input)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Arial"/>
              </a:rPr>
              <a:t>The DHT11 sends a 80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s start signal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Arial"/>
              </a:rPr>
              <a:t>40 data bits follow: 26-28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s : zero,  70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s one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7E7BAE-461F-4A67-AF55-B32353BAE273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full protocol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28800" y="983520"/>
            <a:ext cx="5486400" cy="244548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14400" y="3429000"/>
            <a:ext cx="7772400" cy="16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Humidity integral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Humidity decimal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Temperature integral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Temperature decimal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Checksum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FBB5EE-6A31-49EF-9010-2F51F9D37953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DHT11 Arduino Library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Getting the DHT11 measurements looks difficult. However, it is possible to write libraries that hide all the protocol details and that provide a small number of functions needed to easily access temperature and humidity values.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  <a:hlinkClick r:id="rId1"/>
              </a:rPr>
              <a:t>DHT11 library</a:t>
            </a:r>
            <a:r>
              <a:rPr b="0" lang="en-US" sz="2000" spc="-1" strike="noStrike">
                <a:latin typeface="Arial"/>
              </a:rPr>
              <a:t> implements DHT11 access as a C++ </a:t>
            </a:r>
            <a:r>
              <a:rPr b="1" lang="en-US" sz="2000" spc="-1" strike="noStrike">
                <a:latin typeface="Arial"/>
              </a:rPr>
              <a:t>class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 class is a data type incorporating data and functions into a single </a:t>
            </a:r>
            <a:r>
              <a:rPr b="1" lang="en-US" sz="2000" spc="-1" strike="noStrike">
                <a:latin typeface="Arial"/>
              </a:rPr>
              <a:t>object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 access the library a definition file must be included.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#include &lt;DHT11.h&gt;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is treated by the gcc pre-processor.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61E7A-778F-4B64-A5AA-110E1C363F16}" type="slidenum">
              <a:t>16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Arduino Library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r>
              <a:rPr b="0" lang="en-US" sz="2000" spc="-1" strike="noStrike">
                <a:latin typeface="Arial"/>
                <a:ea typeface="Noto Sans CJK SC"/>
              </a:rPr>
              <a:t>Arduino libraries usually contain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"/>
              </a:rPr>
              <a:t>The source code ( in the src folder) + include file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"/>
              </a:rPr>
              <a:t>A library.properties file specifying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ea typeface="Noto Sans CJK SC"/>
              </a:rPr>
              <a:t>its name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ea typeface="Noto Sans CJK SC"/>
              </a:rPr>
              <a:t>its author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ea typeface="Noto Sans CJK SC"/>
              </a:rPr>
              <a:t>version number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ea typeface="Noto Sans CJK SC"/>
              </a:rPr>
              <a:t>on which hardware it runs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examples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AF0C69-93BC-4AAA-8AA3-11E0A083420D}" type="slidenum">
              <a:t>17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DHT11 class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DHT11 DHT11(int data_pin); // the object constructor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void setDelay(ms_delay); // sets the delay between 2 measurements (default 500 ms) I need at least 1.2s.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int readHumidity()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int readTemperature()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These methods return the measured values or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DHT11::ERROR:TIMEOUT (253) or DHT11:ERROR:CHECKSUM (254)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"/>
              </a:rPr>
              <a:t>int readTemperatureHumidity(int &amp;temperature, int &amp;humidity)</a:t>
            </a:r>
            <a:br>
              <a:rPr sz="2000"/>
            </a:br>
            <a:r>
              <a:rPr b="0" lang="en-US" sz="2000" spc="-1" strike="noStrike">
                <a:latin typeface="Arial"/>
                <a:ea typeface="Noto Sans CJK SC"/>
              </a:rPr>
              <a:t>returns 0 if ok, </a:t>
            </a:r>
            <a:r>
              <a:rPr b="0" lang="en-US" sz="2000" spc="-1" strike="noStrike">
                <a:latin typeface="Arial"/>
              </a:rPr>
              <a:t>DHT11::ERROR:TIMEOUT (253) or DHT11:ERROR:CHECKSUM (254)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otherwise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static String getErrorString(int errorCode): prints a humanly readable error message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1973C1-5D64-411A-90FB-23C3BA3B3B37}" type="slidenum">
              <a:t>18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An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162080" y="1143000"/>
            <a:ext cx="7753320" cy="179532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143000" y="2979720"/>
            <a:ext cx="7772400" cy="2049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06CCA7-7B37-43F9-A72C-E74A6A29462A}" type="slidenum">
              <a:t>19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00" spc="-1" strike="noStrike">
                <a:latin typeface="Arial"/>
              </a:rPr>
              <a:t>A bit more on C++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r>
              <a:rPr b="0" lang="en-US" sz="2000" spc="-1" strike="noStrike">
                <a:latin typeface="Arial"/>
              </a:rPr>
              <a:t>We have seen arrays, which assembles elements of the same type. The C </a:t>
            </a:r>
            <a:r>
              <a:rPr b="0" lang="en-US" sz="2000" spc="-1" strike="noStrike">
                <a:latin typeface="LM Mono 12"/>
              </a:rPr>
              <a:t>struct </a:t>
            </a:r>
            <a:r>
              <a:rPr b="0" lang="en-US" sz="2000" spc="-1" strike="noStrike">
                <a:latin typeface="Arial"/>
              </a:rPr>
              <a:t>allows to collect elements of different type into a new structure and name each element: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struct mystruc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float a;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int b;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}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 declare a variable of this new datatype we would write: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struct mystruct s;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s.a = 7.5;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s.b = 5;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2932C-8A4F-4FA6-BD30-966075EBB3AF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072000" cy="36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  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828800" y="1072080"/>
            <a:ext cx="7086600" cy="3986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63EF39-4C89-4BE2-AFBC-AC0478B435BB}" type="slidenum">
              <a:t>20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typedef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5120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r>
              <a:rPr b="0" lang="en-US" sz="2000" spc="-1" strike="noStrike">
                <a:latin typeface="Arial"/>
              </a:rPr>
              <a:t>If we define this data structure as a new data type, access becomes easier: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typedef struct mystruc {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int a;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int b;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}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mystruct s;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We can also define a pointer to this data structure: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mystruct *structPtr;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structPtr -&gt; a = 7.5;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structPtr -&gt; b = 5;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C83CBC-C4C0-4BA0-832C-E18320CA93A7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Data Encoding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61722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r>
              <a:rPr b="0" lang="en-US" sz="2000" spc="-1" strike="noStrike">
                <a:latin typeface="Arial"/>
              </a:rPr>
              <a:t>As we said in the chapter on CPUs, computers only understand digital data, which is nothing but bit combinations.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Memory locations can be 32 or even 64 bits wide, but access to single bytes is usually possible. A single byte stores 8 bits of data.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Let's have a look at 4 bits only. How many combinations of zeros and ones can we construct from 4 bits?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hexadecimal number system uses a base of 16 instead of 10. Hex numbers are indicated be “0x” in front of them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00800" y="1175760"/>
            <a:ext cx="3241080" cy="3853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E44264-8415-4643-83BF-507729FEB4DE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Hex calculations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What is the result of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                  </a:t>
            </a:r>
            <a:r>
              <a:rPr b="0" lang="en-US" sz="2000" spc="-1" strike="noStrike">
                <a:latin typeface="Arial"/>
              </a:rPr>
              <a:t>0x18 + 0x18?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Calculate as you would do in the decimal number system, only that the carry over is at 16 instead of 10.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6C03A0-7B93-49A8-8B6D-3E8F143BB185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Character encoding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600200" y="1128600"/>
            <a:ext cx="5866200" cy="3900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444EA3-D71C-41EC-B3EA-D3AF8B0B5672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 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43000" y="1346760"/>
            <a:ext cx="8229600" cy="3682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87268B-A692-4838-AD8F-464089BD83C0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Bitwise logical operations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567080" y="1371600"/>
            <a:ext cx="6433920" cy="379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BD68AC-AEFF-488F-A287-B56021DF13E3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Printing hex numbers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LM Mono 12"/>
              </a:rPr>
              <a:t>nt a = 0x1ac4;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Serial.print("a in hex notation: ");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Serial.println(a,HEX);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4C4DA8-6D2F-4814-94CA-1BFBB801AD90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2024-03-06T09:47:59Z</dcterms:modified>
  <cp:revision>154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