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"/>
  </p:notesMasterIdLst>
  <p:sldIdLst>
    <p:sldId id="296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888DF-A48F-40AD-8B1D-C5C745E3EE1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1602A-1AA8-4CE4-B3F1-BDF012F8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yhjä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fld id="{A0F8191B-1FE0-46F5-8E09-2F249BEA5FA4}" type="datetime1">
              <a:rPr lang="fi-FI" noProof="0" smtClean="0"/>
              <a:t>9.8.2019</a:t>
            </a:fld>
            <a:endParaRPr lang="en-GB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r>
              <a:rPr lang="en-GB" noProof="0"/>
              <a:t>An Introduction to MTC</a:t>
            </a:r>
            <a:endParaRPr lang="en-GB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fld id="{799663BE-0A7D-4715-8D39-0EC59974DD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Ryhmä 6"/>
          <p:cNvGrpSpPr/>
          <p:nvPr userDrawn="1"/>
        </p:nvGrpSpPr>
        <p:grpSpPr bwMode="black">
          <a:xfrm>
            <a:off x="575052" y="529409"/>
            <a:ext cx="446731" cy="634281"/>
            <a:chOff x="575052" y="529409"/>
            <a:chExt cx="446731" cy="634281"/>
          </a:xfrm>
          <a:solidFill>
            <a:schemeClr val="accent4"/>
          </a:solidFill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black">
            <a:xfrm>
              <a:off x="575052" y="786828"/>
              <a:ext cx="446731" cy="376862"/>
            </a:xfrm>
            <a:custGeom>
              <a:avLst/>
              <a:gdLst>
                <a:gd name="T0" fmla="*/ 1042 w 4821"/>
                <a:gd name="T1" fmla="*/ 2420 h 4067"/>
                <a:gd name="T2" fmla="*/ 1227 w 4821"/>
                <a:gd name="T3" fmla="*/ 4067 h 4067"/>
                <a:gd name="T4" fmla="*/ 3594 w 4821"/>
                <a:gd name="T5" fmla="*/ 4067 h 4067"/>
                <a:gd name="T6" fmla="*/ 3777 w 4821"/>
                <a:gd name="T7" fmla="*/ 2420 h 4067"/>
                <a:gd name="T8" fmla="*/ 4151 w 4821"/>
                <a:gd name="T9" fmla="*/ 2420 h 4067"/>
                <a:gd name="T10" fmla="*/ 4821 w 4821"/>
                <a:gd name="T11" fmla="*/ 2420 h 4067"/>
                <a:gd name="T12" fmla="*/ 4821 w 4821"/>
                <a:gd name="T13" fmla="*/ 0 h 4067"/>
                <a:gd name="T14" fmla="*/ 3481 w 4821"/>
                <a:gd name="T15" fmla="*/ 0 h 4067"/>
                <a:gd name="T16" fmla="*/ 3481 w 4821"/>
                <a:gd name="T17" fmla="*/ 196 h 4067"/>
                <a:gd name="T18" fmla="*/ 3481 w 4821"/>
                <a:gd name="T19" fmla="*/ 932 h 4067"/>
                <a:gd name="T20" fmla="*/ 3080 w 4821"/>
                <a:gd name="T21" fmla="*/ 932 h 4067"/>
                <a:gd name="T22" fmla="*/ 3080 w 4821"/>
                <a:gd name="T23" fmla="*/ 0 h 4067"/>
                <a:gd name="T24" fmla="*/ 1739 w 4821"/>
                <a:gd name="T25" fmla="*/ 0 h 4067"/>
                <a:gd name="T26" fmla="*/ 1739 w 4821"/>
                <a:gd name="T27" fmla="*/ 932 h 4067"/>
                <a:gd name="T28" fmla="*/ 1338 w 4821"/>
                <a:gd name="T29" fmla="*/ 932 h 4067"/>
                <a:gd name="T30" fmla="*/ 1338 w 4821"/>
                <a:gd name="T31" fmla="*/ 0 h 4067"/>
                <a:gd name="T32" fmla="*/ 0 w 4821"/>
                <a:gd name="T33" fmla="*/ 0 h 4067"/>
                <a:gd name="T34" fmla="*/ 0 w 4821"/>
                <a:gd name="T35" fmla="*/ 2420 h 4067"/>
                <a:gd name="T36" fmla="*/ 741 w 4821"/>
                <a:gd name="T37" fmla="*/ 2420 h 4067"/>
                <a:gd name="T38" fmla="*/ 1042 w 4821"/>
                <a:gd name="T39" fmla="*/ 2420 h 4067"/>
                <a:gd name="T40" fmla="*/ 391 w 4821"/>
                <a:gd name="T41" fmla="*/ 392 h 4067"/>
                <a:gd name="T42" fmla="*/ 946 w 4821"/>
                <a:gd name="T43" fmla="*/ 392 h 4067"/>
                <a:gd name="T44" fmla="*/ 946 w 4821"/>
                <a:gd name="T45" fmla="*/ 1325 h 4067"/>
                <a:gd name="T46" fmla="*/ 1219 w 4821"/>
                <a:gd name="T47" fmla="*/ 1325 h 4067"/>
                <a:gd name="T48" fmla="*/ 2133 w 4821"/>
                <a:gd name="T49" fmla="*/ 1325 h 4067"/>
                <a:gd name="T50" fmla="*/ 2133 w 4821"/>
                <a:gd name="T51" fmla="*/ 392 h 4067"/>
                <a:gd name="T52" fmla="*/ 2688 w 4821"/>
                <a:gd name="T53" fmla="*/ 392 h 4067"/>
                <a:gd name="T54" fmla="*/ 2688 w 4821"/>
                <a:gd name="T55" fmla="*/ 1325 h 4067"/>
                <a:gd name="T56" fmla="*/ 2957 w 4821"/>
                <a:gd name="T57" fmla="*/ 1325 h 4067"/>
                <a:gd name="T58" fmla="*/ 3602 w 4821"/>
                <a:gd name="T59" fmla="*/ 1325 h 4067"/>
                <a:gd name="T60" fmla="*/ 3875 w 4821"/>
                <a:gd name="T61" fmla="*/ 1325 h 4067"/>
                <a:gd name="T62" fmla="*/ 3875 w 4821"/>
                <a:gd name="T63" fmla="*/ 392 h 4067"/>
                <a:gd name="T64" fmla="*/ 4430 w 4821"/>
                <a:gd name="T65" fmla="*/ 392 h 4067"/>
                <a:gd name="T66" fmla="*/ 4430 w 4821"/>
                <a:gd name="T67" fmla="*/ 2028 h 4067"/>
                <a:gd name="T68" fmla="*/ 4151 w 4821"/>
                <a:gd name="T69" fmla="*/ 2028 h 4067"/>
                <a:gd name="T70" fmla="*/ 3679 w 4821"/>
                <a:gd name="T71" fmla="*/ 2028 h 4067"/>
                <a:gd name="T72" fmla="*/ 3425 w 4821"/>
                <a:gd name="T73" fmla="*/ 2028 h 4067"/>
                <a:gd name="T74" fmla="*/ 3243 w 4821"/>
                <a:gd name="T75" fmla="*/ 3676 h 4067"/>
                <a:gd name="T76" fmla="*/ 1578 w 4821"/>
                <a:gd name="T77" fmla="*/ 3676 h 4067"/>
                <a:gd name="T78" fmla="*/ 1394 w 4821"/>
                <a:gd name="T79" fmla="*/ 2028 h 4067"/>
                <a:gd name="T80" fmla="*/ 1142 w 4821"/>
                <a:gd name="T81" fmla="*/ 2028 h 4067"/>
                <a:gd name="T82" fmla="*/ 741 w 4821"/>
                <a:gd name="T83" fmla="*/ 2028 h 4067"/>
                <a:gd name="T84" fmla="*/ 391 w 4821"/>
                <a:gd name="T85" fmla="*/ 2028 h 4067"/>
                <a:gd name="T86" fmla="*/ 391 w 4821"/>
                <a:gd name="T87" fmla="*/ 392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1" h="4067">
                  <a:moveTo>
                    <a:pt x="1042" y="2420"/>
                  </a:moveTo>
                  <a:lnTo>
                    <a:pt x="1227" y="4067"/>
                  </a:lnTo>
                  <a:lnTo>
                    <a:pt x="3594" y="4067"/>
                  </a:lnTo>
                  <a:lnTo>
                    <a:pt x="3777" y="2420"/>
                  </a:lnTo>
                  <a:lnTo>
                    <a:pt x="4151" y="2420"/>
                  </a:lnTo>
                  <a:lnTo>
                    <a:pt x="4821" y="2420"/>
                  </a:lnTo>
                  <a:lnTo>
                    <a:pt x="4821" y="0"/>
                  </a:lnTo>
                  <a:lnTo>
                    <a:pt x="3481" y="0"/>
                  </a:lnTo>
                  <a:lnTo>
                    <a:pt x="3481" y="196"/>
                  </a:lnTo>
                  <a:lnTo>
                    <a:pt x="3481" y="932"/>
                  </a:lnTo>
                  <a:lnTo>
                    <a:pt x="3080" y="932"/>
                  </a:lnTo>
                  <a:lnTo>
                    <a:pt x="3080" y="0"/>
                  </a:lnTo>
                  <a:lnTo>
                    <a:pt x="1739" y="0"/>
                  </a:lnTo>
                  <a:lnTo>
                    <a:pt x="1739" y="932"/>
                  </a:lnTo>
                  <a:lnTo>
                    <a:pt x="1338" y="932"/>
                  </a:lnTo>
                  <a:lnTo>
                    <a:pt x="1338" y="0"/>
                  </a:lnTo>
                  <a:lnTo>
                    <a:pt x="0" y="0"/>
                  </a:lnTo>
                  <a:lnTo>
                    <a:pt x="0" y="2420"/>
                  </a:lnTo>
                  <a:lnTo>
                    <a:pt x="741" y="2420"/>
                  </a:lnTo>
                  <a:lnTo>
                    <a:pt x="1042" y="2420"/>
                  </a:lnTo>
                  <a:close/>
                  <a:moveTo>
                    <a:pt x="391" y="392"/>
                  </a:moveTo>
                  <a:lnTo>
                    <a:pt x="946" y="392"/>
                  </a:lnTo>
                  <a:lnTo>
                    <a:pt x="946" y="1325"/>
                  </a:lnTo>
                  <a:lnTo>
                    <a:pt x="1219" y="1325"/>
                  </a:lnTo>
                  <a:lnTo>
                    <a:pt x="2133" y="1325"/>
                  </a:lnTo>
                  <a:lnTo>
                    <a:pt x="2133" y="392"/>
                  </a:lnTo>
                  <a:lnTo>
                    <a:pt x="2688" y="392"/>
                  </a:lnTo>
                  <a:lnTo>
                    <a:pt x="2688" y="1325"/>
                  </a:lnTo>
                  <a:lnTo>
                    <a:pt x="2957" y="1325"/>
                  </a:lnTo>
                  <a:lnTo>
                    <a:pt x="3602" y="1325"/>
                  </a:lnTo>
                  <a:lnTo>
                    <a:pt x="3875" y="1325"/>
                  </a:lnTo>
                  <a:lnTo>
                    <a:pt x="3875" y="392"/>
                  </a:lnTo>
                  <a:lnTo>
                    <a:pt x="4430" y="392"/>
                  </a:lnTo>
                  <a:lnTo>
                    <a:pt x="4430" y="2028"/>
                  </a:lnTo>
                  <a:lnTo>
                    <a:pt x="4151" y="2028"/>
                  </a:lnTo>
                  <a:lnTo>
                    <a:pt x="3679" y="2028"/>
                  </a:lnTo>
                  <a:lnTo>
                    <a:pt x="3425" y="2028"/>
                  </a:lnTo>
                  <a:lnTo>
                    <a:pt x="3243" y="3676"/>
                  </a:lnTo>
                  <a:lnTo>
                    <a:pt x="1578" y="3676"/>
                  </a:lnTo>
                  <a:lnTo>
                    <a:pt x="1394" y="2028"/>
                  </a:lnTo>
                  <a:lnTo>
                    <a:pt x="1142" y="2028"/>
                  </a:lnTo>
                  <a:lnTo>
                    <a:pt x="741" y="2028"/>
                  </a:lnTo>
                  <a:lnTo>
                    <a:pt x="391" y="2028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rgbClr val="01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black">
            <a:xfrm>
              <a:off x="871297" y="576389"/>
              <a:ext cx="132324" cy="132138"/>
            </a:xfrm>
            <a:custGeom>
              <a:avLst/>
              <a:gdLst>
                <a:gd name="T0" fmla="*/ 1428 w 1428"/>
                <a:gd name="T1" fmla="*/ 268 h 1426"/>
                <a:gd name="T2" fmla="*/ 1160 w 1428"/>
                <a:gd name="T3" fmla="*/ 0 h 1426"/>
                <a:gd name="T4" fmla="*/ 1135 w 1428"/>
                <a:gd name="T5" fmla="*/ 25 h 1426"/>
                <a:gd name="T6" fmla="*/ 0 w 1428"/>
                <a:gd name="T7" fmla="*/ 1157 h 1426"/>
                <a:gd name="T8" fmla="*/ 271 w 1428"/>
                <a:gd name="T9" fmla="*/ 1426 h 1426"/>
                <a:gd name="T10" fmla="*/ 1428 w 1428"/>
                <a:gd name="T11" fmla="*/ 26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428" y="268"/>
                  </a:moveTo>
                  <a:lnTo>
                    <a:pt x="1160" y="0"/>
                  </a:lnTo>
                  <a:lnTo>
                    <a:pt x="1135" y="25"/>
                  </a:lnTo>
                  <a:lnTo>
                    <a:pt x="0" y="1157"/>
                  </a:lnTo>
                  <a:lnTo>
                    <a:pt x="271" y="1426"/>
                  </a:lnTo>
                  <a:lnTo>
                    <a:pt x="1428" y="268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black">
            <a:xfrm>
              <a:off x="593028" y="576389"/>
              <a:ext cx="132324" cy="132138"/>
            </a:xfrm>
            <a:custGeom>
              <a:avLst/>
              <a:gdLst>
                <a:gd name="T0" fmla="*/ 1159 w 1428"/>
                <a:gd name="T1" fmla="*/ 1426 h 1426"/>
                <a:gd name="T2" fmla="*/ 1428 w 1428"/>
                <a:gd name="T3" fmla="*/ 1157 h 1426"/>
                <a:gd name="T4" fmla="*/ 270 w 1428"/>
                <a:gd name="T5" fmla="*/ 0 h 1426"/>
                <a:gd name="T6" fmla="*/ 0 w 1428"/>
                <a:gd name="T7" fmla="*/ 268 h 1426"/>
                <a:gd name="T8" fmla="*/ 25 w 1428"/>
                <a:gd name="T9" fmla="*/ 293 h 1426"/>
                <a:gd name="T10" fmla="*/ 1159 w 1428"/>
                <a:gd name="T11" fmla="*/ 142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159" y="1426"/>
                  </a:moveTo>
                  <a:lnTo>
                    <a:pt x="1428" y="1157"/>
                  </a:lnTo>
                  <a:lnTo>
                    <a:pt x="270" y="0"/>
                  </a:lnTo>
                  <a:lnTo>
                    <a:pt x="0" y="268"/>
                  </a:lnTo>
                  <a:lnTo>
                    <a:pt x="25" y="293"/>
                  </a:lnTo>
                  <a:lnTo>
                    <a:pt x="1159" y="1426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black">
            <a:xfrm>
              <a:off x="780023" y="529409"/>
              <a:ext cx="35212" cy="151783"/>
            </a:xfrm>
            <a:custGeom>
              <a:avLst/>
              <a:gdLst>
                <a:gd name="T0" fmla="*/ 380 w 380"/>
                <a:gd name="T1" fmla="*/ 0 h 1638"/>
                <a:gd name="T2" fmla="*/ 0 w 380"/>
                <a:gd name="T3" fmla="*/ 0 h 1638"/>
                <a:gd name="T4" fmla="*/ 0 w 380"/>
                <a:gd name="T5" fmla="*/ 34 h 1638"/>
                <a:gd name="T6" fmla="*/ 0 w 380"/>
                <a:gd name="T7" fmla="*/ 1638 h 1638"/>
                <a:gd name="T8" fmla="*/ 380 w 380"/>
                <a:gd name="T9" fmla="*/ 1638 h 1638"/>
                <a:gd name="T10" fmla="*/ 380 w 380"/>
                <a:gd name="T11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1638">
                  <a:moveTo>
                    <a:pt x="38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1638"/>
                  </a:lnTo>
                  <a:lnTo>
                    <a:pt x="380" y="163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</p:grpSp>
      <p:cxnSp>
        <p:nvCxnSpPr>
          <p:cNvPr id="12" name="Suora yhdysviiva 11"/>
          <p:cNvCxnSpPr/>
          <p:nvPr userDrawn="1"/>
        </p:nvCxnSpPr>
        <p:spPr>
          <a:xfrm>
            <a:off x="341313" y="332656"/>
            <a:ext cx="1016000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/>
          <p:cNvCxnSpPr/>
          <p:nvPr userDrawn="1"/>
        </p:nvCxnSpPr>
        <p:spPr>
          <a:xfrm>
            <a:off x="1566863" y="332656"/>
            <a:ext cx="4421187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uora yhdysviiva 13"/>
          <p:cNvCxnSpPr/>
          <p:nvPr userDrawn="1"/>
        </p:nvCxnSpPr>
        <p:spPr>
          <a:xfrm>
            <a:off x="6205538" y="332656"/>
            <a:ext cx="5641974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5"/>
          <p:cNvSpPr txBox="1"/>
          <p:nvPr userDrawn="1"/>
        </p:nvSpPr>
        <p:spPr>
          <a:xfrm>
            <a:off x="9707213" y="6436800"/>
            <a:ext cx="2140299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600" b="1" noProof="0" dirty="0">
                <a:solidFill>
                  <a:schemeClr val="tx2"/>
                </a:solidFill>
              </a:rPr>
              <a:t>University of Oulu</a:t>
            </a:r>
          </a:p>
        </p:txBody>
      </p:sp>
    </p:spTree>
    <p:extLst>
      <p:ext uri="{BB962C8B-B14F-4D97-AF65-F5344CB8AC3E}">
        <p14:creationId xmlns:p14="http://schemas.microsoft.com/office/powerpoint/2010/main" val="33202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F450-B014-44A2-B239-0BD32D8DBBF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Final work: XXX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[Author]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6" y="434338"/>
            <a:ext cx="3474727" cy="1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1: What is your plan for final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Topic of the work:</a:t>
            </a:r>
          </a:p>
          <a:p>
            <a:r>
              <a:rPr lang="en-US" dirty="0"/>
              <a:t>Approach: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Literature review of a specific topic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Replicate the results of a given paper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Research work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Proposition of new concepts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Hardware implementation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What do you expect to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do you want to show with this work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Feasibility of the proposed solution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Overview and assessment of potential technologies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…</a:t>
            </a:r>
          </a:p>
          <a:p>
            <a:r>
              <a:rPr lang="en-US" dirty="0"/>
              <a:t>Why the approach you proposed in Slide 1 is the best choice to do so: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5954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More about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Why you choose this topic?</a:t>
            </a:r>
          </a:p>
        </p:txBody>
      </p:sp>
    </p:spTree>
    <p:extLst>
      <p:ext uri="{BB962C8B-B14F-4D97-AF65-F5344CB8AC3E}">
        <p14:creationId xmlns:p14="http://schemas.microsoft.com/office/powerpoint/2010/main" val="10363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Planned structure of the final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(half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Description of 4 </a:t>
            </a:r>
            <a:r>
              <a:rPr lang="en-US"/>
              <a:t>different </a:t>
            </a:r>
            <a:r>
              <a:rPr lang="en-US" i="1"/>
              <a:t>IoT</a:t>
            </a:r>
            <a:r>
              <a:rPr lang="en-US"/>
              <a:t> </a:t>
            </a:r>
            <a:r>
              <a:rPr lang="en-US" dirty="0"/>
              <a:t>technologies (half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Comparison between them (half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Potential use-cases (half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with 5G and possible applications (half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 (half page)</a:t>
            </a:r>
          </a:p>
        </p:txBody>
      </p:sp>
    </p:spTree>
    <p:extLst>
      <p:ext uri="{BB962C8B-B14F-4D97-AF65-F5344CB8AC3E}">
        <p14:creationId xmlns:p14="http://schemas.microsoft.com/office/powerpoint/2010/main" val="135584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161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work: XXX</vt:lpstr>
      <vt:lpstr>Slide 1: What is your plan for final work?</vt:lpstr>
      <vt:lpstr>Slide 2: What do you expect to reach</vt:lpstr>
      <vt:lpstr>Slide 3: More about the topic</vt:lpstr>
      <vt:lpstr>Slide 4: Planned structure of the final work</vt:lpstr>
    </vt:vector>
  </TitlesOfParts>
  <Company>Oulun yliopisto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Energy Internet via Machine-type Communications</dc:title>
  <dc:creator>Pedro Juliano Nardelli</dc:creator>
  <cp:lastModifiedBy>Pedro Juliano Nardelli</cp:lastModifiedBy>
  <cp:revision>225</cp:revision>
  <dcterms:created xsi:type="dcterms:W3CDTF">2017-11-02T07:02:18Z</dcterms:created>
  <dcterms:modified xsi:type="dcterms:W3CDTF">2019-08-09T11:08:26Z</dcterms:modified>
</cp:coreProperties>
</file>