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64" r:id="rId5"/>
    <p:sldId id="269" r:id="rId6"/>
    <p:sldId id="263" r:id="rId7"/>
    <p:sldId id="261" r:id="rId8"/>
    <p:sldId id="326" r:id="rId9"/>
    <p:sldId id="260" r:id="rId10"/>
    <p:sldId id="266" r:id="rId11"/>
    <p:sldId id="267" r:id="rId12"/>
    <p:sldId id="268" r:id="rId13"/>
    <p:sldId id="271" r:id="rId14"/>
    <p:sldId id="272" r:id="rId15"/>
    <p:sldId id="273" r:id="rId16"/>
    <p:sldId id="275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7" r:id="rId35"/>
    <p:sldId id="293" r:id="rId36"/>
    <p:sldId id="294" r:id="rId37"/>
    <p:sldId id="308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471698-FB29-4763-A73B-C2DC7C51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CF82A2D-70F9-4C74-9ED4-FAFFAFF23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464889-11D2-49B8-9B4A-6E1F1924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3D8225-320D-4C90-B67D-FCB70443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87D80E-8E8B-48E4-9844-815D66A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2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01A4C-8AAF-4AA9-8546-2DA995C0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FAFFE5-B4D6-4697-8AF6-350E1D4D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D53819-6128-4796-8EFD-E9E8E6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AC1A04-99D3-47EB-B5EA-1AB461D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59BFF5-FEFD-456F-968F-DF4DEFAA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C4E03E-19CA-4D42-BAAF-C18772B43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8451C5-7380-4395-AE3E-A1FAF82F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D3BE21-BFE5-4013-8092-94D23FCD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FB0CD4-20AF-424E-9457-0F4BE23B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08B92-A181-43A1-940C-768DACDF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911891-F887-4F99-AA55-1DEE1B5D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38083B-5AB1-4DBE-8CC7-2572BFC8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180D9F-6960-4D2B-9316-D522384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51D04A-0345-44C2-BD42-50FD4A72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94539E-E6F0-435B-B352-F9F7AFB5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95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70C9B3-A090-40FB-9824-9BE7B849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C3C15-E3EA-4C80-BF4F-696D11B7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D6FB52-AF8A-4873-BFB5-584A4EBC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90AFE2-0830-483B-A946-27212566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21D85E-6B00-4D93-A4CB-DD1190EE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96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DE08C0-FCAD-4083-BB3E-560B0AE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062007-495E-4B1C-A34F-22A46EAB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799315-B83B-4611-BE4E-21440761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78A891-9C5C-4DB5-8BFF-19668E83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A2E5CE-A29F-4287-BAD5-4BF13E2E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6C5596-0C3D-4E66-A3AF-FC072460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1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09F9F-DC18-499D-98BA-70B45AF9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FE3DBC-9EE4-4E3D-889E-DD3AE333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0BEC8A-2DD0-407F-9295-5ECFBCABD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F0ADFDF-2791-4794-8118-1B2892106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701FDF6-1290-4F30-B910-656122686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188799-0445-4DDD-BBC0-1048E7E8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CAD8375-F36C-4ECF-A4A5-649B95F0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8D0522E-B1BD-420E-8B4D-FA897231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8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BB0189-033B-4AF4-B24F-2B6C1B24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C58F0A-5DD4-496D-AEA4-C02A2363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C3F8268-F08E-4F20-9458-232C6A72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9774A4-916F-4BC4-9296-EC08BCF9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4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018941-70C5-4EFE-96C3-F9C095B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D5A99F-690D-43C8-AE1F-DD10236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5E73D7B-7706-487D-BE7D-E11542BD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3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EE56AE-3C98-414C-A33E-0E7EBB2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6AD523-05A3-431C-ADB9-B294BBFD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2CA4A5-4088-4113-A65A-D3015C37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710A70-40A8-499F-8B0C-106E884A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F95B3C-6C44-47EC-85FD-1ABDAE88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1E8E32-DD5E-4ABF-8504-1564DA0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9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9C02EA-E0D4-4FA9-9B09-7A00A8B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6161C87-D26B-44A1-807E-CD4A62802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8A3175-9BBA-42FD-A5F3-1753DD950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A6766B-CC6D-4971-B2BF-D866CB85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989E6F-0B31-44FE-AED0-0C479428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89689B-8F91-4E66-B2ED-5F3781E0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4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20267C1-9DD5-4DC6-829C-F91C04CD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53636C-714A-4383-893B-7C6C4043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7604E2-B62C-48B4-B679-859CD1E26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D957-697E-47C7-93CC-D8C8821387B9}" type="datetimeFigureOut">
              <a:rPr lang="tr-TR" smtClean="0"/>
              <a:t>25.12.2021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544C4E-CF7E-4628-BA2D-1D95684C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D69458-36C4-42EE-992E-30BA715B3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D661-A665-46FA-9B56-672C5C44F9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1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FCE549-E378-456D-9EC2-66C903C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113" y="2103437"/>
            <a:ext cx="3075774" cy="1325563"/>
          </a:xfrm>
        </p:spPr>
        <p:txBody>
          <a:bodyPr/>
          <a:lstStyle/>
          <a:p>
            <a:r>
              <a:rPr lang="tr-TR" dirty="0" err="1"/>
              <a:t>Question</a:t>
            </a:r>
            <a:r>
              <a:rPr lang="tr-T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3998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12BC9D-4B73-4396-A1C2-4ECC0A3D5DC7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7C65F6-5CD3-46D0-907F-47CDABAF0331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A53E2-0B74-4F94-8DD3-9EB1FC0B973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69920-D01A-439A-B587-A27F23D34386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A52A48-35CE-4D3E-A956-2E89115E0247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065763-B876-4EE6-9B65-7EF792B605CA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3C49C-B166-4E47-B9AE-2E4DF4B6E8FB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A4C8B4-09CA-40E9-904D-5C1D89E16E67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BA0CE33-113D-42A5-B78B-5227705499E6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1C862E0-A0E7-430E-881C-39A802C79E36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2B1F6A3-01E6-4931-85F9-209EE001AC0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C821620-5762-42CD-B91E-9073F7E4901F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CBC5453-01B6-4B84-9391-D0EDCB034B8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7EB1B62-5FC6-409E-9871-86608417850E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4D6D770-9061-4DAC-98B5-68404FAF21AC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EC5A124-6451-4BAB-A76A-DEFFB66C1185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ADC579B0-37BF-45B4-A9F6-D7C7E2FAECB6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7340BB86-5843-4BB3-A88F-BC60CF03F9E9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B7ECEF1-B3D1-448C-976B-F8F885F90230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75944E5-3E20-408E-AF65-6006FF937F97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B8BD7F09-7377-4C87-A5D5-F27A347E00D9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52299E74-13E4-4617-92AD-C20425AF3975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D8B2AE6-5525-4245-91C4-5BB998DCF3A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D9D539E4-F6E1-454A-A12C-FBD0FBFEE33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49A6585C-BC35-4442-AF64-0848AE577F6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E42A3C2E-7007-491E-A715-0DB2FBBEE56A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8BF23B0E-4314-43A7-9B12-5FC1CC0E5AF2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35DCD946-391F-470C-A91A-11F1C2E2ED7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96A33118-5CB5-46AB-A56F-391F63F6BFAF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733E5B33-4B69-489C-9530-21D7EA1413E3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C96D861-CD31-4136-A6D0-DB6F8C0989CF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E261460-270C-4592-B672-BDFDC7E5B450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F551A96-7AD3-444A-BA94-161342527215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B3196DD1-B625-4E7F-8109-03AE975CA8D6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EC78CB0-5774-4E46-AB2E-A68512526744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F86981E-AA7A-418C-ABA0-1432E47756B0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5C7F583B-6662-40E8-90E3-0478FEA61C8E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8145DC57-1D77-4030-8865-841B116E53F0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25945F5-3B01-4264-9324-3B2F25CBF8B1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113127B2-6141-4BC2-8E1D-F8E585FD8E5D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C2349D58-9332-484E-A644-C566463C3D62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A6C7E489-D5F8-4E43-B903-2C71FEED46ED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E7E179DB-8155-4BF1-B007-7E76A3D99ED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6ACCEFDE-F540-44E0-8B24-4A6849F52862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E0B603FE-1C63-42E0-8E92-53E0F259D4AE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1E1500E6-37DA-4D1C-AD61-E43D37FE2473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61FC9BC5-6178-4844-AE19-C7750BB1C07F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34C31535-5FE7-4DE4-B2A1-5075405C0E8C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FCA80949-5976-4DCE-B819-DDE7467867AB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32C1BAD-B46D-4A75-B479-EBAF4F627C54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111B9EDF-724A-4755-B2F4-E31A7966E768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AAD2E02D-499A-4A26-BE71-73A5697346F2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83D92E59-ED6C-4A79-907A-02256EA33C5D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5408F6D-5803-4B51-B5C2-9624DFE03561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 (D)</a:t>
            </a:r>
            <a:endParaRPr lang="tr-TR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C8EE85E0-4F30-436B-9F2D-8624D84504BA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0A05AD8D-0F39-49AF-BDCC-11EA96122BC4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6C4D75BF-A522-416D-84A9-5D240589B9F8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217A1BA3-3289-477B-BCD6-89D4EA438101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8BA1B9FC-5E38-4823-8AA5-AD0B87BFF05A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84CA0B0D-5D29-4935-83F8-DB0B1A58F235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3480811A-2480-4C50-8323-13D079EC91C0}"/>
              </a:ext>
            </a:extLst>
          </p:cNvPr>
          <p:cNvSpPr/>
          <p:nvPr/>
        </p:nvSpPr>
        <p:spPr>
          <a:xfrm>
            <a:off x="10359012" y="30740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C37F3996-F398-4A5C-A6B7-49D54C922E64}"/>
              </a:ext>
            </a:extLst>
          </p:cNvPr>
          <p:cNvSpPr/>
          <p:nvPr/>
        </p:nvSpPr>
        <p:spPr>
          <a:xfrm>
            <a:off x="10375335" y="1046847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BCE5CD86-3240-4C4A-9F79-789DA068DC78}"/>
              </a:ext>
            </a:extLst>
          </p:cNvPr>
          <p:cNvSpPr/>
          <p:nvPr/>
        </p:nvSpPr>
        <p:spPr>
          <a:xfrm>
            <a:off x="10375335" y="1737136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61779858-53A1-466F-AC66-7DB5FB1C4269}"/>
              </a:ext>
            </a:extLst>
          </p:cNvPr>
          <p:cNvSpPr txBox="1"/>
          <p:nvPr/>
        </p:nvSpPr>
        <p:spPr>
          <a:xfrm>
            <a:off x="10437000" y="392264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FA3A3AED-E8AB-4845-A854-03CA142F6C0E}"/>
              </a:ext>
            </a:extLst>
          </p:cNvPr>
          <p:cNvSpPr txBox="1"/>
          <p:nvPr/>
        </p:nvSpPr>
        <p:spPr>
          <a:xfrm>
            <a:off x="10375335" y="1130551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031CF9FD-786D-44F0-8BBB-0CFD278EADDA}"/>
              </a:ext>
            </a:extLst>
          </p:cNvPr>
          <p:cNvSpPr txBox="1"/>
          <p:nvPr/>
        </p:nvSpPr>
        <p:spPr>
          <a:xfrm>
            <a:off x="10280714" y="1697465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0E1AA957-9D9A-4AD2-89A7-755D06391B02}"/>
              </a:ext>
            </a:extLst>
          </p:cNvPr>
          <p:cNvSpPr/>
          <p:nvPr/>
        </p:nvSpPr>
        <p:spPr>
          <a:xfrm>
            <a:off x="10375336" y="2308073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AA0392F0-081E-4389-92B6-38E406AA2A50}"/>
              </a:ext>
            </a:extLst>
          </p:cNvPr>
          <p:cNvSpPr txBox="1"/>
          <p:nvPr/>
        </p:nvSpPr>
        <p:spPr>
          <a:xfrm>
            <a:off x="10280714" y="2235348"/>
            <a:ext cx="1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  <a:p>
            <a:endParaRPr lang="tr-TR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ED3A3C8A-1337-4F59-90E3-A8478B3D289B}"/>
              </a:ext>
            </a:extLst>
          </p:cNvPr>
          <p:cNvSpPr txBox="1"/>
          <p:nvPr/>
        </p:nvSpPr>
        <p:spPr>
          <a:xfrm>
            <a:off x="9460194" y="4778062"/>
            <a:ext cx="232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Marking</a:t>
            </a:r>
            <a:r>
              <a:rPr lang="tr-TR" dirty="0"/>
              <a:t> A as </a:t>
            </a:r>
            <a:r>
              <a:rPr lang="tr-TR" dirty="0" err="1"/>
              <a:t>known</a:t>
            </a:r>
            <a:r>
              <a:rPr lang="tr-TR" dirty="0"/>
              <a:t> since it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vertices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944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6AB1F6-8168-4D75-B3C4-A965775808FB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D30DB-DF51-495C-9707-5E0F9377C56D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2DE6F-95A4-4381-A2CC-1E2EFFCB6DFB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3CB05-375C-4EB6-B97D-26C9FE4B7FCA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9F4212-0DBD-4DD5-B703-03269F0B0110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DF6EE-D0D4-453C-991F-BE5065B308E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E9E0AF-98CF-442C-ADA7-47AB3C81EA7C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664198-B62E-481D-B76D-536DE53A4E35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2DB87AF-EF51-405B-9850-EC26DFBE832E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1D85435-E374-4743-A76B-F590014CEF0E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498088E-F0EA-4A26-9F96-1BCBA84E999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9E5175F-5002-4EE5-8E53-8063B427FB4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2E5D8E1-584B-4D9E-97AD-C32DE37D7A95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754E970-D819-4AC7-B4E7-02D4DC2E2FF2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78CE0A6-FEF9-4FE9-9CC3-429985DC00AF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B3C7205-13A5-4EF2-ACF3-961A6CB5DCD4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D3E2EF9A-FEC8-4E9E-9069-6ECF03A12126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C27E014-7778-4EDA-A7A4-0F933D4AD73D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5EB74A54-1428-411D-99EC-56F1264CE275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D8ACDAF-AA37-4C60-BE5E-B89139C2F238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97473C52-DD53-4A53-8668-E9CBB3B0C22B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6FF42BB5-5B36-437F-85F1-C97213738195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7B2C162F-B1BE-4CB0-85EA-0152606995F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A72D1163-0EE7-4794-8FEA-AD75ADA369A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70ABD68A-DE4F-4121-9C1A-5D061DE56E78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0B15E1B5-3248-450D-A9B5-549138AA6C1C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897323C2-4C53-4550-89C7-ED355CB7532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E32A1BA4-73CF-4989-BABB-CFA25830813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BA15873-DC90-4A87-BE55-DC297C10277D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FA13AD90-8DA7-4214-9298-DDD3B0ADA4BE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F8C0C64-A40C-4BE8-B55D-848CB1556C46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D01F00D5-055A-4653-9738-6E82BD92DFE3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8579049-606D-4878-A64A-EEEA0EF2036D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C980C30-819D-49E7-AEED-26C15F4482BC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D24142CF-A995-4B5B-9395-9019281E1919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3802AA3-B578-479A-9E38-0121196950BE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4F7C09E8-0C54-4771-B194-198FD3D13C3C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A8220602-2A3A-4CA3-9C87-CD4F3E16CD73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FD93C4C-F2A5-48B8-8FE1-1C7C996460FC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17B487A-C253-4615-A5F2-1390806D3F8E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D615BFE-CB89-4912-88E4-6DB080486CD6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287F05E-9D56-43C7-8A6B-B86ED5C49CDF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FABF3619-A195-4560-B038-3552E2BD3B82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9F4F38A0-70FF-48D5-9F70-B5030D3E16A5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779BF9D5-3AA0-4275-A244-1063979ABB44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160F3721-C8B1-4D1F-A576-90D9302D4DE7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31136F1-BF46-489F-970A-7F5873A7B41F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B72EB06B-B3D1-414F-8531-E2B139AA6484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7B9B6443-B0A7-48E0-8952-5B0EE3CBD875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321E8863-C556-4309-B625-CEBA3416FFC1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4902C00A-D887-4453-9B2C-4FC8573B5A90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F78A4D1E-66F6-40EB-A661-063997DD590F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E9E569AD-DA55-4662-8427-4531256C4909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1B24DD76-E195-4A59-8C80-78757211291A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 (</a:t>
            </a:r>
            <a:r>
              <a:rPr lang="tr-TR" dirty="0">
                <a:solidFill>
                  <a:srgbClr val="202124"/>
                </a:solidFill>
                <a:latin typeface="arial" panose="020B0604020202020204" pitchFamily="34" charset="0"/>
              </a:rPr>
              <a:t>D)</a:t>
            </a:r>
            <a:endParaRPr lang="tr-TR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F071E43-6EF0-4AE2-95AD-A7E1A62126A2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247A881-6F4F-4E8D-AD6B-3743FEC86E98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798CF2C8-97EF-4B36-9AD2-0A35C4DB1F06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20436BB-1014-4D1E-89DC-1294C0D74820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9D195FF5-1ED4-459F-B634-67E98CD4647A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8CF0F8A0-C469-48FD-B4A8-4F09EDFCBD5A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4234FB0D-E849-46C2-BBE2-88208C59F255}"/>
              </a:ext>
            </a:extLst>
          </p:cNvPr>
          <p:cNvSpPr/>
          <p:nvPr/>
        </p:nvSpPr>
        <p:spPr>
          <a:xfrm>
            <a:off x="10359012" y="30740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FC439C85-AEF2-43F8-8200-40199124F07E}"/>
              </a:ext>
            </a:extLst>
          </p:cNvPr>
          <p:cNvSpPr/>
          <p:nvPr/>
        </p:nvSpPr>
        <p:spPr>
          <a:xfrm>
            <a:off x="10375335" y="1046847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1E445FDC-D307-407D-9717-F5FC65B1023F}"/>
              </a:ext>
            </a:extLst>
          </p:cNvPr>
          <p:cNvSpPr/>
          <p:nvPr/>
        </p:nvSpPr>
        <p:spPr>
          <a:xfrm>
            <a:off x="10375335" y="1737136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D1007225-6842-451B-8A97-BC14867F9FA9}"/>
              </a:ext>
            </a:extLst>
          </p:cNvPr>
          <p:cNvSpPr txBox="1"/>
          <p:nvPr/>
        </p:nvSpPr>
        <p:spPr>
          <a:xfrm>
            <a:off x="10437000" y="392264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69034613-454C-4543-BCB1-BDD217683E85}"/>
              </a:ext>
            </a:extLst>
          </p:cNvPr>
          <p:cNvSpPr txBox="1"/>
          <p:nvPr/>
        </p:nvSpPr>
        <p:spPr>
          <a:xfrm>
            <a:off x="10375335" y="1130551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837E55B4-A667-4751-9A64-BD11689C7E72}"/>
              </a:ext>
            </a:extLst>
          </p:cNvPr>
          <p:cNvSpPr txBox="1"/>
          <p:nvPr/>
        </p:nvSpPr>
        <p:spPr>
          <a:xfrm>
            <a:off x="10280714" y="1697465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33B5EB0E-9CF6-443B-85BC-3CA452CDA23B}"/>
              </a:ext>
            </a:extLst>
          </p:cNvPr>
          <p:cNvSpPr/>
          <p:nvPr/>
        </p:nvSpPr>
        <p:spPr>
          <a:xfrm>
            <a:off x="10375336" y="2308073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CAF2DF9E-9A70-4D51-BABA-BA3B4C490FD5}"/>
              </a:ext>
            </a:extLst>
          </p:cNvPr>
          <p:cNvSpPr txBox="1"/>
          <p:nvPr/>
        </p:nvSpPr>
        <p:spPr>
          <a:xfrm>
            <a:off x="10280714" y="2235348"/>
            <a:ext cx="1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  <a:p>
            <a:endParaRPr lang="tr-TR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B3A04A79-704B-4E1B-94EB-AD2705EA8410}"/>
              </a:ext>
            </a:extLst>
          </p:cNvPr>
          <p:cNvSpPr txBox="1"/>
          <p:nvPr/>
        </p:nvSpPr>
        <p:spPr>
          <a:xfrm>
            <a:off x="9075634" y="4492649"/>
            <a:ext cx="2708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Marking</a:t>
            </a:r>
            <a:r>
              <a:rPr lang="tr-TR" dirty="0"/>
              <a:t> B as </a:t>
            </a:r>
            <a:r>
              <a:rPr lang="tr-TR" dirty="0" err="1"/>
              <a:t>known</a:t>
            </a:r>
            <a:r>
              <a:rPr lang="tr-TR" dirty="0"/>
              <a:t> since it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vertices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57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863093-A957-4BFF-9892-8D28730E09B6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979021-4DFD-4AB5-A725-F8BE0ED4D0F6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BF606C-6C03-4D6F-8658-265E3519020B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D47BD9-CEA5-4CA4-818B-C26D89DAFB8D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1B03AF-5BD0-4F98-B83B-0E3726440191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37057-359C-48EC-92A2-DB74449D7F87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80CD3E-488E-44C6-A876-C583C582C1A6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3A0B69-05FF-40F2-AB8A-3FE2BAF0704A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6F42331-688A-492A-A404-EF5CEFF3C95E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A361E71-A5C9-48A8-818B-BD5D72482595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EA9FA50-6DE0-44AC-B758-64616A23C2D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584218C-1665-43F3-8C79-A59047A0E52A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D5326E4-61DD-4471-A6D4-67CF69BEA03C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44D8A8F-A965-44C4-B224-5866A882E5D1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125B973-5E56-4035-9569-64582372CA7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EC20EDF-9DDE-49A0-A466-25FBFB464654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7277F19C-1F52-4DC9-BE31-37120CAD848C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C79270FC-FCC7-4944-A9FE-BE5B7676CBFB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98991FAE-C8F1-4C7B-AC44-74DB31D93A26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8BC5B722-CB0E-42B1-8354-CD2FDB14F1B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6FBF5A0C-B270-4937-9BF8-087D81E2F328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163ED296-7772-4540-989D-76BE113EC9A9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6B71CD0C-6412-43D7-BC11-9BA41CEEBB9E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B95C2CAF-A786-40DA-81D0-D8EC4FA6E4A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2A1586EB-0129-4A2F-B621-FCE9C0B258D9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F1DF28D3-069F-498C-A3FA-AFD03DAE2CCC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2592B4DE-C0E6-44D7-BB51-0A48E854DBF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A7AB7691-614C-46ED-B42A-63C5EE63FE2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6309BBA-014A-4AB0-95EA-E4FD7E0A71BB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C9D5E658-A4E3-41B4-B6F6-7361FC14A5C9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17436F33-6807-4C20-90CF-C103FFCA9A26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257A2E1-5852-4B4C-A543-71529483F4BB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62784DA-BCE2-437D-A9C8-9C4A7FBA8C12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ED9EB73-1569-4FFD-8463-ED285153B87C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C5D94B7-C5ED-4699-BFAE-1F38EB1167B2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61058BCC-1DDF-4C83-B154-F8A66B220AD7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7D5AB789-A479-4FF8-B93C-7F7BE584B72E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83B60212-6DA7-4AB9-9A7A-E5B549EC952F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95269E14-8DD3-4671-9469-5F45E653BF91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DC6F1C2-E232-441E-A5B1-2DB40456AF78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B16A72B-4BC7-491D-A8F6-FF573280E2A8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0889F5F3-D833-49C6-84CB-43A5A722CCB9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6605A36E-B7E1-4097-8D1D-7520B8904D28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C9B8500-8D62-4D39-98A8-16E04299BDB1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E92C8DDD-4395-4756-B016-477026F92DAB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F59FF244-860B-46A1-93C9-A3F36F5CA34C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365B461F-7123-484B-B7BD-1F32318AB72E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DB845FF4-0718-410A-BF5C-49208EB6B0DC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D21BFD18-DB6F-47A0-A8F1-02A65F86C0A8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48845E7C-DF73-4444-A556-522A1551CF3E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CF8F00C9-F220-4156-AECB-C08F25003F67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AFEDD272-DB1D-4A47-BC8E-D32BE8F6031B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C1744354-FEBE-42CA-82EA-04B368D24D76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9DDFFE1-3288-48B3-932E-16E193087F52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202124"/>
                </a:solidFill>
                <a:latin typeface="arial" panose="020B0604020202020204" pitchFamily="34" charset="0"/>
              </a:rPr>
              <a:t>7</a:t>
            </a:r>
            <a:r>
              <a:rPr lang="tr-T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(D)</a:t>
            </a:r>
            <a:endParaRPr lang="tr-TR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BBDA390E-7B5C-4B20-99F9-E3EAD1EF32FB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578E6C35-521D-4511-88D1-14748B56F38F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E441247B-E9AD-46B0-8CD1-B7B53C7EB550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2B98A122-9156-4CD1-AFAB-C95C828EB435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AC8DBFE9-9B9E-46B2-811D-B51311871410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DE11CC9E-7E61-4BA2-97C3-7A1059366CA8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E10B8E87-C034-4E18-ACC7-E32A6D421815}"/>
              </a:ext>
            </a:extLst>
          </p:cNvPr>
          <p:cNvSpPr/>
          <p:nvPr/>
        </p:nvSpPr>
        <p:spPr>
          <a:xfrm>
            <a:off x="10359012" y="30740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DCA0F9DD-4086-4EC7-9503-8812D9DCEEC3}"/>
              </a:ext>
            </a:extLst>
          </p:cNvPr>
          <p:cNvSpPr/>
          <p:nvPr/>
        </p:nvSpPr>
        <p:spPr>
          <a:xfrm>
            <a:off x="10375335" y="1046847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97149608-C69E-40AF-9A08-7FD2D954E336}"/>
              </a:ext>
            </a:extLst>
          </p:cNvPr>
          <p:cNvSpPr/>
          <p:nvPr/>
        </p:nvSpPr>
        <p:spPr>
          <a:xfrm>
            <a:off x="10375335" y="1737136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B86B7DE6-7722-44E5-96A7-90A6939FBA10}"/>
              </a:ext>
            </a:extLst>
          </p:cNvPr>
          <p:cNvSpPr txBox="1"/>
          <p:nvPr/>
        </p:nvSpPr>
        <p:spPr>
          <a:xfrm>
            <a:off x="10437000" y="392264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F5EDA283-2879-4241-99C0-FBE5E8623ACE}"/>
              </a:ext>
            </a:extLst>
          </p:cNvPr>
          <p:cNvSpPr txBox="1"/>
          <p:nvPr/>
        </p:nvSpPr>
        <p:spPr>
          <a:xfrm>
            <a:off x="10375335" y="1130551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1D00DAC-32F9-4085-8929-A3F6E51C02E9}"/>
              </a:ext>
            </a:extLst>
          </p:cNvPr>
          <p:cNvSpPr txBox="1"/>
          <p:nvPr/>
        </p:nvSpPr>
        <p:spPr>
          <a:xfrm>
            <a:off x="10280714" y="1697465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444793A8-6382-49A6-8132-DF3AD27FC369}"/>
              </a:ext>
            </a:extLst>
          </p:cNvPr>
          <p:cNvSpPr/>
          <p:nvPr/>
        </p:nvSpPr>
        <p:spPr>
          <a:xfrm>
            <a:off x="10375336" y="2308073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1E7A7DFC-BA08-415F-9F4D-1600C1A5C096}"/>
              </a:ext>
            </a:extLst>
          </p:cNvPr>
          <p:cNvSpPr txBox="1"/>
          <p:nvPr/>
        </p:nvSpPr>
        <p:spPr>
          <a:xfrm>
            <a:off x="10280714" y="2235348"/>
            <a:ext cx="1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  <a:p>
            <a:endParaRPr lang="tr-TR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8A864F02-EB89-496F-80B2-3ADC80E90C97}"/>
              </a:ext>
            </a:extLst>
          </p:cNvPr>
          <p:cNvSpPr txBox="1"/>
          <p:nvPr/>
        </p:nvSpPr>
        <p:spPr>
          <a:xfrm>
            <a:off x="9075634" y="4492649"/>
            <a:ext cx="2708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Marking</a:t>
            </a:r>
            <a:r>
              <a:rPr lang="tr-TR" dirty="0"/>
              <a:t> F as </a:t>
            </a:r>
            <a:r>
              <a:rPr lang="tr-TR" dirty="0" err="1"/>
              <a:t>known</a:t>
            </a:r>
            <a:r>
              <a:rPr lang="tr-TR" dirty="0"/>
              <a:t> since it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1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F521C-EA90-48B4-8AAF-5CA04DBE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Question</a:t>
            </a:r>
            <a:r>
              <a:rPr lang="tr-TR" dirty="0"/>
              <a:t> 2</a:t>
            </a:r>
            <a:br>
              <a:rPr lang="tr-TR" dirty="0"/>
            </a:br>
            <a:r>
              <a:rPr lang="tr-TR" dirty="0" err="1"/>
              <a:t>Arrows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edges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do NOT </a:t>
            </a:r>
            <a:r>
              <a:rPr lang="tr-TR" dirty="0" err="1"/>
              <a:t>represent</a:t>
            </a:r>
            <a:r>
              <a:rPr lang="tr-TR" dirty="0"/>
              <a:t> a </a:t>
            </a:r>
            <a:r>
              <a:rPr lang="tr-TR" dirty="0" err="1"/>
              <a:t>directed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87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9054A7-9059-4A58-8191-376B9BCA3D09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81A942-3046-4245-8E85-6E66A60232C7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E39404-6472-4CBC-AF61-A948DF065AC8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ABC504-E170-4CDE-8072-32850994C9DA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70884E-164B-421B-987B-B6AD6CD4AF27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83375F-109F-4564-AB06-3050E182C70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47F4E-90A9-4382-ABCA-1D54C468F917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1B5071-695C-4346-846E-EF431677274E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996159B-DD93-445B-B6C3-50D3C1C9D8C6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575BA8E-8A22-4D53-836F-B99B637576E7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9C9B689-2CE8-44E5-84D1-F0FF24E67914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D5F6DB5-11E4-4E60-A4C3-5531F0C8F2D1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710648E-2901-4C61-B82E-F4EFA9ED8121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CAB2F60-83F7-4078-9380-45E893388AF8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C0FC342-A4AE-434B-9F89-5510A230BCFD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C38B4BA-D83D-4E36-8F87-F6963A410189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F28A6638-E9C6-48D9-864D-F563114E88E2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6A045A28-6428-439B-956C-27FAF3F11390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8C19479F-7D4E-41CF-B428-370E14174355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E5729DCE-6E59-476C-B182-11992A80A3A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7C691F75-894A-489D-86C3-89C36638A773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6876474-BF54-4ACD-91D7-59A152120009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4F4C5FA7-142C-4005-936D-DC402FEE17FE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37DC4F9B-6AC4-4186-AC71-0582B26F50D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8900FF85-6C07-4A98-BDF2-5A0D7B6A788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D8B22753-1873-44BF-80DE-C3288CDF082E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E9A69649-8D73-4902-9C6E-CA255F6143EB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56360387-9C37-41D0-9F7E-47192052BA7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5E3E7CF-AB79-4855-BF70-D98DD3A73043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725564B7-F3AB-40E2-9B04-FECF5B50701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186C7FCB-5B64-47F0-A81E-CAEEBEA887C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B38F6C2C-0BCA-4932-A58C-8F83BD8A8825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7B30BA7-D2FD-4EC5-9B74-339E6BB244A3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27B5A89-EFB3-47FA-A5DA-40DF1299F4DC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030D49F4-14C3-4BBA-8209-86974AD7CD8C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4D96C13-A465-4329-BA56-90A2E5D50132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6D3E80B-4E25-4988-A400-24D33ABC6892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E246AD2E-F0C8-4E9A-8BCF-7889287C8CAF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C3828D94-8CA1-4B43-99A8-E022871A5D7B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49EDF75F-6B9B-4E8B-B3D4-C230C7C04729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6FD7C548-8F67-49A4-94D1-300BDBEED9A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66136735-76FB-4BF2-9A37-3F31263EB55B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40452CD-EEF0-4003-A4C4-C09A1EE2DF54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5126D5B8-A566-44B2-9B47-6DDF88693DA3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76" name="Daire: Boş 75">
            <a:extLst>
              <a:ext uri="{FF2B5EF4-FFF2-40B4-BE49-F238E27FC236}">
                <a16:creationId xmlns:a16="http://schemas.microsoft.com/office/drawing/2014/main" id="{04F5CFE0-BD4D-4FE4-92F0-8AD39FC9E95F}"/>
              </a:ext>
            </a:extLst>
          </p:cNvPr>
          <p:cNvSpPr/>
          <p:nvPr/>
        </p:nvSpPr>
        <p:spPr>
          <a:xfrm>
            <a:off x="5339056" y="3051680"/>
            <a:ext cx="415643" cy="44054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7" name="Daire: Boş 76">
            <a:extLst>
              <a:ext uri="{FF2B5EF4-FFF2-40B4-BE49-F238E27FC236}">
                <a16:creationId xmlns:a16="http://schemas.microsoft.com/office/drawing/2014/main" id="{573630EE-7ED9-4E64-91B0-79142122F541}"/>
              </a:ext>
            </a:extLst>
          </p:cNvPr>
          <p:cNvSpPr/>
          <p:nvPr/>
        </p:nvSpPr>
        <p:spPr>
          <a:xfrm>
            <a:off x="6941711" y="5307741"/>
            <a:ext cx="502278" cy="37871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6" name="Ok: Sağ 85">
            <a:extLst>
              <a:ext uri="{FF2B5EF4-FFF2-40B4-BE49-F238E27FC236}">
                <a16:creationId xmlns:a16="http://schemas.microsoft.com/office/drawing/2014/main" id="{39A64804-D9B6-491F-88A3-3D73BE250F54}"/>
              </a:ext>
            </a:extLst>
          </p:cNvPr>
          <p:cNvSpPr/>
          <p:nvPr/>
        </p:nvSpPr>
        <p:spPr>
          <a:xfrm rot="5641829">
            <a:off x="5975283" y="5055456"/>
            <a:ext cx="1044387" cy="5388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CC1F9CFF-314C-4E71-9414-DF2594AB77D0}"/>
              </a:ext>
            </a:extLst>
          </p:cNvPr>
          <p:cNvSpPr txBox="1"/>
          <p:nvPr/>
        </p:nvSpPr>
        <p:spPr>
          <a:xfrm>
            <a:off x="8893283" y="4352753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</a:t>
            </a:r>
          </a:p>
        </p:txBody>
      </p:sp>
    </p:spTree>
    <p:extLst>
      <p:ext uri="{BB962C8B-B14F-4D97-AF65-F5344CB8AC3E}">
        <p14:creationId xmlns:p14="http://schemas.microsoft.com/office/powerpoint/2010/main" val="41661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8B5B1A-A096-42EE-ABD4-2F59E78F0408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A4C88C-DEB9-4E42-A662-0340E37D58E1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CE9EF2-253A-4D44-B544-BED7D1F89EF5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AC8237-4829-475D-B262-D73537585675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4E9F9B-3E69-4628-8652-192678239671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5C946-B011-4A22-8BEF-4F192278BBCB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453AD5-F5F8-4A44-B5C0-376744C9515E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888995-8D88-4F4F-B41C-F501C1EFF80D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AC5FE5E-FC52-4DA6-BDCF-8E04AF353686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B5A3382-76B4-4466-9C68-7EA056C85FBD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25B536E-C075-4631-866B-347599CA2747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76BDF89-0BA2-49D2-BF8B-21D9EF93F079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E789F28-52CD-446F-821E-E9E83403C5CE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CDCC32B-E0E8-49A3-8686-C38B02DF7E80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9E435B4-F9F0-44C6-9DF5-83B011DD0707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A17475C-8E44-4201-8FE1-1C265253DDC8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47B7025E-A3C3-444D-95BE-43BCE526F02F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E15F8D83-5EB8-47C3-A766-7B714B31DDDE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1F3F6D09-A99B-45C1-B12C-C664BB448CD3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A6419BB9-4944-443C-865F-04ACE576933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090FB41E-A68D-4482-8F42-3ADD9371A499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2BE62E89-F48C-481E-B5F9-468F2546CCFE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4599E97D-6FD0-4655-8AE3-5F8A06AE7902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620D38A0-6F3B-412F-8D46-5ADB9738A3D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C1A303B-CEFA-4048-822B-61620A29D366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6B201811-1167-42BA-84E7-3DC55B17D051}"/>
              </a:ext>
            </a:extLst>
          </p:cNvPr>
          <p:cNvCxnSpPr>
            <a:cxnSpLocks/>
          </p:cNvCxnSpPr>
          <p:nvPr/>
        </p:nvCxnSpPr>
        <p:spPr>
          <a:xfrm flipH="1">
            <a:off x="6832242" y="469587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1905A5D1-6722-4617-B3B8-98E48CF34E3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11BBC6DD-9408-4AF6-BCBA-AC76F420089D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9850CDD-0E57-4C13-B104-08D12AB66C3D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4B4BC92-5A1C-448E-AC13-20617E811D78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2C38638-C508-417B-8E0F-761484114140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F22DB75-55CD-4428-A1B8-D1E58BC4B6B1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CAA7271-A0BD-4716-8EDB-AB7CB389B32A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67BE524D-2C13-4550-806E-AA74ECA4175E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7680647-8A43-40B6-81EA-FF17E79F56C5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6020198A-21FB-4E74-B95E-B4A7BFF93676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18C3D3C-0F85-4387-9657-A7C400A08BE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8F53346E-EE82-4F39-B64D-319EE60236A3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4C7809EA-EDBC-4523-8164-4BAE7E7F8988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0138EA8-5EA8-4CB5-AA38-E4D6F8E42754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D31581DC-0EE5-4975-A533-2DFC4ED08C56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B657259-C73F-45D7-8190-E70AFD605F1F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10D2079-B697-41B4-81B0-3ED15086D91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DCD79EE0-C92A-49A6-9066-4467176D2A08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Ok: Sağ 47">
            <a:extLst>
              <a:ext uri="{FF2B5EF4-FFF2-40B4-BE49-F238E27FC236}">
                <a16:creationId xmlns:a16="http://schemas.microsoft.com/office/drawing/2014/main" id="{B9220A3F-4E9F-4FA8-B1DF-5ABEC62CF6CB}"/>
              </a:ext>
            </a:extLst>
          </p:cNvPr>
          <p:cNvSpPr/>
          <p:nvPr/>
        </p:nvSpPr>
        <p:spPr>
          <a:xfrm rot="6199282">
            <a:off x="5909912" y="5042820"/>
            <a:ext cx="980092" cy="589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aire: Boş 49">
            <a:extLst>
              <a:ext uri="{FF2B5EF4-FFF2-40B4-BE49-F238E27FC236}">
                <a16:creationId xmlns:a16="http://schemas.microsoft.com/office/drawing/2014/main" id="{81D1522F-C907-4C0B-B778-CCFC367FF378}"/>
              </a:ext>
            </a:extLst>
          </p:cNvPr>
          <p:cNvSpPr/>
          <p:nvPr/>
        </p:nvSpPr>
        <p:spPr>
          <a:xfrm>
            <a:off x="5351173" y="3105776"/>
            <a:ext cx="415643" cy="43058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Ok: Sağ 50">
            <a:extLst>
              <a:ext uri="{FF2B5EF4-FFF2-40B4-BE49-F238E27FC236}">
                <a16:creationId xmlns:a16="http://schemas.microsoft.com/office/drawing/2014/main" id="{5B256E42-0763-46DE-B858-88B87F589860}"/>
              </a:ext>
            </a:extLst>
          </p:cNvPr>
          <p:cNvSpPr/>
          <p:nvPr/>
        </p:nvSpPr>
        <p:spPr>
          <a:xfrm rot="13183328">
            <a:off x="5125496" y="2596261"/>
            <a:ext cx="1424853" cy="7750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D0B0399E-D8F4-48D9-89EB-6E5B3748F4D2}"/>
              </a:ext>
            </a:extLst>
          </p:cNvPr>
          <p:cNvSpPr txBox="1"/>
          <p:nvPr/>
        </p:nvSpPr>
        <p:spPr>
          <a:xfrm>
            <a:off x="8893283" y="4352753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E,H,C</a:t>
            </a:r>
          </a:p>
        </p:txBody>
      </p:sp>
    </p:spTree>
    <p:extLst>
      <p:ext uri="{BB962C8B-B14F-4D97-AF65-F5344CB8AC3E}">
        <p14:creationId xmlns:p14="http://schemas.microsoft.com/office/powerpoint/2010/main" val="10783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5D2EC8C-BC22-42D0-8AC3-927F9FD5657F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85FABD-F553-40A9-B1C0-4FBD920B1214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674705-8691-4A19-A563-5A0880EDB1E8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01E9C-8091-485C-BE0C-10F9EDD1596E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9FE12D-D44A-4DF7-B99F-5B56AEAF975C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E0B501-8E89-4EF8-81AB-E0207A37B72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798010-B12F-482E-A680-4EA8264FF3D5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C9A7FA-37FE-4B04-BF7C-6ED2DA46F0FB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98D075E-240B-46B3-A9D4-879BEF5FB29A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7101D5A-3E53-49E0-BE17-DD07AAE18ACB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0592D522-AA2D-41EF-A4C1-4D39DA3D86A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7EE2B25A-BE7E-463E-97E1-10DF7F89FDA1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12495DF-E2B9-4C8D-B5B1-C5EAFB41D55E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541F7FC-6282-4EF3-BB84-1A24C25540B9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CF8A9AFD-8AC2-4D84-9557-D4824FA00D00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513FBBCA-2369-4069-982F-5B038B3F71C1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2DC2A0A9-3920-4068-B56C-A36B26785F04}"/>
              </a:ext>
            </a:extLst>
          </p:cNvPr>
          <p:cNvCxnSpPr>
            <a:endCxn id="49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26D4938E-FDD2-4611-83BA-A50B96563B5A}"/>
              </a:ext>
            </a:extLst>
          </p:cNvPr>
          <p:cNvCxnSpPr>
            <a:endCxn id="55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9F74B3C3-C503-4A40-A08A-F3C46354E55C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Bağlayıcı 66">
            <a:extLst>
              <a:ext uri="{FF2B5EF4-FFF2-40B4-BE49-F238E27FC236}">
                <a16:creationId xmlns:a16="http://schemas.microsoft.com/office/drawing/2014/main" id="{439429E6-57EB-447A-BF3F-A4B56826E88B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Bağlayıcı 67">
            <a:extLst>
              <a:ext uri="{FF2B5EF4-FFF2-40B4-BE49-F238E27FC236}">
                <a16:creationId xmlns:a16="http://schemas.microsoft.com/office/drawing/2014/main" id="{AA25D3B2-F61B-45CA-948A-3AFC605AA94C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Bağlayıcı 68">
            <a:extLst>
              <a:ext uri="{FF2B5EF4-FFF2-40B4-BE49-F238E27FC236}">
                <a16:creationId xmlns:a16="http://schemas.microsoft.com/office/drawing/2014/main" id="{35031E27-43C8-44B4-975A-7FF8D2BCB653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Bağlayıcı 69">
            <a:extLst>
              <a:ext uri="{FF2B5EF4-FFF2-40B4-BE49-F238E27FC236}">
                <a16:creationId xmlns:a16="http://schemas.microsoft.com/office/drawing/2014/main" id="{F13DB7B9-4D8C-49E1-806E-EC74FED2713C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8E647EAD-CA6D-49DD-A10F-1D108195798C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Bağlayıcı 71">
            <a:extLst>
              <a:ext uri="{FF2B5EF4-FFF2-40B4-BE49-F238E27FC236}">
                <a16:creationId xmlns:a16="http://schemas.microsoft.com/office/drawing/2014/main" id="{23BB94A3-4FF0-4163-8686-5C7E31B50C9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24CA34ED-03E4-44BE-A922-C701648ACDB6}"/>
              </a:ext>
            </a:extLst>
          </p:cNvPr>
          <p:cNvCxnSpPr>
            <a:cxnSpLocks/>
          </p:cNvCxnSpPr>
          <p:nvPr/>
        </p:nvCxnSpPr>
        <p:spPr>
          <a:xfrm flipH="1">
            <a:off x="6832242" y="469587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BBCC7B61-AD65-41AB-8869-804180193E92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0E852FE4-B4A8-4256-9F34-C4363C344474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Bağlayıcı 75">
            <a:extLst>
              <a:ext uri="{FF2B5EF4-FFF2-40B4-BE49-F238E27FC236}">
                <a16:creationId xmlns:a16="http://schemas.microsoft.com/office/drawing/2014/main" id="{1A3CC273-8BE3-4BE3-AEEE-A9533B042E4A}"/>
              </a:ext>
            </a:extLst>
          </p:cNvPr>
          <p:cNvCxnSpPr>
            <a:cxnSpLocks/>
            <a:stCxn id="54" idx="6"/>
            <a:endCxn id="51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Düz Bağlayıcı 76">
            <a:extLst>
              <a:ext uri="{FF2B5EF4-FFF2-40B4-BE49-F238E27FC236}">
                <a16:creationId xmlns:a16="http://schemas.microsoft.com/office/drawing/2014/main" id="{A8286EF6-4F6E-4D85-BF17-892CD0AE958D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912A9CD8-5541-488D-854E-853D96B59674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788E272B-E982-4DE0-A76D-8AEB7A23A38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8885F26E-4B22-4336-92E9-ED6232F66A01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EFABD159-56F8-4BC4-BFD6-B26DBEA5463F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54C1B40D-6777-4586-BC6D-0669F86F644C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5E173860-0343-4E2A-AD73-2CEBC2538FDE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55C756F1-50A0-4D08-BB98-33889531C73B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D00AD250-4B10-48BB-AEFD-07DDEBE7D2A4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4FC66EA1-2AC6-47EE-8C86-E61F6C60220D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ADA670A2-4F4A-45B2-8B13-F2EC45BC816D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2A5FFD3C-3ECE-4FD0-9CDC-B3CDD458AE4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3D3594C1-2CFD-4249-AF31-3185FB3100AA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DF64F423-D7BC-4129-B688-E1C175205345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AF70984-BD23-4B4B-96CD-DCEB66B59BC0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92" name="Ok: Sağ 91">
            <a:extLst>
              <a:ext uri="{FF2B5EF4-FFF2-40B4-BE49-F238E27FC236}">
                <a16:creationId xmlns:a16="http://schemas.microsoft.com/office/drawing/2014/main" id="{FADA255F-33AA-400A-99E6-028D210B1AFC}"/>
              </a:ext>
            </a:extLst>
          </p:cNvPr>
          <p:cNvSpPr/>
          <p:nvPr/>
        </p:nvSpPr>
        <p:spPr>
          <a:xfrm rot="6199282">
            <a:off x="5909912" y="5042820"/>
            <a:ext cx="980092" cy="589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k: Sağ 93">
            <a:extLst>
              <a:ext uri="{FF2B5EF4-FFF2-40B4-BE49-F238E27FC236}">
                <a16:creationId xmlns:a16="http://schemas.microsoft.com/office/drawing/2014/main" id="{A70D6676-B557-4FEF-8633-C70C1E244E8C}"/>
              </a:ext>
            </a:extLst>
          </p:cNvPr>
          <p:cNvSpPr/>
          <p:nvPr/>
        </p:nvSpPr>
        <p:spPr>
          <a:xfrm rot="13183328">
            <a:off x="5125496" y="2596261"/>
            <a:ext cx="1424853" cy="7750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Daire: Boş 94">
            <a:extLst>
              <a:ext uri="{FF2B5EF4-FFF2-40B4-BE49-F238E27FC236}">
                <a16:creationId xmlns:a16="http://schemas.microsoft.com/office/drawing/2014/main" id="{37D8695A-E2BD-42AE-9C5B-E84638AB0AF7}"/>
              </a:ext>
            </a:extLst>
          </p:cNvPr>
          <p:cNvSpPr/>
          <p:nvPr/>
        </p:nvSpPr>
        <p:spPr>
          <a:xfrm>
            <a:off x="2747083" y="2952497"/>
            <a:ext cx="593913" cy="46506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6" name="Ok: Sağ 95">
            <a:extLst>
              <a:ext uri="{FF2B5EF4-FFF2-40B4-BE49-F238E27FC236}">
                <a16:creationId xmlns:a16="http://schemas.microsoft.com/office/drawing/2014/main" id="{B5D45109-2D59-45C2-ACFB-D8E6327FA5BF}"/>
              </a:ext>
            </a:extLst>
          </p:cNvPr>
          <p:cNvSpPr/>
          <p:nvPr/>
        </p:nvSpPr>
        <p:spPr>
          <a:xfrm rot="8410417">
            <a:off x="2815846" y="3230554"/>
            <a:ext cx="1182748" cy="735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3923E9C7-D3F6-4993-B4B4-915952518FE9}"/>
              </a:ext>
            </a:extLst>
          </p:cNvPr>
          <p:cNvSpPr txBox="1"/>
          <p:nvPr/>
        </p:nvSpPr>
        <p:spPr>
          <a:xfrm>
            <a:off x="8893283" y="4352753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E,H,C,D</a:t>
            </a:r>
          </a:p>
        </p:txBody>
      </p:sp>
    </p:spTree>
    <p:extLst>
      <p:ext uri="{BB962C8B-B14F-4D97-AF65-F5344CB8AC3E}">
        <p14:creationId xmlns:p14="http://schemas.microsoft.com/office/powerpoint/2010/main" val="146211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A4F821E1-A0BB-4DDD-9B09-54516A3478A0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4D3539-4729-44CD-80FB-EFE27503DCD4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752719-B937-420C-A56E-9CA98432581F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79CEFAC-8FB2-4B0F-B6FE-699FD7F24F3C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4910F7-39D3-483D-A1E5-D1861403F0E7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6971CFE-7BA1-4A15-B5A8-24430DED469B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D636A6-6492-41A4-9F3D-D0FB9800FE3B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EF6681-F175-413F-B74D-116E54A0584C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0B80376-F5ED-44DE-9B3C-1847FFF9B58C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60EA26CE-7CC9-4C9B-8433-A385D27D5688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B520691-31E1-4F5D-B4C0-2134D9101ECA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BB5827D5-907F-46E4-8DA5-1CE7DC685E91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7C704D5-5B18-430F-8D43-F396E0425695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FF9D3C43-673F-43F8-AC9C-685EA02DC745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052D2B66-1C6A-4A01-A26F-B8675AF82FF6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0E1A89B8-EC16-4BB0-ADB9-579D865454B9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4991FBFD-D12F-43DB-8A6C-50E1EC52A099}"/>
              </a:ext>
            </a:extLst>
          </p:cNvPr>
          <p:cNvCxnSpPr>
            <a:endCxn id="49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0F20BB61-9D12-489C-85B3-16D57F01935F}"/>
              </a:ext>
            </a:extLst>
          </p:cNvPr>
          <p:cNvCxnSpPr>
            <a:endCxn id="55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CDBBCDDB-0B55-44A4-B893-022734AE0E10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Bağlayıcı 66">
            <a:extLst>
              <a:ext uri="{FF2B5EF4-FFF2-40B4-BE49-F238E27FC236}">
                <a16:creationId xmlns:a16="http://schemas.microsoft.com/office/drawing/2014/main" id="{063D51F0-2D66-4644-865F-7D4FF2EF798C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Bağlayıcı 67">
            <a:extLst>
              <a:ext uri="{FF2B5EF4-FFF2-40B4-BE49-F238E27FC236}">
                <a16:creationId xmlns:a16="http://schemas.microsoft.com/office/drawing/2014/main" id="{F1BAAD73-3B64-43C6-87B2-779E0F642CFE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Bağlayıcı 68">
            <a:extLst>
              <a:ext uri="{FF2B5EF4-FFF2-40B4-BE49-F238E27FC236}">
                <a16:creationId xmlns:a16="http://schemas.microsoft.com/office/drawing/2014/main" id="{E44EC328-855A-4AD1-B067-33785DC56568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Bağlayıcı 69">
            <a:extLst>
              <a:ext uri="{FF2B5EF4-FFF2-40B4-BE49-F238E27FC236}">
                <a16:creationId xmlns:a16="http://schemas.microsoft.com/office/drawing/2014/main" id="{9692135C-47D2-49BC-B9D6-BDDBA37F3B64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A6E31EEB-3C9A-43CF-B842-6152836CF59D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Bağlayıcı 71">
            <a:extLst>
              <a:ext uri="{FF2B5EF4-FFF2-40B4-BE49-F238E27FC236}">
                <a16:creationId xmlns:a16="http://schemas.microsoft.com/office/drawing/2014/main" id="{E53933E0-BA00-47F8-A71A-FA1B8C21B97D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CB830C96-C5AA-4CAF-B010-E5CBEC77EB7E}"/>
              </a:ext>
            </a:extLst>
          </p:cNvPr>
          <p:cNvCxnSpPr>
            <a:cxnSpLocks/>
          </p:cNvCxnSpPr>
          <p:nvPr/>
        </p:nvCxnSpPr>
        <p:spPr>
          <a:xfrm flipH="1">
            <a:off x="6832242" y="469587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9B7A1C38-E50D-4C14-A2F7-54C985F27655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18AC5586-664E-4878-9114-FE023584EB05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Bağlayıcı 75">
            <a:extLst>
              <a:ext uri="{FF2B5EF4-FFF2-40B4-BE49-F238E27FC236}">
                <a16:creationId xmlns:a16="http://schemas.microsoft.com/office/drawing/2014/main" id="{5383B14C-648F-4987-AD1A-9B0CA552C8FF}"/>
              </a:ext>
            </a:extLst>
          </p:cNvPr>
          <p:cNvCxnSpPr>
            <a:cxnSpLocks/>
            <a:stCxn id="54" idx="6"/>
            <a:endCxn id="51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Düz Bağlayıcı 76">
            <a:extLst>
              <a:ext uri="{FF2B5EF4-FFF2-40B4-BE49-F238E27FC236}">
                <a16:creationId xmlns:a16="http://schemas.microsoft.com/office/drawing/2014/main" id="{70D28206-D2BF-4270-9130-892F44CFBB34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3E0E1787-8440-4D54-A255-02E3781C03F0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D54AD9F8-3D70-4CD9-A419-4992519E5937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F55B54C0-F52E-4F28-B392-96DDEA4A4466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033D8597-DAB8-4AEE-8793-6751F3542331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AE9739CE-33C6-415A-862B-4F3AE1972010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F0CAADCB-44EF-4857-BE17-B199F33EEDA2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E807AC62-AC43-4289-99BA-D393C1A1C61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BDEDA603-E1F7-4EAA-A621-FCA88276D1AB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FC34A9D7-BE44-40BA-BC15-69C3F4957322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AD7A3093-DCDA-4963-8CE6-20C04D3C0E03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E3351B67-DFE0-4EF6-AF9B-0A001F49FE1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B3E67EC2-5C77-41C8-A688-6CE75B842F54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FAEB3DB-B56A-4A8B-8D7B-6AA62E96363E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6FB5FEF8-4E98-4E45-8917-769AAB209681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92" name="Ok: Sağ 91">
            <a:extLst>
              <a:ext uri="{FF2B5EF4-FFF2-40B4-BE49-F238E27FC236}">
                <a16:creationId xmlns:a16="http://schemas.microsoft.com/office/drawing/2014/main" id="{7B1C4EC1-B440-492F-800C-C13EFADB0268}"/>
              </a:ext>
            </a:extLst>
          </p:cNvPr>
          <p:cNvSpPr/>
          <p:nvPr/>
        </p:nvSpPr>
        <p:spPr>
          <a:xfrm rot="6199282">
            <a:off x="5909912" y="5042820"/>
            <a:ext cx="980092" cy="589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k: Sağ 92">
            <a:extLst>
              <a:ext uri="{FF2B5EF4-FFF2-40B4-BE49-F238E27FC236}">
                <a16:creationId xmlns:a16="http://schemas.microsoft.com/office/drawing/2014/main" id="{D8ED7FAB-FB59-4145-89BA-FB057AE95239}"/>
              </a:ext>
            </a:extLst>
          </p:cNvPr>
          <p:cNvSpPr/>
          <p:nvPr/>
        </p:nvSpPr>
        <p:spPr>
          <a:xfrm rot="13183328">
            <a:off x="5125496" y="2596261"/>
            <a:ext cx="1424853" cy="7750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k: Sağ 94">
            <a:extLst>
              <a:ext uri="{FF2B5EF4-FFF2-40B4-BE49-F238E27FC236}">
                <a16:creationId xmlns:a16="http://schemas.microsoft.com/office/drawing/2014/main" id="{6912384A-7C91-4665-BB71-333A82A169CD}"/>
              </a:ext>
            </a:extLst>
          </p:cNvPr>
          <p:cNvSpPr/>
          <p:nvPr/>
        </p:nvSpPr>
        <p:spPr>
          <a:xfrm rot="8410417">
            <a:off x="2815846" y="3230554"/>
            <a:ext cx="1182748" cy="735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k: Sağ 95">
            <a:extLst>
              <a:ext uri="{FF2B5EF4-FFF2-40B4-BE49-F238E27FC236}">
                <a16:creationId xmlns:a16="http://schemas.microsoft.com/office/drawing/2014/main" id="{C31BF040-4579-4DBB-92DE-E8DDE2171264}"/>
              </a:ext>
            </a:extLst>
          </p:cNvPr>
          <p:cNvSpPr/>
          <p:nvPr/>
        </p:nvSpPr>
        <p:spPr>
          <a:xfrm rot="15686386">
            <a:off x="1474076" y="2329387"/>
            <a:ext cx="1218106" cy="7908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Daire: Boş 96">
            <a:extLst>
              <a:ext uri="{FF2B5EF4-FFF2-40B4-BE49-F238E27FC236}">
                <a16:creationId xmlns:a16="http://schemas.microsoft.com/office/drawing/2014/main" id="{F47176D4-8780-434D-A88D-9C8401038AF8}"/>
              </a:ext>
            </a:extLst>
          </p:cNvPr>
          <p:cNvSpPr/>
          <p:nvPr/>
        </p:nvSpPr>
        <p:spPr>
          <a:xfrm>
            <a:off x="1106045" y="2247509"/>
            <a:ext cx="448811" cy="5950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03BC3353-FC3E-4617-9993-610A8E99CEDD}"/>
              </a:ext>
            </a:extLst>
          </p:cNvPr>
          <p:cNvSpPr txBox="1"/>
          <p:nvPr/>
        </p:nvSpPr>
        <p:spPr>
          <a:xfrm>
            <a:off x="8893283" y="4352753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E,H,C,D,A</a:t>
            </a:r>
          </a:p>
        </p:txBody>
      </p:sp>
    </p:spTree>
    <p:extLst>
      <p:ext uri="{BB962C8B-B14F-4D97-AF65-F5344CB8AC3E}">
        <p14:creationId xmlns:p14="http://schemas.microsoft.com/office/powerpoint/2010/main" val="179935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F3C6F-1B9D-4779-A05D-0AA8C3863B7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19C171-7603-4D90-9932-816AB177413D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F68F0B-0625-4719-A622-8B0EB5DB1D0C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CAB2E3-EFB3-4883-B67E-D46BD1329A9C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CFB51A-A630-48BA-B57A-66C7C634880D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BA5369-151B-4A08-AAB5-3D9C094631DE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6AFEF4-F018-43A0-836E-F180586E5398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82A8FB-DABC-48B4-8A8B-FF365EE5C596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3BF4754A-4386-4A92-9A6D-AA95324CA0C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E33DE5A3-F613-4FA4-9076-84A92DE0A377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CE1C7C16-9CA2-4787-8966-AD2BA53FE6C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446C8C0C-937C-4EC3-AF43-0BBA03B92D6E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B43DBC86-E113-4265-92B4-B9D128892EE0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697FBE65-FC60-4159-9FFC-9EE0EF5C4B1B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0816BD4F-E542-4E99-92D8-CCC41E4CFB17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9AAE6AE7-6B61-4955-9DEC-20A001F4B2EF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9E6042F9-1894-442D-A2EE-E7EFC3DD3881}"/>
              </a:ext>
            </a:extLst>
          </p:cNvPr>
          <p:cNvCxnSpPr>
            <a:endCxn id="49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C2120A1D-A92A-4F98-9585-9A73389F6D6D}"/>
              </a:ext>
            </a:extLst>
          </p:cNvPr>
          <p:cNvCxnSpPr>
            <a:endCxn id="55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2E4565DC-3C49-4CFD-9DD9-88ED70F28281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Bağlayıcı 66">
            <a:extLst>
              <a:ext uri="{FF2B5EF4-FFF2-40B4-BE49-F238E27FC236}">
                <a16:creationId xmlns:a16="http://schemas.microsoft.com/office/drawing/2014/main" id="{C1A2C80A-9051-4127-9135-088992D9FE0E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Bağlayıcı 67">
            <a:extLst>
              <a:ext uri="{FF2B5EF4-FFF2-40B4-BE49-F238E27FC236}">
                <a16:creationId xmlns:a16="http://schemas.microsoft.com/office/drawing/2014/main" id="{714FBBEC-EB17-4276-B561-02D33E12BFF3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Bağlayıcı 68">
            <a:extLst>
              <a:ext uri="{FF2B5EF4-FFF2-40B4-BE49-F238E27FC236}">
                <a16:creationId xmlns:a16="http://schemas.microsoft.com/office/drawing/2014/main" id="{3AACED38-EC4B-493C-894C-85752438C629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Bağlayıcı 69">
            <a:extLst>
              <a:ext uri="{FF2B5EF4-FFF2-40B4-BE49-F238E27FC236}">
                <a16:creationId xmlns:a16="http://schemas.microsoft.com/office/drawing/2014/main" id="{024BBC76-1361-46F9-8A67-C1A9E130358B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F0FE82E0-FA3D-4ECF-8526-A3485DC1E947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Bağlayıcı 71">
            <a:extLst>
              <a:ext uri="{FF2B5EF4-FFF2-40B4-BE49-F238E27FC236}">
                <a16:creationId xmlns:a16="http://schemas.microsoft.com/office/drawing/2014/main" id="{A3F3E31F-11CE-478E-84EE-4DFF395DCE2D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8D0BB357-8758-483C-AAF7-3A2AFA1EF982}"/>
              </a:ext>
            </a:extLst>
          </p:cNvPr>
          <p:cNvCxnSpPr>
            <a:cxnSpLocks/>
          </p:cNvCxnSpPr>
          <p:nvPr/>
        </p:nvCxnSpPr>
        <p:spPr>
          <a:xfrm flipH="1">
            <a:off x="6832242" y="469587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201F3972-93A5-4827-9268-B5520E9C6BFC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B9B644A7-F702-4C80-B5F9-61BBD8BDF695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Bağlayıcı 75">
            <a:extLst>
              <a:ext uri="{FF2B5EF4-FFF2-40B4-BE49-F238E27FC236}">
                <a16:creationId xmlns:a16="http://schemas.microsoft.com/office/drawing/2014/main" id="{06100D45-E420-4DFA-A0F7-7619147C41FB}"/>
              </a:ext>
            </a:extLst>
          </p:cNvPr>
          <p:cNvCxnSpPr>
            <a:cxnSpLocks/>
            <a:stCxn id="54" idx="6"/>
            <a:endCxn id="51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Düz Bağlayıcı 76">
            <a:extLst>
              <a:ext uri="{FF2B5EF4-FFF2-40B4-BE49-F238E27FC236}">
                <a16:creationId xmlns:a16="http://schemas.microsoft.com/office/drawing/2014/main" id="{46594895-DC12-4446-9C07-64BCC3A345E7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2D6E0746-6FF0-48B5-9FB1-5C88DD80493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F2E7DE98-B9D9-417B-97F3-D754C2429BA4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8EF81D2F-AD9E-44ED-90E9-CC34A860C9A7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FB43B1C8-90A9-46E3-AE08-3D3DB38E200A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372005B5-205A-4A05-98D9-B245E00C97A8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98162B9D-D91F-4BD4-9785-D6079BCAF9BD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FF571DC7-DE17-449C-82B2-73BD92F9825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27EC14E6-592F-485B-9CD8-4FB0E6C40A26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105AAE3F-EFDB-4C1F-8AB3-D58681494453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647D65F9-7A4A-4617-9EFF-0B3F1F7E2EEA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9CF58388-E5BB-4337-8D67-4EA534F39B0D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950740EC-5D4A-4462-93F9-C21C7C9468EE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8CE6A97C-C4B9-44D0-B656-EB9518EF81CE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3B559631-FC2A-4598-971E-5F31E4BF9452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92" name="Ok: Sağ 91">
            <a:extLst>
              <a:ext uri="{FF2B5EF4-FFF2-40B4-BE49-F238E27FC236}">
                <a16:creationId xmlns:a16="http://schemas.microsoft.com/office/drawing/2014/main" id="{51CB5D01-7332-4F82-BBC6-C812D17A418C}"/>
              </a:ext>
            </a:extLst>
          </p:cNvPr>
          <p:cNvSpPr/>
          <p:nvPr/>
        </p:nvSpPr>
        <p:spPr>
          <a:xfrm rot="6199282">
            <a:off x="5909912" y="5042820"/>
            <a:ext cx="980092" cy="589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k: Sağ 92">
            <a:extLst>
              <a:ext uri="{FF2B5EF4-FFF2-40B4-BE49-F238E27FC236}">
                <a16:creationId xmlns:a16="http://schemas.microsoft.com/office/drawing/2014/main" id="{B82D6540-49CB-4E62-9748-BD0C87BB1170}"/>
              </a:ext>
            </a:extLst>
          </p:cNvPr>
          <p:cNvSpPr/>
          <p:nvPr/>
        </p:nvSpPr>
        <p:spPr>
          <a:xfrm rot="13183328">
            <a:off x="5125496" y="2596261"/>
            <a:ext cx="1424853" cy="7750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k: Sağ 93">
            <a:extLst>
              <a:ext uri="{FF2B5EF4-FFF2-40B4-BE49-F238E27FC236}">
                <a16:creationId xmlns:a16="http://schemas.microsoft.com/office/drawing/2014/main" id="{63E36BFA-5AEC-4764-B5CD-77A0AAE81FBD}"/>
              </a:ext>
            </a:extLst>
          </p:cNvPr>
          <p:cNvSpPr/>
          <p:nvPr/>
        </p:nvSpPr>
        <p:spPr>
          <a:xfrm rot="8410417">
            <a:off x="2815846" y="3230554"/>
            <a:ext cx="1182748" cy="735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k: Sağ 94">
            <a:extLst>
              <a:ext uri="{FF2B5EF4-FFF2-40B4-BE49-F238E27FC236}">
                <a16:creationId xmlns:a16="http://schemas.microsoft.com/office/drawing/2014/main" id="{4B82A780-B1BD-498E-A6A0-84820A99B5F1}"/>
              </a:ext>
            </a:extLst>
          </p:cNvPr>
          <p:cNvSpPr/>
          <p:nvPr/>
        </p:nvSpPr>
        <p:spPr>
          <a:xfrm rot="15686386">
            <a:off x="1387220" y="2254627"/>
            <a:ext cx="1369312" cy="7908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k: Aşağı 96">
            <a:extLst>
              <a:ext uri="{FF2B5EF4-FFF2-40B4-BE49-F238E27FC236}">
                <a16:creationId xmlns:a16="http://schemas.microsoft.com/office/drawing/2014/main" id="{E7940855-8DF6-4FE5-8EC2-25DEC864D974}"/>
              </a:ext>
            </a:extLst>
          </p:cNvPr>
          <p:cNvSpPr/>
          <p:nvPr/>
        </p:nvSpPr>
        <p:spPr>
          <a:xfrm rot="16200000">
            <a:off x="3777540" y="-382232"/>
            <a:ext cx="642975" cy="15883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Daire: Boş 97">
            <a:extLst>
              <a:ext uri="{FF2B5EF4-FFF2-40B4-BE49-F238E27FC236}">
                <a16:creationId xmlns:a16="http://schemas.microsoft.com/office/drawing/2014/main" id="{B26B155D-F3E6-4871-B2DE-FDF85C651B50}"/>
              </a:ext>
            </a:extLst>
          </p:cNvPr>
          <p:cNvSpPr/>
          <p:nvPr/>
        </p:nvSpPr>
        <p:spPr>
          <a:xfrm>
            <a:off x="3927394" y="688854"/>
            <a:ext cx="476369" cy="33183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52CE14AC-F7E7-491F-AAAB-64B12B6D9ABE}"/>
              </a:ext>
            </a:extLst>
          </p:cNvPr>
          <p:cNvSpPr txBox="1"/>
          <p:nvPr/>
        </p:nvSpPr>
        <p:spPr>
          <a:xfrm>
            <a:off x="8893283" y="4352753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E,H,C,D,A,B</a:t>
            </a:r>
          </a:p>
        </p:txBody>
      </p:sp>
    </p:spTree>
    <p:extLst>
      <p:ext uri="{BB962C8B-B14F-4D97-AF65-F5344CB8AC3E}">
        <p14:creationId xmlns:p14="http://schemas.microsoft.com/office/powerpoint/2010/main" val="138106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93FE4C06-00B5-4FFB-83B4-BA9009C555B2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9D9CEC7-E0F3-4013-B2A6-BDAC50D87C4D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C85B5F-85D4-4C7B-8A45-8EB7D36DFEA4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12FB51-672E-4F41-9525-50A24E415B21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21EBFF-59AB-4FEB-B0FA-8926205201D1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2378B0-6D77-4C92-84BC-522F6AC3AF77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CC78BB-355E-4556-9A96-FFC059946D72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4204C-EE0C-4BB3-8B77-2E9707D1DCCE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F7B5738C-5721-46C4-9256-2B9C59CB3604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5B19F58F-1002-43FF-B384-B6EA1B1D9271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09F0279A-386E-474B-A054-941C7BDE880D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BA11853C-524D-4016-990C-F16851A67829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6C3DDE51-07B9-406B-A1AE-D7F2E7E7C879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AEC42940-F8AA-4D1F-B35A-A529D7532B46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FF7ECD59-2290-4FA9-80CB-24D71303D2BC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B881A560-1B57-4736-9AC4-7B372ADB1CE2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2AB41B0F-A01E-47CC-9CA1-728B63A7FB8D}"/>
              </a:ext>
            </a:extLst>
          </p:cNvPr>
          <p:cNvCxnSpPr>
            <a:endCxn id="49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FF53B9AC-F58F-4408-BFA3-AEDF7B61AC18}"/>
              </a:ext>
            </a:extLst>
          </p:cNvPr>
          <p:cNvCxnSpPr>
            <a:endCxn id="55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FD9DB111-BDE6-4F11-9ADF-AE711335F11F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Bağlayıcı 66">
            <a:extLst>
              <a:ext uri="{FF2B5EF4-FFF2-40B4-BE49-F238E27FC236}">
                <a16:creationId xmlns:a16="http://schemas.microsoft.com/office/drawing/2014/main" id="{2902716A-F0ED-4D88-BBEB-4DF2AFA7F5CD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Bağlayıcı 67">
            <a:extLst>
              <a:ext uri="{FF2B5EF4-FFF2-40B4-BE49-F238E27FC236}">
                <a16:creationId xmlns:a16="http://schemas.microsoft.com/office/drawing/2014/main" id="{59A86C12-0356-4366-B0CE-44B2C581E2E0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Bağlayıcı 68">
            <a:extLst>
              <a:ext uri="{FF2B5EF4-FFF2-40B4-BE49-F238E27FC236}">
                <a16:creationId xmlns:a16="http://schemas.microsoft.com/office/drawing/2014/main" id="{0C7F10CA-C668-4AF4-BA3C-D67EE2153565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Bağlayıcı 69">
            <a:extLst>
              <a:ext uri="{FF2B5EF4-FFF2-40B4-BE49-F238E27FC236}">
                <a16:creationId xmlns:a16="http://schemas.microsoft.com/office/drawing/2014/main" id="{E505FBCB-027E-4F0E-886D-002DE42DC31E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94E0D7F-1AD9-4234-BD4E-B7DE569D6E86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Bağlayıcı 71">
            <a:extLst>
              <a:ext uri="{FF2B5EF4-FFF2-40B4-BE49-F238E27FC236}">
                <a16:creationId xmlns:a16="http://schemas.microsoft.com/office/drawing/2014/main" id="{0EDC1B0F-8CB4-43A8-BAA7-8481C648341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CA2A3A79-C1C0-4CAF-8769-42BC9E909AFC}"/>
              </a:ext>
            </a:extLst>
          </p:cNvPr>
          <p:cNvCxnSpPr>
            <a:cxnSpLocks/>
          </p:cNvCxnSpPr>
          <p:nvPr/>
        </p:nvCxnSpPr>
        <p:spPr>
          <a:xfrm flipH="1">
            <a:off x="6832242" y="469587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FDD27BF6-5B97-4736-9389-D351602A6F55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EE7463B6-D6E2-4676-9B38-6612716640AB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Bağlayıcı 75">
            <a:extLst>
              <a:ext uri="{FF2B5EF4-FFF2-40B4-BE49-F238E27FC236}">
                <a16:creationId xmlns:a16="http://schemas.microsoft.com/office/drawing/2014/main" id="{24F01EBC-1994-4A9B-B08E-272E3BD6E566}"/>
              </a:ext>
            </a:extLst>
          </p:cNvPr>
          <p:cNvCxnSpPr>
            <a:cxnSpLocks/>
            <a:stCxn id="54" idx="6"/>
            <a:endCxn id="51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Düz Bağlayıcı 76">
            <a:extLst>
              <a:ext uri="{FF2B5EF4-FFF2-40B4-BE49-F238E27FC236}">
                <a16:creationId xmlns:a16="http://schemas.microsoft.com/office/drawing/2014/main" id="{224CD24B-9888-43B9-A9CC-DC453AD6174A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93A97E9A-1605-48BC-B82D-36CE04318E1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6668C8E9-D69E-4E5C-BC9E-F7E9B0FC379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CB8A4031-D462-4A96-9F64-0F0EC90099DB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856B2390-9064-4F1B-9FD7-3DA51F50B379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97985091-52E9-4382-89E9-449A09775EDE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4216FF5C-DABA-49E5-8DEE-0B9A74A5E697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60836352-5C35-4E99-B624-D042B7E3A446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0FE1EFD8-2486-4C7B-843A-897436FDF0D0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8A9A8F66-0EAA-4E0C-83B9-70A15858CEF2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E07553F3-ECB7-4841-81A6-B5B45706C8F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ECE40A44-3F34-44BA-9C67-4CCB66C61115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45CD4206-9D60-45BE-81C8-4C56CE8ADC45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22F68456-0A35-411E-BA71-01FA7566D540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5485F3EE-E521-4BFB-94F6-85A12AB742F1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92" name="Ok: Sağ 91">
            <a:extLst>
              <a:ext uri="{FF2B5EF4-FFF2-40B4-BE49-F238E27FC236}">
                <a16:creationId xmlns:a16="http://schemas.microsoft.com/office/drawing/2014/main" id="{91BF56E0-B672-4D25-A83B-D4032C33720F}"/>
              </a:ext>
            </a:extLst>
          </p:cNvPr>
          <p:cNvSpPr/>
          <p:nvPr/>
        </p:nvSpPr>
        <p:spPr>
          <a:xfrm rot="6199282">
            <a:off x="5909912" y="5042820"/>
            <a:ext cx="980092" cy="589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k: Sağ 92">
            <a:extLst>
              <a:ext uri="{FF2B5EF4-FFF2-40B4-BE49-F238E27FC236}">
                <a16:creationId xmlns:a16="http://schemas.microsoft.com/office/drawing/2014/main" id="{F9AA3083-E35F-4C74-B712-14DE3500F338}"/>
              </a:ext>
            </a:extLst>
          </p:cNvPr>
          <p:cNvSpPr/>
          <p:nvPr/>
        </p:nvSpPr>
        <p:spPr>
          <a:xfrm rot="13183328">
            <a:off x="5125496" y="2596261"/>
            <a:ext cx="1424853" cy="7750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k: Sağ 93">
            <a:extLst>
              <a:ext uri="{FF2B5EF4-FFF2-40B4-BE49-F238E27FC236}">
                <a16:creationId xmlns:a16="http://schemas.microsoft.com/office/drawing/2014/main" id="{FE480469-FBB2-42DE-939A-66694A2C99AA}"/>
              </a:ext>
            </a:extLst>
          </p:cNvPr>
          <p:cNvSpPr/>
          <p:nvPr/>
        </p:nvSpPr>
        <p:spPr>
          <a:xfrm rot="8410417">
            <a:off x="2815846" y="3230554"/>
            <a:ext cx="1182748" cy="735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k: Sağ 94">
            <a:extLst>
              <a:ext uri="{FF2B5EF4-FFF2-40B4-BE49-F238E27FC236}">
                <a16:creationId xmlns:a16="http://schemas.microsoft.com/office/drawing/2014/main" id="{13D29812-7D75-496F-8579-358E7D98B8C0}"/>
              </a:ext>
            </a:extLst>
          </p:cNvPr>
          <p:cNvSpPr/>
          <p:nvPr/>
        </p:nvSpPr>
        <p:spPr>
          <a:xfrm rot="15686386">
            <a:off x="1387220" y="2254627"/>
            <a:ext cx="1369312" cy="7908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k: Aşağı 96">
            <a:extLst>
              <a:ext uri="{FF2B5EF4-FFF2-40B4-BE49-F238E27FC236}">
                <a16:creationId xmlns:a16="http://schemas.microsoft.com/office/drawing/2014/main" id="{27ADCF58-6A4A-4038-843D-E98FE791416F}"/>
              </a:ext>
            </a:extLst>
          </p:cNvPr>
          <p:cNvSpPr/>
          <p:nvPr/>
        </p:nvSpPr>
        <p:spPr>
          <a:xfrm rot="16200000">
            <a:off x="3777540" y="-382232"/>
            <a:ext cx="642975" cy="15883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Daire: Boş 97">
            <a:extLst>
              <a:ext uri="{FF2B5EF4-FFF2-40B4-BE49-F238E27FC236}">
                <a16:creationId xmlns:a16="http://schemas.microsoft.com/office/drawing/2014/main" id="{19E178C9-51AD-484D-8A0C-BD059D1AAA2A}"/>
              </a:ext>
            </a:extLst>
          </p:cNvPr>
          <p:cNvSpPr/>
          <p:nvPr/>
        </p:nvSpPr>
        <p:spPr>
          <a:xfrm>
            <a:off x="7827948" y="1563165"/>
            <a:ext cx="581955" cy="5690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9" name="Ok: Sağ 98">
            <a:extLst>
              <a:ext uri="{FF2B5EF4-FFF2-40B4-BE49-F238E27FC236}">
                <a16:creationId xmlns:a16="http://schemas.microsoft.com/office/drawing/2014/main" id="{9EE4BF05-2A01-4D66-BDE4-84DF32DE5CAA}"/>
              </a:ext>
            </a:extLst>
          </p:cNvPr>
          <p:cNvSpPr/>
          <p:nvPr/>
        </p:nvSpPr>
        <p:spPr>
          <a:xfrm rot="2349827">
            <a:off x="8046902" y="1201083"/>
            <a:ext cx="1440263" cy="7644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E0A7FB7E-561D-4E4F-A310-0DFF352CA6DA}"/>
              </a:ext>
            </a:extLst>
          </p:cNvPr>
          <p:cNvSpPr txBox="1"/>
          <p:nvPr/>
        </p:nvSpPr>
        <p:spPr>
          <a:xfrm>
            <a:off x="8893283" y="4352753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E,H,C,D,A,B,F</a:t>
            </a:r>
          </a:p>
        </p:txBody>
      </p:sp>
    </p:spTree>
    <p:extLst>
      <p:ext uri="{BB962C8B-B14F-4D97-AF65-F5344CB8AC3E}">
        <p14:creationId xmlns:p14="http://schemas.microsoft.com/office/powerpoint/2010/main" val="41028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F31BDC-F6AF-498D-A9F1-DC1FF22773B6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65AE8-5EEF-428C-BE99-6CA5D6D568E1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B08E7C-27B9-4552-9DE7-AE1EDBC068F8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CB4A3D-F33D-4748-BCD3-12B04F49446C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5BA587-8E61-49C8-B0A3-A2812B29C727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717DF-5E6A-456D-89BD-24330CFCBE8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CC1EC6-E8EC-4320-967F-857C82C2F310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99DA07-88AD-403A-80A8-27F684C8569F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2C1409B-9FBF-4C91-8AF5-BB1059BF72B0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4CE8C35-0B78-41C0-873D-78EA39FF6552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53A9052-B848-4E75-B67B-5295B476204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605B0A5-6E97-4A0B-8335-B69A5B31F5C9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270A49C-5F37-44BC-BEE4-3A7A6C5EB4A1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508DA38-AA1D-44C8-B69C-35FD2736458E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7874B72-DE6E-4875-B6AB-5FCACDD34A44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E09A66E-9D63-49DD-9E17-0188BC872860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A82C508-0255-452F-A972-0EFC2D3A39D8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E2847A3A-6BA8-46A7-9766-21883529DC7A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8368AFB9-7ABF-4EC2-8C3B-95020F033BC4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84494DB-1774-4FA1-8342-D5F459960C6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B39E2551-D7AB-4088-ABD6-17B54EB79FD2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2C3B5F75-CB2F-4F8E-83DC-37407714799D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BA910A71-B387-4FB2-B3EE-F6F5993E9DD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E64F239E-042A-473D-8830-B83AC408707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D24BFA47-DFB5-4603-9421-5A5DB05FA448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CFBECCAB-3CFB-4C8E-9B53-7AEC63419C9B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7FE8F39E-6F84-4D76-B537-B6C6E15864F7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Düz Bağlayıcı 52">
            <a:extLst>
              <a:ext uri="{FF2B5EF4-FFF2-40B4-BE49-F238E27FC236}">
                <a16:creationId xmlns:a16="http://schemas.microsoft.com/office/drawing/2014/main" id="{F03E13E3-073F-41A8-98D9-AC35A219EF8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Bağlayıcı 56">
            <a:extLst>
              <a:ext uri="{FF2B5EF4-FFF2-40B4-BE49-F238E27FC236}">
                <a16:creationId xmlns:a16="http://schemas.microsoft.com/office/drawing/2014/main" id="{7233BB3D-1EE8-4D8D-A5E2-91835EB57CF5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Bağlayıcı 60">
            <a:extLst>
              <a:ext uri="{FF2B5EF4-FFF2-40B4-BE49-F238E27FC236}">
                <a16:creationId xmlns:a16="http://schemas.microsoft.com/office/drawing/2014/main" id="{F9DCAC79-870F-48AB-83EF-747A8200B579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C31F8AB6-DF93-4777-8717-1A8CC88C08DB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B353E11A-E14D-4EED-BBB5-C2D01D448DD3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2C3B52DB-AC22-40D7-B0D3-728E03D66DC9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227CA544-7DB6-4025-A5A4-843FA4E8D2AE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E466BF52-4B54-4454-A2D6-8C5BB84083B5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19837020-17D2-4450-9926-440E9418C97F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87D9E428-EE49-4ED6-B562-7D7866D4601F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24CE7A15-DEDA-4D10-8BDB-7E21FC19947E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076F969C-09CB-46E8-B326-9681053D7FD0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6A192377-532E-4763-AEB9-D5CC79D477F8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B3564F16-9A8A-48E3-B608-F5FA9EA787B7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CE6D79C0-1AA9-40A1-8570-8A08C739B418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C1575C0D-7968-4126-B348-D2CE3C0453CE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0AD2A332-0B83-48CF-9762-2F2B20D12D6A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2" name="Dikdörtgen 81">
            <a:extLst>
              <a:ext uri="{FF2B5EF4-FFF2-40B4-BE49-F238E27FC236}">
                <a16:creationId xmlns:a16="http://schemas.microsoft.com/office/drawing/2014/main" id="{8887B5F7-6D36-41C9-BA96-25F19F89BB3B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06EA0195-3363-4AD8-89EA-E486C53C79EF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3458F289-6FE7-4EAF-A539-BCE1A1CE8C48}"/>
              </a:ext>
            </a:extLst>
          </p:cNvPr>
          <p:cNvSpPr/>
          <p:nvPr/>
        </p:nvSpPr>
        <p:spPr>
          <a:xfrm>
            <a:off x="7588665" y="6057433"/>
            <a:ext cx="841248" cy="4700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id="{AF65167A-D8E3-4332-A05E-770E0EE0D392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54ABB5F7-0FF3-464F-979E-AB95B8D6A937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27A997A7-B600-4971-88BB-F3CF8938B76B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Dikdörtgen 87">
            <a:extLst>
              <a:ext uri="{FF2B5EF4-FFF2-40B4-BE49-F238E27FC236}">
                <a16:creationId xmlns:a16="http://schemas.microsoft.com/office/drawing/2014/main" id="{A9827BB9-BB32-46B2-A3CA-95B6F3FA45C1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558D322E-2577-4AAA-BC69-815F31B886A3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E0775727-4E2A-4386-919E-B2111D9C13EC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ED0C8231-EE7E-45BD-A44D-91B34B45DBB6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 (?)</a:t>
            </a:r>
            <a:endParaRPr lang="tr-TR" dirty="0"/>
          </a:p>
        </p:txBody>
      </p:sp>
      <p:sp>
        <p:nvSpPr>
          <p:cNvPr id="92" name="Dikdörtgen 91">
            <a:extLst>
              <a:ext uri="{FF2B5EF4-FFF2-40B4-BE49-F238E27FC236}">
                <a16:creationId xmlns:a16="http://schemas.microsoft.com/office/drawing/2014/main" id="{C1903D6F-B667-4E64-B286-49893B01560C}"/>
              </a:ext>
            </a:extLst>
          </p:cNvPr>
          <p:cNvSpPr/>
          <p:nvPr/>
        </p:nvSpPr>
        <p:spPr>
          <a:xfrm>
            <a:off x="10114208" y="25637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Dikdörtgen 92">
            <a:extLst>
              <a:ext uri="{FF2B5EF4-FFF2-40B4-BE49-F238E27FC236}">
                <a16:creationId xmlns:a16="http://schemas.microsoft.com/office/drawing/2014/main" id="{F2B51261-2CAB-4092-8604-6439304D5F11}"/>
              </a:ext>
            </a:extLst>
          </p:cNvPr>
          <p:cNvSpPr/>
          <p:nvPr/>
        </p:nvSpPr>
        <p:spPr>
          <a:xfrm>
            <a:off x="10126347" y="1021989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Dikdörtgen 93">
            <a:extLst>
              <a:ext uri="{FF2B5EF4-FFF2-40B4-BE49-F238E27FC236}">
                <a16:creationId xmlns:a16="http://schemas.microsoft.com/office/drawing/2014/main" id="{51EB38EA-78CB-4262-A70D-556685543D65}"/>
              </a:ext>
            </a:extLst>
          </p:cNvPr>
          <p:cNvSpPr/>
          <p:nvPr/>
        </p:nvSpPr>
        <p:spPr>
          <a:xfrm>
            <a:off x="10114207" y="1808678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D2324899-A926-4D63-B4D2-501E72F718B3}"/>
              </a:ext>
            </a:extLst>
          </p:cNvPr>
          <p:cNvSpPr txBox="1"/>
          <p:nvPr/>
        </p:nvSpPr>
        <p:spPr>
          <a:xfrm>
            <a:off x="10264462" y="402998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E045D653-106F-442E-8023-01F44DCA42A6}"/>
              </a:ext>
            </a:extLst>
          </p:cNvPr>
          <p:cNvSpPr txBox="1"/>
          <p:nvPr/>
        </p:nvSpPr>
        <p:spPr>
          <a:xfrm>
            <a:off x="10178042" y="1107376"/>
            <a:ext cx="115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endParaRPr lang="tr-TR" dirty="0"/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70FC27B8-24D7-4EB6-BEF8-D8746B481A2C}"/>
              </a:ext>
            </a:extLst>
          </p:cNvPr>
          <p:cNvSpPr txBox="1"/>
          <p:nvPr/>
        </p:nvSpPr>
        <p:spPr>
          <a:xfrm>
            <a:off x="10114207" y="1865658"/>
            <a:ext cx="12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9B37AD95-F03E-419D-B5A6-530111446F12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71C99559-6DCA-4F39-BE84-67508FA23B2C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7CFAE156-4171-4FAB-8434-4A2687E968CF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8FE7374E-739A-4833-9254-CCC42EF0138A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74E37F12-6AFF-4AA4-B209-A3028C49C803}"/>
              </a:ext>
            </a:extLst>
          </p:cNvPr>
          <p:cNvSpPr txBox="1"/>
          <p:nvPr/>
        </p:nvSpPr>
        <p:spPr>
          <a:xfrm>
            <a:off x="2643820" y="4611444"/>
            <a:ext cx="6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 (E)</a:t>
            </a: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E8F676EB-A12A-44B1-B7D3-89E967E2D3CC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865A5F23-1086-470D-94D0-4975A449D5DD}"/>
              </a:ext>
            </a:extLst>
          </p:cNvPr>
          <p:cNvSpPr txBox="1"/>
          <p:nvPr/>
        </p:nvSpPr>
        <p:spPr>
          <a:xfrm>
            <a:off x="9169758" y="4492649"/>
            <a:ext cx="254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r>
              <a:rPr lang="tr-TR" dirty="0"/>
              <a:t> </a:t>
            </a:r>
            <a:r>
              <a:rPr lang="tr-TR" dirty="0" err="1"/>
              <a:t>E’s</a:t>
            </a:r>
            <a:r>
              <a:rPr lang="tr-TR" dirty="0"/>
              <a:t> </a:t>
            </a:r>
            <a:r>
              <a:rPr lang="tr-TR" dirty="0" err="1"/>
              <a:t>neighbours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58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EE5159DB-E2B7-4715-A9EF-F3CE43E50FD0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9C98D4-5EBA-4BA4-B8C0-82E061C2257A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38E487-4D49-460B-975F-033E0441106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E9B2BE-CFA9-462F-8C56-3DB7FBDA73B0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835E86F-B1D0-4F63-8220-A1C8BBE947B2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E94E47-A61F-4BFB-AB27-588688120298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B25905C-0E69-4721-9D58-5929FA7881C1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4EAE25-34D5-4E0C-96D5-C8665CD397D1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2371A2-5EED-4070-B866-662ED4AEB056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5F69CEFE-C658-476B-A500-FAE1F04A298E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162CC9E4-2C6B-420B-8C2D-F10D3525CFCD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088FFEC7-AE3B-49B9-9DCF-3750AAD71736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62AC699E-8B4A-4C4E-BDC1-5C3712D62797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02AD4CDC-75E9-4EEE-AD60-D111A543663B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ECDFA4AF-4BFA-4264-B223-A30A99F5F27C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578641E7-5587-4399-916E-2EBC317CF330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83FEFA16-8009-4F61-B38B-1DC127593071}"/>
              </a:ext>
            </a:extLst>
          </p:cNvPr>
          <p:cNvCxnSpPr>
            <a:endCxn id="49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937D0444-6AC9-4E43-A81F-B9F44BE663B2}"/>
              </a:ext>
            </a:extLst>
          </p:cNvPr>
          <p:cNvCxnSpPr>
            <a:endCxn id="55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CF376A4F-04E0-439C-AF1A-FCB6119180AC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Bağlayıcı 66">
            <a:extLst>
              <a:ext uri="{FF2B5EF4-FFF2-40B4-BE49-F238E27FC236}">
                <a16:creationId xmlns:a16="http://schemas.microsoft.com/office/drawing/2014/main" id="{3CFA28FF-087D-404D-A3E6-47B8F038C969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Düz Bağlayıcı 67">
            <a:extLst>
              <a:ext uri="{FF2B5EF4-FFF2-40B4-BE49-F238E27FC236}">
                <a16:creationId xmlns:a16="http://schemas.microsoft.com/office/drawing/2014/main" id="{FFFFFF86-5250-4A56-A553-D1412211BFE9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Düz Bağlayıcı 68">
            <a:extLst>
              <a:ext uri="{FF2B5EF4-FFF2-40B4-BE49-F238E27FC236}">
                <a16:creationId xmlns:a16="http://schemas.microsoft.com/office/drawing/2014/main" id="{53FB3282-3C84-4E28-8839-9546BBF8AAF4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Bağlayıcı 69">
            <a:extLst>
              <a:ext uri="{FF2B5EF4-FFF2-40B4-BE49-F238E27FC236}">
                <a16:creationId xmlns:a16="http://schemas.microsoft.com/office/drawing/2014/main" id="{C4BB7539-3C7E-4408-B7A2-9AD0E0C231B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23E4D4D4-3273-4721-83D3-E8719746D3B6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üz Bağlayıcı 71">
            <a:extLst>
              <a:ext uri="{FF2B5EF4-FFF2-40B4-BE49-F238E27FC236}">
                <a16:creationId xmlns:a16="http://schemas.microsoft.com/office/drawing/2014/main" id="{8BCAE9BF-47FB-4CE0-A07E-0138BB62650A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1B56FD67-2484-436A-A589-5BB61A936860}"/>
              </a:ext>
            </a:extLst>
          </p:cNvPr>
          <p:cNvCxnSpPr>
            <a:cxnSpLocks/>
          </p:cNvCxnSpPr>
          <p:nvPr/>
        </p:nvCxnSpPr>
        <p:spPr>
          <a:xfrm flipH="1">
            <a:off x="6832242" y="469587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9FAF8F7A-0549-4AE9-B63B-6074280966E9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98204F32-5A09-4852-824E-DFDBB705567F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Düz Bağlayıcı 75">
            <a:extLst>
              <a:ext uri="{FF2B5EF4-FFF2-40B4-BE49-F238E27FC236}">
                <a16:creationId xmlns:a16="http://schemas.microsoft.com/office/drawing/2014/main" id="{59F90B25-E16C-4ECF-882B-A90300FEACB2}"/>
              </a:ext>
            </a:extLst>
          </p:cNvPr>
          <p:cNvCxnSpPr>
            <a:cxnSpLocks/>
            <a:stCxn id="54" idx="6"/>
            <a:endCxn id="51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Düz Bağlayıcı 76">
            <a:extLst>
              <a:ext uri="{FF2B5EF4-FFF2-40B4-BE49-F238E27FC236}">
                <a16:creationId xmlns:a16="http://schemas.microsoft.com/office/drawing/2014/main" id="{594D8121-8DD3-47DB-9A2F-147EBB640D3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25ECD7C9-CE43-4572-9E76-CF1EB808C6A8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62A1F8BE-4BBC-4C4F-94FC-3FF135056EF7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8C375FD9-4439-4620-B338-E564C50C8484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486C3095-46B2-4D34-88B7-836EBEDECB77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6CE15A4A-ED7C-4FFA-A86D-E48DD2869067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E2B30356-FAAE-4CB7-91FF-1BCBFB20F3F9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644F8CE9-C2FE-4B6B-97D6-A07599B878F1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D24E08BB-2CB4-4520-84B4-4AF884174D5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44C5F32A-B292-415B-8443-28A22D5D17A3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C85A55D3-2695-43AD-A269-D11C4B1244C6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73651BF6-1860-4BD9-9921-41C08E515170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D544257E-08FC-4565-B1B7-EFF11B5DBAFD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27D3434F-E351-49F2-BF8D-AE18ED35D002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AAA61506-6D3C-4DD7-9F99-1ED3144BE3F1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92" name="Ok: Sağ 91">
            <a:extLst>
              <a:ext uri="{FF2B5EF4-FFF2-40B4-BE49-F238E27FC236}">
                <a16:creationId xmlns:a16="http://schemas.microsoft.com/office/drawing/2014/main" id="{43480EAC-3DD5-429C-82FD-BAC59D65B393}"/>
              </a:ext>
            </a:extLst>
          </p:cNvPr>
          <p:cNvSpPr/>
          <p:nvPr/>
        </p:nvSpPr>
        <p:spPr>
          <a:xfrm rot="6199282">
            <a:off x="5909912" y="5042820"/>
            <a:ext cx="980092" cy="589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k: Sağ 92">
            <a:extLst>
              <a:ext uri="{FF2B5EF4-FFF2-40B4-BE49-F238E27FC236}">
                <a16:creationId xmlns:a16="http://schemas.microsoft.com/office/drawing/2014/main" id="{8966B56B-4156-4983-A748-787EDAB34D3C}"/>
              </a:ext>
            </a:extLst>
          </p:cNvPr>
          <p:cNvSpPr/>
          <p:nvPr/>
        </p:nvSpPr>
        <p:spPr>
          <a:xfrm rot="13183328">
            <a:off x="5125496" y="2596261"/>
            <a:ext cx="1424853" cy="7750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k: Sağ 93">
            <a:extLst>
              <a:ext uri="{FF2B5EF4-FFF2-40B4-BE49-F238E27FC236}">
                <a16:creationId xmlns:a16="http://schemas.microsoft.com/office/drawing/2014/main" id="{95ED709B-EAC8-4426-839E-E01BE9B0A9EC}"/>
              </a:ext>
            </a:extLst>
          </p:cNvPr>
          <p:cNvSpPr/>
          <p:nvPr/>
        </p:nvSpPr>
        <p:spPr>
          <a:xfrm rot="8410417">
            <a:off x="2815846" y="3230554"/>
            <a:ext cx="1182748" cy="735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k: Sağ 94">
            <a:extLst>
              <a:ext uri="{FF2B5EF4-FFF2-40B4-BE49-F238E27FC236}">
                <a16:creationId xmlns:a16="http://schemas.microsoft.com/office/drawing/2014/main" id="{AEA236E4-9B64-4E36-9DAE-956BA404A995}"/>
              </a:ext>
            </a:extLst>
          </p:cNvPr>
          <p:cNvSpPr/>
          <p:nvPr/>
        </p:nvSpPr>
        <p:spPr>
          <a:xfrm rot="15686386">
            <a:off x="1387220" y="2254627"/>
            <a:ext cx="1369312" cy="7908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k: Aşağı 95">
            <a:extLst>
              <a:ext uri="{FF2B5EF4-FFF2-40B4-BE49-F238E27FC236}">
                <a16:creationId xmlns:a16="http://schemas.microsoft.com/office/drawing/2014/main" id="{77BCC33D-00CD-4A82-9C5D-A7F729EBEC05}"/>
              </a:ext>
            </a:extLst>
          </p:cNvPr>
          <p:cNvSpPr/>
          <p:nvPr/>
        </p:nvSpPr>
        <p:spPr>
          <a:xfrm rot="16200000">
            <a:off x="3777540" y="-382232"/>
            <a:ext cx="642975" cy="15883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Daire: Boş 96">
            <a:extLst>
              <a:ext uri="{FF2B5EF4-FFF2-40B4-BE49-F238E27FC236}">
                <a16:creationId xmlns:a16="http://schemas.microsoft.com/office/drawing/2014/main" id="{422A296E-E6E1-4446-893A-7C0C92B4DD33}"/>
              </a:ext>
            </a:extLst>
          </p:cNvPr>
          <p:cNvSpPr/>
          <p:nvPr/>
        </p:nvSpPr>
        <p:spPr>
          <a:xfrm>
            <a:off x="7827948" y="1563165"/>
            <a:ext cx="581955" cy="5690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8" name="Ok: Sağ 97">
            <a:extLst>
              <a:ext uri="{FF2B5EF4-FFF2-40B4-BE49-F238E27FC236}">
                <a16:creationId xmlns:a16="http://schemas.microsoft.com/office/drawing/2014/main" id="{8862F125-2615-4701-83F5-A928A848F6F7}"/>
              </a:ext>
            </a:extLst>
          </p:cNvPr>
          <p:cNvSpPr/>
          <p:nvPr/>
        </p:nvSpPr>
        <p:spPr>
          <a:xfrm rot="2349827">
            <a:off x="8046902" y="1201083"/>
            <a:ext cx="1440263" cy="7644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Daire: Boş 98">
            <a:extLst>
              <a:ext uri="{FF2B5EF4-FFF2-40B4-BE49-F238E27FC236}">
                <a16:creationId xmlns:a16="http://schemas.microsoft.com/office/drawing/2014/main" id="{BA48C716-D610-4C79-9D5D-CC3FA7968B68}"/>
              </a:ext>
            </a:extLst>
          </p:cNvPr>
          <p:cNvSpPr/>
          <p:nvPr/>
        </p:nvSpPr>
        <p:spPr>
          <a:xfrm>
            <a:off x="4468918" y="5807229"/>
            <a:ext cx="356029" cy="4852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0" name="Ok: Aşağı 99">
            <a:extLst>
              <a:ext uri="{FF2B5EF4-FFF2-40B4-BE49-F238E27FC236}">
                <a16:creationId xmlns:a16="http://schemas.microsoft.com/office/drawing/2014/main" id="{7B532B47-C494-41FD-AD24-14E1B4F6D9EB}"/>
              </a:ext>
            </a:extLst>
          </p:cNvPr>
          <p:cNvSpPr/>
          <p:nvPr/>
        </p:nvSpPr>
        <p:spPr>
          <a:xfrm rot="5400000">
            <a:off x="4319376" y="5758632"/>
            <a:ext cx="590370" cy="15647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95843CFD-6E7B-4E53-AD90-89FA46287380}"/>
              </a:ext>
            </a:extLst>
          </p:cNvPr>
          <p:cNvSpPr txBox="1"/>
          <p:nvPr/>
        </p:nvSpPr>
        <p:spPr>
          <a:xfrm>
            <a:off x="8771269" y="4402394"/>
            <a:ext cx="247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E,H,C,D,A,B,F,G</a:t>
            </a:r>
          </a:p>
        </p:txBody>
      </p:sp>
    </p:spTree>
    <p:extLst>
      <p:ext uri="{BB962C8B-B14F-4D97-AF65-F5344CB8AC3E}">
        <p14:creationId xmlns:p14="http://schemas.microsoft.com/office/powerpoint/2010/main" val="368307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8FE44E-AC9D-45A4-9CF0-9E8ED5B9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54" y="2436723"/>
            <a:ext cx="95114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QUESTION 3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Arrows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edges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do NOT </a:t>
            </a:r>
            <a:r>
              <a:rPr lang="tr-TR" dirty="0" err="1"/>
              <a:t>represent</a:t>
            </a:r>
            <a:r>
              <a:rPr lang="tr-TR" dirty="0"/>
              <a:t> a </a:t>
            </a:r>
            <a:r>
              <a:rPr lang="tr-TR" dirty="0" err="1"/>
              <a:t>directed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81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8ECBDD-70EB-41F3-9954-B4925115E4EC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CB13C8-9C4E-4C41-ADEA-34C8FA27DCD8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D35D2D-4BE8-4E2B-BACB-6D1073AE4C7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C24818-8243-41AF-A538-AECB6EFC35FC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038EA3-7A9B-4D24-BB27-F9CDCCD131AA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D97350-D2D1-4844-998F-E96029F84D66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B047D-FB0E-4763-BAE4-E1019477DB40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EBDD2-AE33-45F2-851E-0A25E4CD2A4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05DFD19-D0B0-40D6-89DC-BCF22810B8E9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72CDDF87-005D-4162-A942-799C307EF33F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D2AF49F-BF0A-4B68-9E68-F097BFEFF37B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B632155-FB32-4B3C-9E99-11838D713D0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3A341A3-EC14-4EDB-8483-9EF0CE9F8525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9CCDE90-EB47-4385-AED4-1FAAF8735612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65039B1-7D8B-49B4-AA02-0DE2DE393D9C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31C39C1-F9C2-44E8-971B-21E34B50A995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A621EE04-B28B-4B25-AEF0-AF81A304569A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3911D8A9-3357-4D2C-AF24-C7783A61644D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5B5995FE-CC2E-4A20-853B-7339C5D00A79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C0A8F51-D27F-40E3-8B01-3F1C283D2948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437295B4-36F8-4683-B137-1BD42778765B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07621642-17C5-45FF-B182-4067036B60BB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15FCC4DF-DB49-46FA-B331-5DDBADD1713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980385E7-6696-485C-B90A-EDB94C0E372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EE301C89-6038-423E-BFB8-A6F6C6C51D1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934B0CD3-3779-4843-871B-D548D7104C02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D708E95-6D43-4328-B782-0CBC8E8E46A0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377EBD1D-1222-4FC1-BB12-E7EAB7D162CC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AFAB494C-90FD-4527-8AC9-C5296DDF57B3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B3D452A8-C391-4C3A-930A-3E0595D8750B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52E580A-70D3-4322-8676-244B1C9EA84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38DCDF45-5333-4ED8-8090-05A6BFC4567A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758D0D39-AC32-4328-924D-23C9CD9C73E9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79E355-B4D2-47FB-9D62-947739CF5E30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27CBA79-4667-42A1-A193-6034BAE58827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BCAFA3EE-055B-4B29-B57D-AEC15009743C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108F38E-0256-47AA-AE49-E9F27164D95C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B1A7F0DF-B0E0-48FD-8247-C34F44B8EF9E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8843C4B-F778-4437-B7EA-11DE1235A5F1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737B209-2969-4B5D-91E2-95DD792FE51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3C5BCBD-4C5E-4C41-B5E4-512854FC8673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93C92622-4CC8-48BD-87CF-5D0A916B5476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D6F2C60-A77E-4D63-97D7-C27EB58FB190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CF97CD0-4B35-4026-B655-D3C1A322C665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62980FE6-36B8-4989-AF77-CDB14A4C389B}"/>
              </a:ext>
            </a:extLst>
          </p:cNvPr>
          <p:cNvSpPr txBox="1"/>
          <p:nvPr/>
        </p:nvSpPr>
        <p:spPr>
          <a:xfrm>
            <a:off x="8581305" y="4357267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</a:t>
            </a:r>
          </a:p>
        </p:txBody>
      </p:sp>
      <p:sp>
        <p:nvSpPr>
          <p:cNvPr id="52" name="Daire: Boş 51">
            <a:extLst>
              <a:ext uri="{FF2B5EF4-FFF2-40B4-BE49-F238E27FC236}">
                <a16:creationId xmlns:a16="http://schemas.microsoft.com/office/drawing/2014/main" id="{E1073C43-0249-47B3-BB0D-1386A251AF9D}"/>
              </a:ext>
            </a:extLst>
          </p:cNvPr>
          <p:cNvSpPr/>
          <p:nvPr/>
        </p:nvSpPr>
        <p:spPr>
          <a:xfrm>
            <a:off x="1103161" y="2274606"/>
            <a:ext cx="350135" cy="52990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5" name="Ok: Aşağı 54">
            <a:extLst>
              <a:ext uri="{FF2B5EF4-FFF2-40B4-BE49-F238E27FC236}">
                <a16:creationId xmlns:a16="http://schemas.microsoft.com/office/drawing/2014/main" id="{BAE4B883-B43D-4C40-A83D-7B86D4856020}"/>
              </a:ext>
            </a:extLst>
          </p:cNvPr>
          <p:cNvSpPr/>
          <p:nvPr/>
        </p:nvSpPr>
        <p:spPr>
          <a:xfrm rot="10614642">
            <a:off x="1817145" y="1854816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98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6407EB-2B83-47C8-9D6C-E8B845FD1BA0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4D52EE-629B-4362-A541-E4D4D3BF8D7D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C40203-31B5-4C92-BC43-F2BCB3709DD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129A4E-8B48-4F79-A260-EC813620444F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2592D9-4E66-4D4C-B3FF-0D92E89AA414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D9C193-FDC4-4671-BCA8-543362887A03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6F7768-0258-44C7-BECA-5D0A7F3A1FA6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904823-C3DF-4890-A9D9-57CBA2D9B88E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872B4D0-9526-4463-ACC9-44EC5A708772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CDBFA6C-5F64-4EFD-9EAD-F4622C033DB9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2E8F009-E257-4284-AA9B-F9CF536AFDF0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18EB3CE-8AD2-441D-B7F5-A5169D6E638A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4AEE4EF-DEB6-4170-934A-6FEE93ED14F6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71CCC7A-8E9E-4126-8E3E-0F39A4F6674D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122A592-80AE-4735-8F8B-A689BE284599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0B788E0-86CE-4572-A3F5-C2F94BFE86C3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F008463E-2E6A-4180-B68A-CCEB0635300D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B13877F-061A-4549-B520-EF45A9737A02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91B03943-6B0E-4E12-BC3E-A5C4DF879ECF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407E96C0-1AC7-4782-9F0E-11E3E3419EB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7A32E6E9-14EA-40D1-A017-CF34F2C75E79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7D908D66-9970-4724-8DFA-C7FB64743BBD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1F7241DE-9C5D-42AE-A9A2-CAEFDFFF4DF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D4164453-DFD1-4E4E-AE9E-E6DEE9BB498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EFE480F4-D501-4995-8BC8-E6AD9763391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D07604F-D369-460D-93D3-EBCD9B238AD1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8B947E19-BB2F-4C8A-835F-0E7D3B81F4D5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A2D1787C-56B0-4843-8D54-3EBC3E1569DC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0E81E3B-E36E-473C-92C1-E751F6E70FEE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2BA06632-FE47-435F-8F0D-89919086DD3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ADEC7B5-92AF-4436-AB63-C9484CCDEABF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CAF2EFF9-38C5-4B8A-928D-A1819A286AD4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D53C4CC-4CE0-46A3-B6E5-FCCBC1A2F853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F280BBD-E4E4-4EBE-B6D4-C5C6CC0AC3E9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F82A6CD-4DD6-4C1E-AE13-160EDE96017B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25185D09-CD61-4E40-9A05-44BEAF14C4AE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93F441C-A277-4288-8111-DCD3DA8A0303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E3297B12-2872-4BF3-A09B-D275E8E957BE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807D37B6-8D09-4419-AE75-A85DD3D37152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BDF7DC8C-A336-4CD9-B4E9-8CA749639A9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E21C5B9-35F8-4EE5-810E-208FBBEFE3C1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95BD304F-9F16-4FFA-BF75-634BA72DFF56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DFD5D97-F2FA-4FCC-A5BD-7E311E9ACEC0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BF4697A0-AB8A-45BF-9F53-A7EB2124D13B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0A244D73-4CE5-4D04-8CBA-6DF350DDF01F}"/>
              </a:ext>
            </a:extLst>
          </p:cNvPr>
          <p:cNvSpPr txBox="1"/>
          <p:nvPr/>
        </p:nvSpPr>
        <p:spPr>
          <a:xfrm>
            <a:off x="8542123" y="4426776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D,A,B</a:t>
            </a:r>
          </a:p>
        </p:txBody>
      </p:sp>
      <p:sp>
        <p:nvSpPr>
          <p:cNvPr id="49" name="Daire: Boş 48">
            <a:extLst>
              <a:ext uri="{FF2B5EF4-FFF2-40B4-BE49-F238E27FC236}">
                <a16:creationId xmlns:a16="http://schemas.microsoft.com/office/drawing/2014/main" id="{BAAB956A-65CF-4B71-9E51-4893BC1A0C53}"/>
              </a:ext>
            </a:extLst>
          </p:cNvPr>
          <p:cNvSpPr/>
          <p:nvPr/>
        </p:nvSpPr>
        <p:spPr>
          <a:xfrm>
            <a:off x="3980385" y="580225"/>
            <a:ext cx="350135" cy="52990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355DF7B7-BAE5-4C98-881A-D52A4AA0B9E5}"/>
              </a:ext>
            </a:extLst>
          </p:cNvPr>
          <p:cNvSpPr/>
          <p:nvPr/>
        </p:nvSpPr>
        <p:spPr>
          <a:xfrm rot="10614642">
            <a:off x="1817145" y="1854816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DD357511-B0A0-4F74-9650-8BE4976BB138}"/>
              </a:ext>
            </a:extLst>
          </p:cNvPr>
          <p:cNvSpPr/>
          <p:nvPr/>
        </p:nvSpPr>
        <p:spPr>
          <a:xfrm rot="16200000">
            <a:off x="3993206" y="285988"/>
            <a:ext cx="282339" cy="197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56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3EDA4CF-1643-47A7-A995-1797BE2143E7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F6DA37-4185-4FE4-83E9-765E2C843C67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4B8213-3ED8-43AC-87BD-24F4FC923C9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816346-0CBF-4F16-9042-D406827361A6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F35860-B229-445D-B391-F9A5D2D48AB2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7E3C1F-9E12-4995-82EE-D204B1E7F4C9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31586B-0DB6-413A-B33B-5945AEC8FB36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C41527-41F8-4010-9583-9ED6A90804B8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1A05B76-84EB-46F8-BE13-DB0D57E15D42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DBF06FF-02E9-4832-922C-762F965E21B6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6943B80-4C8F-4411-8F3A-2C7934DCA9C0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E3C3536-41C3-47C0-B42B-A93BF57BA88F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DB56559-3B09-41CC-976F-E64F2A4C7E55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8052798-79EF-4150-890C-9DBB397401E3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E8432FF-3004-4D2F-B5F7-672D6F6AFC3D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B77611A-7312-4955-9982-35E813ADBCFF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8A78F47-0F58-424F-A297-9F796B81BABC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6A5301-AC1C-43CC-8A38-F508D018B060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5436F0A6-48B3-433C-94DE-6E34EC5C732B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ADE7231D-E3BD-4735-B3E0-19D17054DB72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4994C5F6-796C-4038-A7B4-3880C9FF96C5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2D6DFD2B-FF85-41BA-9CA0-ADB1B2A08DB2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8FF48BA4-B9C9-49F7-A64A-50A190A0EA4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072C745E-9AFD-4608-9C3D-8406BA3538E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31982B30-3CEB-4BAF-99BA-8AB5D48E254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FD0DBECB-E2D9-402A-9BFA-970E3887C18F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BCADE1BE-4C5E-467C-BB70-9E82EDCBE8A1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94364D01-F2A4-41A1-93F9-8A26BFD770F9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1EF6DC54-AB19-4762-84A0-F29D5EBD98DE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0E807FF4-82B3-4921-BB5F-EB509A5F691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F566FE1-9C8A-4A94-A666-F30501F268DE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FE2FB41F-A022-40F5-A799-24B24DBC67E0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8E99F40-4924-4A4F-9101-D2F59101D950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D18EAD48-9C16-4CCD-809F-C6C4AE71ED68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73801829-152B-49A6-BF37-A807218D140F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48E2E96-E4C2-4266-A301-A752E7318373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C75AA5D-33AB-4A6B-9977-CDFF5F52D3DA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6BF83EA9-42A4-4436-8BA8-9624D4F810EA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E2F03BF-56E5-40F5-A5AF-BCC88C46489B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07A620A-8D5C-4AE1-81FB-9A783D31C49E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65BD6824-7E37-49B2-B755-8D0925E45267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3A604AB1-C3F3-4FE6-9DA0-CA3ED6E7C4AB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AC5D4E2-D801-4A4B-8647-B46C8C3888A9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576669EA-FFCF-481A-8B33-AB654E54F2E6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F1D9590-73E3-4FB9-A329-1E996E143D26}"/>
              </a:ext>
            </a:extLst>
          </p:cNvPr>
          <p:cNvSpPr txBox="1"/>
          <p:nvPr/>
        </p:nvSpPr>
        <p:spPr>
          <a:xfrm>
            <a:off x="8542123" y="4426776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D,A,B,F</a:t>
            </a:r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A455E504-6D66-40C8-B2EE-0DF6C558EBE3}"/>
              </a:ext>
            </a:extLst>
          </p:cNvPr>
          <p:cNvSpPr/>
          <p:nvPr/>
        </p:nvSpPr>
        <p:spPr>
          <a:xfrm rot="10614642">
            <a:off x="1817145" y="1854816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EAC03C5A-0EB4-4792-9A28-98374286F2E3}"/>
              </a:ext>
            </a:extLst>
          </p:cNvPr>
          <p:cNvSpPr/>
          <p:nvPr/>
        </p:nvSpPr>
        <p:spPr>
          <a:xfrm rot="16200000">
            <a:off x="3993206" y="285988"/>
            <a:ext cx="282339" cy="197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aire: Boş 51">
            <a:extLst>
              <a:ext uri="{FF2B5EF4-FFF2-40B4-BE49-F238E27FC236}">
                <a16:creationId xmlns:a16="http://schemas.microsoft.com/office/drawing/2014/main" id="{35EBBD9F-DF66-4842-A055-2031DB42358E}"/>
              </a:ext>
            </a:extLst>
          </p:cNvPr>
          <p:cNvSpPr/>
          <p:nvPr/>
        </p:nvSpPr>
        <p:spPr>
          <a:xfrm>
            <a:off x="7817475" y="1628074"/>
            <a:ext cx="625770" cy="43923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Ok: Sağ 52">
            <a:extLst>
              <a:ext uri="{FF2B5EF4-FFF2-40B4-BE49-F238E27FC236}">
                <a16:creationId xmlns:a16="http://schemas.microsoft.com/office/drawing/2014/main" id="{74B36AA4-3D3E-4485-AC6E-A8BF9D9BC866}"/>
              </a:ext>
            </a:extLst>
          </p:cNvPr>
          <p:cNvSpPr/>
          <p:nvPr/>
        </p:nvSpPr>
        <p:spPr>
          <a:xfrm rot="2501762">
            <a:off x="6917384" y="2081201"/>
            <a:ext cx="2086978" cy="347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83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D6F432-B2CF-4904-ACE9-4E193EB0669E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EFF439-6B19-4D80-A9A5-15C167E9C998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72486B-16F5-45A3-A046-2D00B8CE7F25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1154EC-7767-4201-A581-FB427DE82E70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7F5523-8B07-48B7-BF17-7C3ED6B5CAA8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61B7A-F4AC-45DE-BD72-514E82FD681F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62DB10-9DF6-48A5-9CCA-E0B9CC16A7BB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03149D-2CFA-4C84-8182-ED0CF7709EB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DB762D5-0375-456D-9E1B-5576133057AF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084863C-EFF7-4FFF-951A-67720B20F57E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F6A77C7-8E0F-40EB-8B31-E520390AA0A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653758C-F3BB-4CD7-880B-02ED4F5EEF34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8EADB1D-267C-425D-9D88-C6C06A588F45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A0E822A-C768-4742-A357-052086428237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727639F-FFE3-4AE8-B52B-E1CAC6F30D4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295BC6D-A821-4265-B439-EFE9DB3B4B35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FC06730B-FF54-42D2-B057-77A2F84E9714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8E840638-5E7D-47E7-B211-0232A7B9309C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644DB4F-AF64-41E9-AC68-452D7DDF43EC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E80B11A2-AEB7-46F4-AE33-CC8EF11E701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29CDFA3-1334-443F-AA20-C3CB7018A9A2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CF496F08-9FAE-4B18-A177-632156A94F3B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A84D6B30-BE69-4742-9DA5-21E154B4FAC7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9C7CFB2E-0074-497A-9EDE-3137D614CEA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AF7C5105-BB9B-46EB-B391-8601278A898F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2B727348-CCB0-4E8A-A530-B9688A1867CF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9992DA83-F3A5-48E7-95A2-44FEC8634DD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20E68F8A-42D2-4735-819C-3C72ECA6ECC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F8EFFF89-F050-4189-9C3C-8678BF4EDA65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594BB34-B6A3-4778-B6F8-AD32C69559E2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1A57EE6E-38DD-4834-89D8-181AC8E2C29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52861189-08D3-4A25-BE81-00B93BC7C2A4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98BE5437-A217-4297-8F37-976A2AF1F00C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4D853A0D-B3D2-4CEC-8FE9-86B47E404134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ADF727D-9D96-4E0F-B84D-F13C3FB34E62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4F849DB6-BEF2-48BE-983C-3F677593D7C4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DFBCD6F-9DB7-43E3-902C-E78BE18D6F0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83EDD5A-3E4A-4CB3-8E42-7308BEE60D86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F25B490-8175-4D41-9C32-E5ED49E929A6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25DCD79A-28AD-4CC4-A692-94B1CFFA61A3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C7675A6-B914-45D2-9DB0-472B9304C38F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A4C7129C-414E-4BA1-B23E-D01D97F03E01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09C4DA2-480E-4175-8CBC-5ACE1F045FC8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21DE8DE9-5EBF-470F-B1C6-CA269B6F2560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D857FBE9-8129-4D19-B3D3-C946E2F0DE87}"/>
              </a:ext>
            </a:extLst>
          </p:cNvPr>
          <p:cNvSpPr txBox="1"/>
          <p:nvPr/>
        </p:nvSpPr>
        <p:spPr>
          <a:xfrm>
            <a:off x="8542123" y="4426776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D,A,B,F,E,C</a:t>
            </a: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620BB844-B24F-4136-B8A6-E208E7B52090}"/>
              </a:ext>
            </a:extLst>
          </p:cNvPr>
          <p:cNvSpPr/>
          <p:nvPr/>
        </p:nvSpPr>
        <p:spPr>
          <a:xfrm rot="10614642">
            <a:off x="1817145" y="1854816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4DFEAAAA-C07F-4CC2-89F4-DDA85B4FD441}"/>
              </a:ext>
            </a:extLst>
          </p:cNvPr>
          <p:cNvSpPr/>
          <p:nvPr/>
        </p:nvSpPr>
        <p:spPr>
          <a:xfrm rot="16200000">
            <a:off x="3993206" y="285988"/>
            <a:ext cx="282339" cy="197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k: Sağ 51">
            <a:extLst>
              <a:ext uri="{FF2B5EF4-FFF2-40B4-BE49-F238E27FC236}">
                <a16:creationId xmlns:a16="http://schemas.microsoft.com/office/drawing/2014/main" id="{DAEE1D46-CFFE-47C9-84E7-14DECB8C40AA}"/>
              </a:ext>
            </a:extLst>
          </p:cNvPr>
          <p:cNvSpPr/>
          <p:nvPr/>
        </p:nvSpPr>
        <p:spPr>
          <a:xfrm rot="2501762">
            <a:off x="6917384" y="2081201"/>
            <a:ext cx="2086978" cy="347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aire: Boş 52">
            <a:extLst>
              <a:ext uri="{FF2B5EF4-FFF2-40B4-BE49-F238E27FC236}">
                <a16:creationId xmlns:a16="http://schemas.microsoft.com/office/drawing/2014/main" id="{F43D2242-1601-495D-8B55-BCE8DD22770B}"/>
              </a:ext>
            </a:extLst>
          </p:cNvPr>
          <p:cNvSpPr/>
          <p:nvPr/>
        </p:nvSpPr>
        <p:spPr>
          <a:xfrm>
            <a:off x="5307094" y="2996119"/>
            <a:ext cx="471054" cy="61608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4" name="Ok: Aşağı 53">
            <a:extLst>
              <a:ext uri="{FF2B5EF4-FFF2-40B4-BE49-F238E27FC236}">
                <a16:creationId xmlns:a16="http://schemas.microsoft.com/office/drawing/2014/main" id="{3F10194F-A332-4977-ADCF-60CCA02403B2}"/>
              </a:ext>
            </a:extLst>
          </p:cNvPr>
          <p:cNvSpPr/>
          <p:nvPr/>
        </p:nvSpPr>
        <p:spPr>
          <a:xfrm rot="7753090">
            <a:off x="5198197" y="2982892"/>
            <a:ext cx="282339" cy="13743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87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934A3F-3447-45BF-BA16-32A58380CCEC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6D4A52-EA79-45A3-BFB6-BBC6DA71007B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4D6E9A-1DA1-4D4D-9A26-8FB38540EAAC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141CB0-E7CF-4F94-BD2D-1E5CB4AEAA30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488D6D-8E64-4B23-B57E-0A1B97388D2F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038F28-775B-4E81-9FCE-C0F78D514562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28AE90-9AA7-47E4-8FEA-6545326065D3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F325A8-358F-4EDD-B923-8D4B0AE63900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4C02E24-C2D3-47A4-97D8-63C043B2B6A5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4502756-B764-4CFC-8AE7-A39815771C12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BCF5FDF-8618-483C-A12E-C65286ED3450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FA2E7C2-3A49-421F-8BCE-256FFC92EDD6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1BB1E25-4434-4E54-8A41-6AE81F735878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6888D62-C97B-4882-A59C-68AF2561E505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CCF5328-E57D-4CA6-9395-5726D7A6DB16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5EA6AD4-495C-439A-820E-C9BEB0E58F19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49DCAADD-92F3-4604-8499-CE784CB23244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EFB7073-13E6-4CC0-875C-E6AB09AEEADF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20943A2C-007F-4E30-A149-6371E969CF57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AE7D94F-B02A-400B-A3FE-18DCBDD12ACA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F8573561-2D4F-40FC-8391-D7FFFBA53EE7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E2DAE5EE-6F6B-4E4D-8D46-BCCDD36106F3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17279EF4-E5E5-490F-BE77-900B7799C292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B6CE4FF2-0241-4677-8C0E-150B4BF3284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695E2951-F09A-4BEE-B344-973517F7677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E1FE7A0-B5C8-4EE8-851C-5B80FB5FD311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384AF6F0-4012-4265-9249-ADFECA6BE9BB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6CF8D55-7295-49E6-8DFE-2422F5317DC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73D056FB-0E2B-4BDB-9EF2-5902C8DC8C4C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B30E98B6-1C76-445A-A4B9-0EE9630C047F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44D91E1-C264-4F40-8E95-608C1BFAAA1A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5B655E59-794A-40D2-B6F9-5DFD3A417A83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6746AC27-606C-4F4D-83C9-E08188EE0E82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306DE8A-4DD4-4465-BE69-0BF876D6A573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6CE4EED-F389-46DB-A60E-D5C85561BF11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7F7C8BAB-C181-4C60-AB83-F5253DD587EB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A199FF6-670D-4DB0-88FD-E28E62CD891D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F3D9F4B9-411E-4481-830F-3B994C19454F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6B7F8F1-93E9-402A-BEBA-BFB892392498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3D05A01-799C-4267-94E2-4B431A39BA8A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DDBA7E-4261-4CAC-A909-B6B067AA49B2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29B3787-5F8E-4673-908D-B735A03C2D83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C7FACE43-3346-4A99-A606-052EF51E7DEC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19C242-498F-41FA-9994-3B598158E88A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2387EEEE-A36B-4376-B27F-E6A2A3E2E9C8}"/>
              </a:ext>
            </a:extLst>
          </p:cNvPr>
          <p:cNvSpPr txBox="1"/>
          <p:nvPr/>
        </p:nvSpPr>
        <p:spPr>
          <a:xfrm>
            <a:off x="8542123" y="4426776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D,A,B,F,E,C,H</a:t>
            </a: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B229A907-0699-4BCF-9032-CFA0BB4A74F9}"/>
              </a:ext>
            </a:extLst>
          </p:cNvPr>
          <p:cNvSpPr/>
          <p:nvPr/>
        </p:nvSpPr>
        <p:spPr>
          <a:xfrm rot="10614642">
            <a:off x="1817145" y="1854816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1A9DC50E-34BD-421B-8F2C-608A05CD7299}"/>
              </a:ext>
            </a:extLst>
          </p:cNvPr>
          <p:cNvSpPr/>
          <p:nvPr/>
        </p:nvSpPr>
        <p:spPr>
          <a:xfrm rot="16200000">
            <a:off x="3993206" y="285988"/>
            <a:ext cx="282339" cy="197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k: Sağ 50">
            <a:extLst>
              <a:ext uri="{FF2B5EF4-FFF2-40B4-BE49-F238E27FC236}">
                <a16:creationId xmlns:a16="http://schemas.microsoft.com/office/drawing/2014/main" id="{501017FD-DE41-4D44-B38C-B8DB498B6F6B}"/>
              </a:ext>
            </a:extLst>
          </p:cNvPr>
          <p:cNvSpPr/>
          <p:nvPr/>
        </p:nvSpPr>
        <p:spPr>
          <a:xfrm rot="2501762">
            <a:off x="6917384" y="2081201"/>
            <a:ext cx="2086978" cy="347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k: Aşağı 52">
            <a:extLst>
              <a:ext uri="{FF2B5EF4-FFF2-40B4-BE49-F238E27FC236}">
                <a16:creationId xmlns:a16="http://schemas.microsoft.com/office/drawing/2014/main" id="{1BFBC57A-6B8D-442E-8F8E-0DF924F8DE74}"/>
              </a:ext>
            </a:extLst>
          </p:cNvPr>
          <p:cNvSpPr/>
          <p:nvPr/>
        </p:nvSpPr>
        <p:spPr>
          <a:xfrm rot="7753090">
            <a:off x="5198197" y="2982892"/>
            <a:ext cx="282339" cy="13743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aire: Boş 53">
            <a:extLst>
              <a:ext uri="{FF2B5EF4-FFF2-40B4-BE49-F238E27FC236}">
                <a16:creationId xmlns:a16="http://schemas.microsoft.com/office/drawing/2014/main" id="{B031A4C4-CF1E-4B39-8865-FF51576E2952}"/>
              </a:ext>
            </a:extLst>
          </p:cNvPr>
          <p:cNvSpPr/>
          <p:nvPr/>
        </p:nvSpPr>
        <p:spPr>
          <a:xfrm>
            <a:off x="6919823" y="5253347"/>
            <a:ext cx="584418" cy="4516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5" name="Ok: Aşağı 54">
            <a:extLst>
              <a:ext uri="{FF2B5EF4-FFF2-40B4-BE49-F238E27FC236}">
                <a16:creationId xmlns:a16="http://schemas.microsoft.com/office/drawing/2014/main" id="{3CEDB5A6-6978-4E13-B161-6E93B4A36BEE}"/>
              </a:ext>
            </a:extLst>
          </p:cNvPr>
          <p:cNvSpPr/>
          <p:nvPr/>
        </p:nvSpPr>
        <p:spPr>
          <a:xfrm rot="577969">
            <a:off x="6226607" y="4776484"/>
            <a:ext cx="282339" cy="14048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555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DC0336-43DD-448F-8038-20B74ECD665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A6A1C7-B8DD-4164-AD54-E0731EB4292E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D2CCE-6B89-4654-8BF5-8E88120FD8F0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E90600-7B58-4A0E-B75F-F1F0923EC432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69B5EA-DA5A-4DCF-AA7A-D483A99F6E87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991488-4CB5-4FA4-B1AD-5E1EE9164493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87AA92-6905-4DBA-99D5-F7F5D4193ABE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C4E432-C982-48BC-9DDF-1E54B0D2C6FB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52B334D-4DC6-4353-AF92-37F8A5623ACE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D25B4D2-19EC-4C03-87E2-F65223F3C730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FE57039-401C-4D44-99F9-42ACA2AE185C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5DB1E6D-3B2C-46A7-9C67-2EB1A992F36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4B5151B3-573E-4119-BE21-A3394258D668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40205FF-CDF5-4EBA-B89B-1C7B729FCF58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6F10D751-8193-48D3-99F7-C097293CE7CC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761B1F6-FE5F-49B7-B3CE-60DCB45EE83D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31CCCFE-9E00-48BE-AC03-918BBA5DCFE3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E2ED1CAB-024E-461E-9ED8-84D57C8E08B7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745242D-515E-4C89-ABD3-7E748C16F1DB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F3A10E9B-489B-4491-9BDD-7D57E23312DF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FB821D70-A744-4E30-801A-9ED39725DF4F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C8436346-84F2-4909-9E59-A8D309B5C447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5153903-AF2F-40F3-9AEB-D3037A374EB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C468CF00-1188-4B6A-B5CA-BC30BFD64D3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75A0FD8A-15E5-456E-A182-79E206B3EB5F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5A60FAA8-5EC9-41D3-B82F-F3971BF6CDA4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E2E0E9D9-CAEE-47B2-84AF-6DBC2D2B34B2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1F1A0BCE-70F7-4139-B2EE-0699C416273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78A234-F21F-4FD4-8976-14A05247B8FE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3F11DBFD-B52F-42AA-A9E2-675A052A3B9A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1DFCB774-5FD9-423D-9017-BCFDD42F9E7D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D5717A7-55C4-42E5-AF61-DE08A225F9EE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60F743E8-8C99-4408-895A-64E756E24088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520F61B-7CC8-41D0-9645-99FD17B6F6FD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06EAC12E-B759-4702-8FD4-F0D511BEFE4A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4619236-5186-4F4F-9B61-AEF44737AF49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9713C35-1779-4319-82A3-0CFC368CDC88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70C5836-68DF-43E0-A920-E6A0EDBB31AD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406BCAD0-4905-417E-A731-590F3B0B653E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8F77DA2B-F53D-4919-B439-2279F4D7ED31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1ECB81E-0193-499E-990A-A6E734E03A06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001F619C-AFFE-4A03-83E2-75FF0FCC053E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F4C0424-69EA-4AA5-880E-4CCF4094B1D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ED110796-B202-464C-9583-66ADAC72AF93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B12658E0-5074-46D5-989A-A9592A6BC941}"/>
              </a:ext>
            </a:extLst>
          </p:cNvPr>
          <p:cNvSpPr txBox="1"/>
          <p:nvPr/>
        </p:nvSpPr>
        <p:spPr>
          <a:xfrm>
            <a:off x="8542123" y="4426776"/>
            <a:ext cx="23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D,A,B,F,E,C,H</a:t>
            </a: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84588927-D1DD-4D9E-9ACD-84FFDCCCD1E0}"/>
              </a:ext>
            </a:extLst>
          </p:cNvPr>
          <p:cNvSpPr/>
          <p:nvPr/>
        </p:nvSpPr>
        <p:spPr>
          <a:xfrm rot="10614642">
            <a:off x="1817145" y="1854816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1A3C4598-BD37-4C4B-BB12-DB2931C3B16A}"/>
              </a:ext>
            </a:extLst>
          </p:cNvPr>
          <p:cNvSpPr/>
          <p:nvPr/>
        </p:nvSpPr>
        <p:spPr>
          <a:xfrm rot="16200000">
            <a:off x="3993206" y="285988"/>
            <a:ext cx="282339" cy="197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k: Sağ 50">
            <a:extLst>
              <a:ext uri="{FF2B5EF4-FFF2-40B4-BE49-F238E27FC236}">
                <a16:creationId xmlns:a16="http://schemas.microsoft.com/office/drawing/2014/main" id="{20DEAF8E-E430-4585-B644-113244B722DC}"/>
              </a:ext>
            </a:extLst>
          </p:cNvPr>
          <p:cNvSpPr/>
          <p:nvPr/>
        </p:nvSpPr>
        <p:spPr>
          <a:xfrm rot="2501762">
            <a:off x="6917384" y="2081201"/>
            <a:ext cx="2086978" cy="347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k: Aşağı 51">
            <a:extLst>
              <a:ext uri="{FF2B5EF4-FFF2-40B4-BE49-F238E27FC236}">
                <a16:creationId xmlns:a16="http://schemas.microsoft.com/office/drawing/2014/main" id="{E1126C24-429B-410D-BCA4-22D614C8CCBA}"/>
              </a:ext>
            </a:extLst>
          </p:cNvPr>
          <p:cNvSpPr/>
          <p:nvPr/>
        </p:nvSpPr>
        <p:spPr>
          <a:xfrm rot="7753090">
            <a:off x="5198197" y="2982892"/>
            <a:ext cx="282339" cy="13743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aire: Boş 52">
            <a:extLst>
              <a:ext uri="{FF2B5EF4-FFF2-40B4-BE49-F238E27FC236}">
                <a16:creationId xmlns:a16="http://schemas.microsoft.com/office/drawing/2014/main" id="{F2DF55D6-C38A-4F9C-978E-8D18B00D6274}"/>
              </a:ext>
            </a:extLst>
          </p:cNvPr>
          <p:cNvSpPr/>
          <p:nvPr/>
        </p:nvSpPr>
        <p:spPr>
          <a:xfrm>
            <a:off x="2705817" y="2931121"/>
            <a:ext cx="584418" cy="4516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4" name="Ok: Aşağı 53">
            <a:extLst>
              <a:ext uri="{FF2B5EF4-FFF2-40B4-BE49-F238E27FC236}">
                <a16:creationId xmlns:a16="http://schemas.microsoft.com/office/drawing/2014/main" id="{718469FF-3F39-4D17-A961-A0499E67E2FC}"/>
              </a:ext>
            </a:extLst>
          </p:cNvPr>
          <p:cNvSpPr/>
          <p:nvPr/>
        </p:nvSpPr>
        <p:spPr>
          <a:xfrm rot="577969">
            <a:off x="6226607" y="4776484"/>
            <a:ext cx="282339" cy="14048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k: Aşağı 54">
            <a:extLst>
              <a:ext uri="{FF2B5EF4-FFF2-40B4-BE49-F238E27FC236}">
                <a16:creationId xmlns:a16="http://schemas.microsoft.com/office/drawing/2014/main" id="{53870DF2-5F1F-4465-B1D7-CF1EEA2A3EE1}"/>
              </a:ext>
            </a:extLst>
          </p:cNvPr>
          <p:cNvSpPr/>
          <p:nvPr/>
        </p:nvSpPr>
        <p:spPr>
          <a:xfrm rot="2938651">
            <a:off x="3080529" y="2838102"/>
            <a:ext cx="282339" cy="14792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14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E46E8F-405B-46E8-BA47-5EFB5CE34129}"/>
              </a:ext>
            </a:extLst>
          </p:cNvPr>
          <p:cNvSpPr/>
          <p:nvPr/>
        </p:nvSpPr>
        <p:spPr>
          <a:xfrm>
            <a:off x="1208508" y="378904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8AE1F4-C9F7-4A00-9A0B-1D53F1565C0B}"/>
              </a:ext>
            </a:extLst>
          </p:cNvPr>
          <p:cNvSpPr/>
          <p:nvPr/>
        </p:nvSpPr>
        <p:spPr>
          <a:xfrm>
            <a:off x="6366496" y="378904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C7F4D6-E196-4B47-855C-B93FDD858239}"/>
              </a:ext>
            </a:extLst>
          </p:cNvPr>
          <p:cNvSpPr/>
          <p:nvPr/>
        </p:nvSpPr>
        <p:spPr>
          <a:xfrm>
            <a:off x="9161212" y="2375129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7268F5-EDD0-4393-8E83-8AECB1D81E85}"/>
              </a:ext>
            </a:extLst>
          </p:cNvPr>
          <p:cNvSpPr/>
          <p:nvPr/>
        </p:nvSpPr>
        <p:spPr>
          <a:xfrm>
            <a:off x="6231268" y="3598623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1232F1-90E2-4384-9F9C-86C52BA92019}"/>
              </a:ext>
            </a:extLst>
          </p:cNvPr>
          <p:cNvSpPr/>
          <p:nvPr/>
        </p:nvSpPr>
        <p:spPr>
          <a:xfrm>
            <a:off x="6366496" y="5633485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FD69E-3BC5-498B-8599-A160DFE69D39}"/>
              </a:ext>
            </a:extLst>
          </p:cNvPr>
          <p:cNvSpPr/>
          <p:nvPr/>
        </p:nvSpPr>
        <p:spPr>
          <a:xfrm>
            <a:off x="1627071" y="5517574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365E92-7C2C-471B-B7F3-25E4CE8CFBFF}"/>
              </a:ext>
            </a:extLst>
          </p:cNvPr>
          <p:cNvSpPr/>
          <p:nvPr/>
        </p:nvSpPr>
        <p:spPr>
          <a:xfrm>
            <a:off x="1227826" y="3598623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8BBDEB-26F1-46B5-82C8-C6463AD1204F}"/>
              </a:ext>
            </a:extLst>
          </p:cNvPr>
          <p:cNvSpPr/>
          <p:nvPr/>
        </p:nvSpPr>
        <p:spPr>
          <a:xfrm>
            <a:off x="3829359" y="1756944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9B6E771-F6FD-48F5-A33F-E272412FC442}"/>
              </a:ext>
            </a:extLst>
          </p:cNvPr>
          <p:cNvSpPr txBox="1"/>
          <p:nvPr/>
        </p:nvSpPr>
        <p:spPr>
          <a:xfrm>
            <a:off x="1530479" y="55048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EF7DDC2-F271-4D45-AC6F-528AE81CFE58}"/>
              </a:ext>
            </a:extLst>
          </p:cNvPr>
          <p:cNvSpPr txBox="1"/>
          <p:nvPr/>
        </p:nvSpPr>
        <p:spPr>
          <a:xfrm>
            <a:off x="6624073" y="606362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4E7DE8D-D131-4B67-B641-909531319B2E}"/>
              </a:ext>
            </a:extLst>
          </p:cNvPr>
          <p:cNvSpPr txBox="1"/>
          <p:nvPr/>
        </p:nvSpPr>
        <p:spPr>
          <a:xfrm>
            <a:off x="4170649" y="2152632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3E9B699-00D7-4AEE-A6E7-81CE2A0A0486}"/>
              </a:ext>
            </a:extLst>
          </p:cNvPr>
          <p:cNvSpPr txBox="1"/>
          <p:nvPr/>
        </p:nvSpPr>
        <p:spPr>
          <a:xfrm>
            <a:off x="1633511" y="388403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4A8C7225-4A70-4EA7-8A08-B6915DCBE497}"/>
              </a:ext>
            </a:extLst>
          </p:cNvPr>
          <p:cNvSpPr txBox="1"/>
          <p:nvPr/>
        </p:nvSpPr>
        <p:spPr>
          <a:xfrm>
            <a:off x="6624073" y="388403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BEB9282-08BF-44D0-9BFA-4A481DD8FB92}"/>
              </a:ext>
            </a:extLst>
          </p:cNvPr>
          <p:cNvSpPr txBox="1"/>
          <p:nvPr/>
        </p:nvSpPr>
        <p:spPr>
          <a:xfrm>
            <a:off x="1942604" y="591889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6CB6264E-7A86-4A6F-B492-7704E08CABEE}"/>
              </a:ext>
            </a:extLst>
          </p:cNvPr>
          <p:cNvSpPr txBox="1"/>
          <p:nvPr/>
        </p:nvSpPr>
        <p:spPr>
          <a:xfrm>
            <a:off x="6727104" y="591889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ADEC2FE-AFA6-4BE8-9DC1-934B85456399}"/>
              </a:ext>
            </a:extLst>
          </p:cNvPr>
          <p:cNvSpPr txBox="1"/>
          <p:nvPr/>
        </p:nvSpPr>
        <p:spPr>
          <a:xfrm>
            <a:off x="9551870" y="269273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40CA4FEC-9D3C-4D58-B5F6-41E3261FC9CE}"/>
              </a:ext>
            </a:extLst>
          </p:cNvPr>
          <p:cNvCxnSpPr>
            <a:endCxn id="5" idx="2"/>
          </p:cNvCxnSpPr>
          <p:nvPr/>
        </p:nvCxnSpPr>
        <p:spPr>
          <a:xfrm>
            <a:off x="2187303" y="791028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C2B9BA7-3DA7-4192-A494-DA096C7929B8}"/>
              </a:ext>
            </a:extLst>
          </p:cNvPr>
          <p:cNvCxnSpPr>
            <a:endCxn id="11" idx="7"/>
          </p:cNvCxnSpPr>
          <p:nvPr/>
        </p:nvCxnSpPr>
        <p:spPr>
          <a:xfrm flipH="1">
            <a:off x="4884669" y="975694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B88BEC07-B589-4767-AFD2-D020545A2A7F}"/>
              </a:ext>
            </a:extLst>
          </p:cNvPr>
          <p:cNvCxnSpPr/>
          <p:nvPr/>
        </p:nvCxnSpPr>
        <p:spPr>
          <a:xfrm>
            <a:off x="2122908" y="1100121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FC0F928-D909-4AAC-B013-1C3A216EFF6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84669" y="2747670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6F742ADC-0B7C-404C-9059-41B818F2E4A9}"/>
              </a:ext>
            </a:extLst>
          </p:cNvPr>
          <p:cNvCxnSpPr>
            <a:cxnSpLocks/>
          </p:cNvCxnSpPr>
          <p:nvPr/>
        </p:nvCxnSpPr>
        <p:spPr>
          <a:xfrm>
            <a:off x="7169279" y="1058193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E127F767-1E8F-4C8C-B018-8A1092B8C577}"/>
              </a:ext>
            </a:extLst>
          </p:cNvPr>
          <p:cNvCxnSpPr>
            <a:cxnSpLocks/>
          </p:cNvCxnSpPr>
          <p:nvPr/>
        </p:nvCxnSpPr>
        <p:spPr>
          <a:xfrm flipV="1">
            <a:off x="7360314" y="3015112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765928E1-9705-4E4A-81F8-2A349F31305D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39164" y="2521964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A867B9C1-FC6E-4946-8F77-439B491957F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84022" y="5918897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8CBA8ECE-1EE5-4B2E-9A8F-BAD88794240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0254" y="4538780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8F2AA88C-DA9B-43E7-8E96-7600A7016B12}"/>
              </a:ext>
            </a:extLst>
          </p:cNvPr>
          <p:cNvCxnSpPr>
            <a:cxnSpLocks/>
          </p:cNvCxnSpPr>
          <p:nvPr/>
        </p:nvCxnSpPr>
        <p:spPr>
          <a:xfrm flipH="1">
            <a:off x="6823696" y="4470425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90EF9B6D-3778-4BC6-83D5-52AF64FC8749}"/>
              </a:ext>
            </a:extLst>
          </p:cNvPr>
          <p:cNvCxnSpPr>
            <a:cxnSpLocks/>
          </p:cNvCxnSpPr>
          <p:nvPr/>
        </p:nvCxnSpPr>
        <p:spPr>
          <a:xfrm>
            <a:off x="1569526" y="1179049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C9198708-DA51-4182-9A75-0B9A2126499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39474" y="4187494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75A3511-FFFA-45E9-B53A-706558FD4904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12682" y="4068702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964BB52D-D9C3-4D19-9294-31DFF1A5FF3C}"/>
              </a:ext>
            </a:extLst>
          </p:cNvPr>
          <p:cNvCxnSpPr>
            <a:cxnSpLocks/>
          </p:cNvCxnSpPr>
          <p:nvPr/>
        </p:nvCxnSpPr>
        <p:spPr>
          <a:xfrm flipH="1">
            <a:off x="6643392" y="1179049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D5A8ECF-555A-4F31-91DB-99B72BF9A0BC}"/>
              </a:ext>
            </a:extLst>
          </p:cNvPr>
          <p:cNvSpPr txBox="1"/>
          <p:nvPr/>
        </p:nvSpPr>
        <p:spPr>
          <a:xfrm>
            <a:off x="3993564" y="421228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45CA7E6-589F-4733-94EE-97E7A0184945}"/>
              </a:ext>
            </a:extLst>
          </p:cNvPr>
          <p:cNvSpPr txBox="1"/>
          <p:nvPr/>
        </p:nvSpPr>
        <p:spPr>
          <a:xfrm>
            <a:off x="5065731" y="1357870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8B11594-B9A4-4D15-A9E6-7947D2AE5C3A}"/>
              </a:ext>
            </a:extLst>
          </p:cNvPr>
          <p:cNvSpPr txBox="1"/>
          <p:nvPr/>
        </p:nvSpPr>
        <p:spPr>
          <a:xfrm>
            <a:off x="2891347" y="1239079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5D7DC8F-49D4-441E-83D0-60101E512CD4}"/>
              </a:ext>
            </a:extLst>
          </p:cNvPr>
          <p:cNvSpPr txBox="1"/>
          <p:nvPr/>
        </p:nvSpPr>
        <p:spPr>
          <a:xfrm>
            <a:off x="1149951" y="2095145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0D361D8A-853E-4739-BB5C-FABE899CD366}"/>
              </a:ext>
            </a:extLst>
          </p:cNvPr>
          <p:cNvSpPr txBox="1"/>
          <p:nvPr/>
        </p:nvSpPr>
        <p:spPr>
          <a:xfrm>
            <a:off x="2880655" y="2756837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4AFE8E5-D82E-49D9-A8D4-EE94D23C4C6E}"/>
              </a:ext>
            </a:extLst>
          </p:cNvPr>
          <p:cNvSpPr txBox="1"/>
          <p:nvPr/>
        </p:nvSpPr>
        <p:spPr>
          <a:xfrm>
            <a:off x="5388407" y="2866494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F2E70FA-F45E-4984-86A1-317BC4346E5E}"/>
              </a:ext>
            </a:extLst>
          </p:cNvPr>
          <p:cNvSpPr txBox="1"/>
          <p:nvPr/>
        </p:nvSpPr>
        <p:spPr>
          <a:xfrm>
            <a:off x="4179551" y="3708997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EC265460-C4EA-434A-84FB-ACA7D009250A}"/>
              </a:ext>
            </a:extLst>
          </p:cNvPr>
          <p:cNvSpPr txBox="1"/>
          <p:nvPr/>
        </p:nvSpPr>
        <p:spPr>
          <a:xfrm>
            <a:off x="6820949" y="2160286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B938752-D7C4-4325-A9A4-ADFF57972049}"/>
              </a:ext>
            </a:extLst>
          </p:cNvPr>
          <p:cNvSpPr txBox="1"/>
          <p:nvPr/>
        </p:nvSpPr>
        <p:spPr>
          <a:xfrm>
            <a:off x="7965022" y="1423745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37D5C587-586A-43E7-A262-2FF2A56A328C}"/>
              </a:ext>
            </a:extLst>
          </p:cNvPr>
          <p:cNvSpPr txBox="1"/>
          <p:nvPr/>
        </p:nvSpPr>
        <p:spPr>
          <a:xfrm>
            <a:off x="8253809" y="3514706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D0091525-141E-4734-B5EE-671EEFD4D301}"/>
              </a:ext>
            </a:extLst>
          </p:cNvPr>
          <p:cNvSpPr txBox="1"/>
          <p:nvPr/>
        </p:nvSpPr>
        <p:spPr>
          <a:xfrm>
            <a:off x="3753891" y="4696617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57BFAB7-3814-4C3C-9568-CF85E5CF6E8B}"/>
              </a:ext>
            </a:extLst>
          </p:cNvPr>
          <p:cNvSpPr txBox="1"/>
          <p:nvPr/>
        </p:nvSpPr>
        <p:spPr>
          <a:xfrm>
            <a:off x="1967163" y="4887356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F75561FF-1F9B-45C5-A831-1726EEDC0E06}"/>
              </a:ext>
            </a:extLst>
          </p:cNvPr>
          <p:cNvSpPr txBox="1"/>
          <p:nvPr/>
        </p:nvSpPr>
        <p:spPr>
          <a:xfrm>
            <a:off x="4470641" y="5633485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5731D069-CF72-4170-A95B-B0118F9BBEBB}"/>
              </a:ext>
            </a:extLst>
          </p:cNvPr>
          <p:cNvSpPr txBox="1"/>
          <p:nvPr/>
        </p:nvSpPr>
        <p:spPr>
          <a:xfrm>
            <a:off x="7038430" y="5065949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8C694C01-2200-4F4A-B493-8BE5092B4768}"/>
              </a:ext>
            </a:extLst>
          </p:cNvPr>
          <p:cNvSpPr txBox="1"/>
          <p:nvPr/>
        </p:nvSpPr>
        <p:spPr>
          <a:xfrm>
            <a:off x="8533577" y="4187494"/>
            <a:ext cx="243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r>
              <a:rPr lang="tr-TR" dirty="0"/>
              <a:t> = D,A,B,F,E,C,H,G</a:t>
            </a: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051FA8C6-0D1D-4D74-A941-E7016399854D}"/>
              </a:ext>
            </a:extLst>
          </p:cNvPr>
          <p:cNvSpPr/>
          <p:nvPr/>
        </p:nvSpPr>
        <p:spPr>
          <a:xfrm rot="10614642">
            <a:off x="1808599" y="1615534"/>
            <a:ext cx="282339" cy="1723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73B06235-8944-4ABD-A07F-433E16916BA2}"/>
              </a:ext>
            </a:extLst>
          </p:cNvPr>
          <p:cNvSpPr/>
          <p:nvPr/>
        </p:nvSpPr>
        <p:spPr>
          <a:xfrm rot="16200000">
            <a:off x="3984660" y="46706"/>
            <a:ext cx="282339" cy="197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k: Sağ 50">
            <a:extLst>
              <a:ext uri="{FF2B5EF4-FFF2-40B4-BE49-F238E27FC236}">
                <a16:creationId xmlns:a16="http://schemas.microsoft.com/office/drawing/2014/main" id="{D631B1BB-831E-401A-8046-0779F1471923}"/>
              </a:ext>
            </a:extLst>
          </p:cNvPr>
          <p:cNvSpPr/>
          <p:nvPr/>
        </p:nvSpPr>
        <p:spPr>
          <a:xfrm rot="2501762">
            <a:off x="6908838" y="1841919"/>
            <a:ext cx="2086978" cy="347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k: Aşağı 51">
            <a:extLst>
              <a:ext uri="{FF2B5EF4-FFF2-40B4-BE49-F238E27FC236}">
                <a16:creationId xmlns:a16="http://schemas.microsoft.com/office/drawing/2014/main" id="{7A4D3259-41FD-47A8-8EBF-605559A437A0}"/>
              </a:ext>
            </a:extLst>
          </p:cNvPr>
          <p:cNvSpPr/>
          <p:nvPr/>
        </p:nvSpPr>
        <p:spPr>
          <a:xfrm rot="7753090">
            <a:off x="5189651" y="2743610"/>
            <a:ext cx="282339" cy="13743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aire: Boş 52">
            <a:extLst>
              <a:ext uri="{FF2B5EF4-FFF2-40B4-BE49-F238E27FC236}">
                <a16:creationId xmlns:a16="http://schemas.microsoft.com/office/drawing/2014/main" id="{CB5A02BC-B668-4779-A3A8-4B7095BF97A8}"/>
              </a:ext>
            </a:extLst>
          </p:cNvPr>
          <p:cNvSpPr/>
          <p:nvPr/>
        </p:nvSpPr>
        <p:spPr>
          <a:xfrm>
            <a:off x="4359485" y="5563323"/>
            <a:ext cx="584418" cy="4516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4" name="Ok: Aşağı 53">
            <a:extLst>
              <a:ext uri="{FF2B5EF4-FFF2-40B4-BE49-F238E27FC236}">
                <a16:creationId xmlns:a16="http://schemas.microsoft.com/office/drawing/2014/main" id="{2D21B860-C19E-4FF8-9171-D316AF49BE07}"/>
              </a:ext>
            </a:extLst>
          </p:cNvPr>
          <p:cNvSpPr/>
          <p:nvPr/>
        </p:nvSpPr>
        <p:spPr>
          <a:xfrm rot="577969">
            <a:off x="6218061" y="4537202"/>
            <a:ext cx="282339" cy="14048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k: Aşağı 54">
            <a:extLst>
              <a:ext uri="{FF2B5EF4-FFF2-40B4-BE49-F238E27FC236}">
                <a16:creationId xmlns:a16="http://schemas.microsoft.com/office/drawing/2014/main" id="{7EF02955-2AB7-4EAB-ABF8-C0FC34F628E6}"/>
              </a:ext>
            </a:extLst>
          </p:cNvPr>
          <p:cNvSpPr/>
          <p:nvPr/>
        </p:nvSpPr>
        <p:spPr>
          <a:xfrm rot="2938651">
            <a:off x="3071983" y="2598820"/>
            <a:ext cx="282339" cy="14792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k: Aşağı 55">
            <a:extLst>
              <a:ext uri="{FF2B5EF4-FFF2-40B4-BE49-F238E27FC236}">
                <a16:creationId xmlns:a16="http://schemas.microsoft.com/office/drawing/2014/main" id="{DE2E004F-F858-445B-B477-FEAD1ED071CD}"/>
              </a:ext>
            </a:extLst>
          </p:cNvPr>
          <p:cNvSpPr/>
          <p:nvPr/>
        </p:nvSpPr>
        <p:spPr>
          <a:xfrm rot="5631461">
            <a:off x="4485922" y="5170482"/>
            <a:ext cx="282339" cy="2186037"/>
          </a:xfrm>
          <a:prstGeom prst="downArrow">
            <a:avLst>
              <a:gd name="adj1" fmla="val 64116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47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5615F7-D226-452C-A8D2-5CCDEDF5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203" y="2103437"/>
            <a:ext cx="3135594" cy="1325563"/>
          </a:xfrm>
        </p:spPr>
        <p:txBody>
          <a:bodyPr/>
          <a:lstStyle/>
          <a:p>
            <a:r>
              <a:rPr lang="tr-TR" dirty="0"/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289972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al 170">
            <a:extLst>
              <a:ext uri="{FF2B5EF4-FFF2-40B4-BE49-F238E27FC236}">
                <a16:creationId xmlns:a16="http://schemas.microsoft.com/office/drawing/2014/main" id="{128C408D-4525-4C7C-9887-AAB5960A5889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73674B2-275E-4506-8398-734229872792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C16E4AD-5DD9-4147-B5B8-A3429039A77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537BE2D-EB79-45D5-90D6-6A7F17B16C7F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1238FB37-784C-4306-8460-E14F23E58DAD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E07BF3E-20D0-480D-96A2-629881029B9D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AC44A7-61BE-4B9A-ABAB-74B83C48A13A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159A97C-62C5-4911-A5C2-1E71A074D09E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5FB6B4CC-56AB-4C3D-BEEE-F43A1E2092D7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0" name="Metin kutusu 179">
            <a:extLst>
              <a:ext uri="{FF2B5EF4-FFF2-40B4-BE49-F238E27FC236}">
                <a16:creationId xmlns:a16="http://schemas.microsoft.com/office/drawing/2014/main" id="{E063990B-DCD6-4B2F-B9C7-303A7F03A550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81" name="Metin kutusu 180">
            <a:extLst>
              <a:ext uri="{FF2B5EF4-FFF2-40B4-BE49-F238E27FC236}">
                <a16:creationId xmlns:a16="http://schemas.microsoft.com/office/drawing/2014/main" id="{9E6ECA5A-24D6-4462-8345-FC5415705B17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2" name="Metin kutusu 181">
            <a:extLst>
              <a:ext uri="{FF2B5EF4-FFF2-40B4-BE49-F238E27FC236}">
                <a16:creationId xmlns:a16="http://schemas.microsoft.com/office/drawing/2014/main" id="{F622C63A-BAD0-4DBB-8651-8FAF86DC9EDF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83" name="Metin kutusu 182">
            <a:extLst>
              <a:ext uri="{FF2B5EF4-FFF2-40B4-BE49-F238E27FC236}">
                <a16:creationId xmlns:a16="http://schemas.microsoft.com/office/drawing/2014/main" id="{830A9E9E-998A-4E8E-B18B-C7C644E5F739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4" name="Metin kutusu 183">
            <a:extLst>
              <a:ext uri="{FF2B5EF4-FFF2-40B4-BE49-F238E27FC236}">
                <a16:creationId xmlns:a16="http://schemas.microsoft.com/office/drawing/2014/main" id="{72AFE458-4D85-4C45-A57D-38203208C73C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5" name="Metin kutusu 184">
            <a:extLst>
              <a:ext uri="{FF2B5EF4-FFF2-40B4-BE49-F238E27FC236}">
                <a16:creationId xmlns:a16="http://schemas.microsoft.com/office/drawing/2014/main" id="{B3892AEE-5C1C-444E-BEB2-B2534E0CB309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6" name="Metin kutusu 185">
            <a:extLst>
              <a:ext uri="{FF2B5EF4-FFF2-40B4-BE49-F238E27FC236}">
                <a16:creationId xmlns:a16="http://schemas.microsoft.com/office/drawing/2014/main" id="{506FAA13-0970-43E7-A266-01E48DE81743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87" name="Düz Bağlayıcı 186">
            <a:extLst>
              <a:ext uri="{FF2B5EF4-FFF2-40B4-BE49-F238E27FC236}">
                <a16:creationId xmlns:a16="http://schemas.microsoft.com/office/drawing/2014/main" id="{AFF63358-2E9D-449D-8D84-209AC3E1336C}"/>
              </a:ext>
            </a:extLst>
          </p:cNvPr>
          <p:cNvCxnSpPr>
            <a:endCxn id="172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Düz Bağlayıcı 187">
            <a:extLst>
              <a:ext uri="{FF2B5EF4-FFF2-40B4-BE49-F238E27FC236}">
                <a16:creationId xmlns:a16="http://schemas.microsoft.com/office/drawing/2014/main" id="{4D4410C1-72A6-465D-8F65-C8ADBE564C6D}"/>
              </a:ext>
            </a:extLst>
          </p:cNvPr>
          <p:cNvCxnSpPr>
            <a:endCxn id="178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Düz Bağlayıcı 188">
            <a:extLst>
              <a:ext uri="{FF2B5EF4-FFF2-40B4-BE49-F238E27FC236}">
                <a16:creationId xmlns:a16="http://schemas.microsoft.com/office/drawing/2014/main" id="{B756D6D0-4F47-4A37-A047-4C17C019E194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Düz Bağlayıcı 189">
            <a:extLst>
              <a:ext uri="{FF2B5EF4-FFF2-40B4-BE49-F238E27FC236}">
                <a16:creationId xmlns:a16="http://schemas.microsoft.com/office/drawing/2014/main" id="{7C2C883F-6367-4B3A-BD54-D30D423C60B4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Düz Bağlayıcı 190">
            <a:extLst>
              <a:ext uri="{FF2B5EF4-FFF2-40B4-BE49-F238E27FC236}">
                <a16:creationId xmlns:a16="http://schemas.microsoft.com/office/drawing/2014/main" id="{51A0EC73-A077-4E2E-9D9F-B79FA08991CD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Düz Bağlayıcı 191">
            <a:extLst>
              <a:ext uri="{FF2B5EF4-FFF2-40B4-BE49-F238E27FC236}">
                <a16:creationId xmlns:a16="http://schemas.microsoft.com/office/drawing/2014/main" id="{7B1B6BF3-1CFA-4383-8F14-5CD1ACE3C91A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Düz Bağlayıcı 192">
            <a:extLst>
              <a:ext uri="{FF2B5EF4-FFF2-40B4-BE49-F238E27FC236}">
                <a16:creationId xmlns:a16="http://schemas.microsoft.com/office/drawing/2014/main" id="{4E84A9FA-C0DE-431F-886E-20C0DA2B3DCF}"/>
              </a:ext>
            </a:extLst>
          </p:cNvPr>
          <p:cNvCxnSpPr>
            <a:cxnSpLocks/>
            <a:stCxn id="177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Düz Bağlayıcı 193">
            <a:extLst>
              <a:ext uri="{FF2B5EF4-FFF2-40B4-BE49-F238E27FC236}">
                <a16:creationId xmlns:a16="http://schemas.microsoft.com/office/drawing/2014/main" id="{EABB4D1A-C5E1-4C63-B1D4-86636B6C2D86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Düz Bağlayıcı 194">
            <a:extLst>
              <a:ext uri="{FF2B5EF4-FFF2-40B4-BE49-F238E27FC236}">
                <a16:creationId xmlns:a16="http://schemas.microsoft.com/office/drawing/2014/main" id="{14ADBA7D-1CA9-4045-A936-12D98322C6D1}"/>
              </a:ext>
            </a:extLst>
          </p:cNvPr>
          <p:cNvCxnSpPr>
            <a:cxnSpLocks/>
            <a:stCxn id="177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Düz Bağlayıcı 195">
            <a:extLst>
              <a:ext uri="{FF2B5EF4-FFF2-40B4-BE49-F238E27FC236}">
                <a16:creationId xmlns:a16="http://schemas.microsoft.com/office/drawing/2014/main" id="{AC95244C-5749-4DD6-90E1-33F07C5058D5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Düz Bağlayıcı 196">
            <a:extLst>
              <a:ext uri="{FF2B5EF4-FFF2-40B4-BE49-F238E27FC236}">
                <a16:creationId xmlns:a16="http://schemas.microsoft.com/office/drawing/2014/main" id="{1205C504-266C-4433-A0E3-757864B2A0D7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Düz Bağlayıcı 197">
            <a:extLst>
              <a:ext uri="{FF2B5EF4-FFF2-40B4-BE49-F238E27FC236}">
                <a16:creationId xmlns:a16="http://schemas.microsoft.com/office/drawing/2014/main" id="{76BC46E5-FC6C-41AE-9C5B-37A5BCEA252D}"/>
              </a:ext>
            </a:extLst>
          </p:cNvPr>
          <p:cNvCxnSpPr>
            <a:cxnSpLocks/>
            <a:stCxn id="176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Düz Bağlayıcı 198">
            <a:extLst>
              <a:ext uri="{FF2B5EF4-FFF2-40B4-BE49-F238E27FC236}">
                <a16:creationId xmlns:a16="http://schemas.microsoft.com/office/drawing/2014/main" id="{3C48DFF2-E1CA-4802-BCCE-A968479812F1}"/>
              </a:ext>
            </a:extLst>
          </p:cNvPr>
          <p:cNvCxnSpPr>
            <a:cxnSpLocks/>
            <a:stCxn id="177" idx="6"/>
            <a:endCxn id="174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Düz Bağlayıcı 199">
            <a:extLst>
              <a:ext uri="{FF2B5EF4-FFF2-40B4-BE49-F238E27FC236}">
                <a16:creationId xmlns:a16="http://schemas.microsoft.com/office/drawing/2014/main" id="{3BA53942-A8E7-4BF4-B6E3-E7CBEE3B6C48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Metin kutusu 200">
            <a:extLst>
              <a:ext uri="{FF2B5EF4-FFF2-40B4-BE49-F238E27FC236}">
                <a16:creationId xmlns:a16="http://schemas.microsoft.com/office/drawing/2014/main" id="{6AC45B24-CEAD-4315-8729-1A2CE826AAB0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02" name="Metin kutusu 201">
            <a:extLst>
              <a:ext uri="{FF2B5EF4-FFF2-40B4-BE49-F238E27FC236}">
                <a16:creationId xmlns:a16="http://schemas.microsoft.com/office/drawing/2014/main" id="{000FB892-A204-4490-88D0-54CDD4ED5E23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03" name="Metin kutusu 202">
            <a:extLst>
              <a:ext uri="{FF2B5EF4-FFF2-40B4-BE49-F238E27FC236}">
                <a16:creationId xmlns:a16="http://schemas.microsoft.com/office/drawing/2014/main" id="{5509E2BC-23A0-44AA-9EE8-0F45AEEA69E6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04" name="Metin kutusu 203">
            <a:extLst>
              <a:ext uri="{FF2B5EF4-FFF2-40B4-BE49-F238E27FC236}">
                <a16:creationId xmlns:a16="http://schemas.microsoft.com/office/drawing/2014/main" id="{51FA9198-766C-4742-AF24-D5D8A39334B3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05" name="Metin kutusu 204">
            <a:extLst>
              <a:ext uri="{FF2B5EF4-FFF2-40B4-BE49-F238E27FC236}">
                <a16:creationId xmlns:a16="http://schemas.microsoft.com/office/drawing/2014/main" id="{DA64AEAD-6082-4A2B-AEF8-EDF7CB0EBE50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06" name="Metin kutusu 205">
            <a:extLst>
              <a:ext uri="{FF2B5EF4-FFF2-40B4-BE49-F238E27FC236}">
                <a16:creationId xmlns:a16="http://schemas.microsoft.com/office/drawing/2014/main" id="{1097F9C3-3F6C-467B-94F4-BBE9DCD16EAE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07" name="Metin kutusu 206">
            <a:extLst>
              <a:ext uri="{FF2B5EF4-FFF2-40B4-BE49-F238E27FC236}">
                <a16:creationId xmlns:a16="http://schemas.microsoft.com/office/drawing/2014/main" id="{391F4810-F6C2-4407-B4D5-5A299A833A1B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08" name="Metin kutusu 207">
            <a:extLst>
              <a:ext uri="{FF2B5EF4-FFF2-40B4-BE49-F238E27FC236}">
                <a16:creationId xmlns:a16="http://schemas.microsoft.com/office/drawing/2014/main" id="{A7777D3C-8D4F-4DE5-A572-B487A06D4CB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209" name="Metin kutusu 208">
            <a:extLst>
              <a:ext uri="{FF2B5EF4-FFF2-40B4-BE49-F238E27FC236}">
                <a16:creationId xmlns:a16="http://schemas.microsoft.com/office/drawing/2014/main" id="{DE4D6E08-DD73-4FB8-AF7F-FE8D26960397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10" name="Metin kutusu 209">
            <a:extLst>
              <a:ext uri="{FF2B5EF4-FFF2-40B4-BE49-F238E27FC236}">
                <a16:creationId xmlns:a16="http://schemas.microsoft.com/office/drawing/2014/main" id="{61C21CDB-C221-4C71-8438-FB36221ADEE9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11" name="Metin kutusu 210">
            <a:extLst>
              <a:ext uri="{FF2B5EF4-FFF2-40B4-BE49-F238E27FC236}">
                <a16:creationId xmlns:a16="http://schemas.microsoft.com/office/drawing/2014/main" id="{BE42F980-7B09-4F26-9C48-2F64B9B4EFBC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212" name="Metin kutusu 211">
            <a:extLst>
              <a:ext uri="{FF2B5EF4-FFF2-40B4-BE49-F238E27FC236}">
                <a16:creationId xmlns:a16="http://schemas.microsoft.com/office/drawing/2014/main" id="{7BE362B8-EA76-4CBC-8342-B669B3B652B8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13" name="Metin kutusu 212">
            <a:extLst>
              <a:ext uri="{FF2B5EF4-FFF2-40B4-BE49-F238E27FC236}">
                <a16:creationId xmlns:a16="http://schemas.microsoft.com/office/drawing/2014/main" id="{13F376D4-FE8E-490D-93EF-14605525984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214" name="Metin kutusu 213">
            <a:extLst>
              <a:ext uri="{FF2B5EF4-FFF2-40B4-BE49-F238E27FC236}">
                <a16:creationId xmlns:a16="http://schemas.microsoft.com/office/drawing/2014/main" id="{A83AD569-E193-429C-A8B7-02021ACB88BB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15" name="Dikdörtgen 214">
            <a:extLst>
              <a:ext uri="{FF2B5EF4-FFF2-40B4-BE49-F238E27FC236}">
                <a16:creationId xmlns:a16="http://schemas.microsoft.com/office/drawing/2014/main" id="{3ED4A46A-07EB-4868-934D-8DE0B1293AF0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6" name="Metin kutusu 215">
            <a:extLst>
              <a:ext uri="{FF2B5EF4-FFF2-40B4-BE49-F238E27FC236}">
                <a16:creationId xmlns:a16="http://schemas.microsoft.com/office/drawing/2014/main" id="{0C8BD513-F98E-4454-9B9F-F2112690AA4B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217" name="Dikdörtgen 216">
            <a:extLst>
              <a:ext uri="{FF2B5EF4-FFF2-40B4-BE49-F238E27FC236}">
                <a16:creationId xmlns:a16="http://schemas.microsoft.com/office/drawing/2014/main" id="{34890F90-0884-4570-B5CC-BB3503AB77BE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8" name="Dikdörtgen 217">
            <a:extLst>
              <a:ext uri="{FF2B5EF4-FFF2-40B4-BE49-F238E27FC236}">
                <a16:creationId xmlns:a16="http://schemas.microsoft.com/office/drawing/2014/main" id="{32914CBA-3EE2-4AF8-9D58-48E3A8CE5473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9" name="Dikdörtgen 218">
            <a:extLst>
              <a:ext uri="{FF2B5EF4-FFF2-40B4-BE49-F238E27FC236}">
                <a16:creationId xmlns:a16="http://schemas.microsoft.com/office/drawing/2014/main" id="{3AD1850A-471F-4C79-9623-5B721B162A17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0" name="Dikdörtgen 219">
            <a:extLst>
              <a:ext uri="{FF2B5EF4-FFF2-40B4-BE49-F238E27FC236}">
                <a16:creationId xmlns:a16="http://schemas.microsoft.com/office/drawing/2014/main" id="{15C0AEFA-47C1-4460-8923-333342798BD1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1" name="Dikdörtgen 220">
            <a:extLst>
              <a:ext uri="{FF2B5EF4-FFF2-40B4-BE49-F238E27FC236}">
                <a16:creationId xmlns:a16="http://schemas.microsoft.com/office/drawing/2014/main" id="{3113A0F6-2725-49BD-B698-1A66182BE0E5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2" name="Dikdörtgen 221">
            <a:extLst>
              <a:ext uri="{FF2B5EF4-FFF2-40B4-BE49-F238E27FC236}">
                <a16:creationId xmlns:a16="http://schemas.microsoft.com/office/drawing/2014/main" id="{9FEEAAC8-9CC0-4472-A567-6F18EA5692EC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3" name="Dikdörtgen 222">
            <a:extLst>
              <a:ext uri="{FF2B5EF4-FFF2-40B4-BE49-F238E27FC236}">
                <a16:creationId xmlns:a16="http://schemas.microsoft.com/office/drawing/2014/main" id="{E99332AA-3222-4E2B-8792-762868A4ECD8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4" name="Metin kutusu 223">
            <a:extLst>
              <a:ext uri="{FF2B5EF4-FFF2-40B4-BE49-F238E27FC236}">
                <a16:creationId xmlns:a16="http://schemas.microsoft.com/office/drawing/2014/main" id="{7FAE60E4-31B4-4679-B5F4-DEF5BBC7950F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 (?)</a:t>
            </a:r>
            <a:endParaRPr lang="tr-TR" dirty="0"/>
          </a:p>
        </p:txBody>
      </p:sp>
      <p:sp>
        <p:nvSpPr>
          <p:cNvPr id="225" name="Dikdörtgen 224">
            <a:extLst>
              <a:ext uri="{FF2B5EF4-FFF2-40B4-BE49-F238E27FC236}">
                <a16:creationId xmlns:a16="http://schemas.microsoft.com/office/drawing/2014/main" id="{E8E7A425-9D88-471C-8884-1FCC15554920}"/>
              </a:ext>
            </a:extLst>
          </p:cNvPr>
          <p:cNvSpPr/>
          <p:nvPr/>
        </p:nvSpPr>
        <p:spPr>
          <a:xfrm>
            <a:off x="10248138" y="274692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6" name="Dikdörtgen 225">
            <a:extLst>
              <a:ext uri="{FF2B5EF4-FFF2-40B4-BE49-F238E27FC236}">
                <a16:creationId xmlns:a16="http://schemas.microsoft.com/office/drawing/2014/main" id="{4BB8CC7D-5A30-4CD5-A2DC-38743EF37104}"/>
              </a:ext>
            </a:extLst>
          </p:cNvPr>
          <p:cNvSpPr/>
          <p:nvPr/>
        </p:nvSpPr>
        <p:spPr>
          <a:xfrm>
            <a:off x="10264461" y="1014136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7" name="Dikdörtgen 226">
            <a:extLst>
              <a:ext uri="{FF2B5EF4-FFF2-40B4-BE49-F238E27FC236}">
                <a16:creationId xmlns:a16="http://schemas.microsoft.com/office/drawing/2014/main" id="{7E9AC424-E589-49B1-AD8D-EC2E98D195D7}"/>
              </a:ext>
            </a:extLst>
          </p:cNvPr>
          <p:cNvSpPr/>
          <p:nvPr/>
        </p:nvSpPr>
        <p:spPr>
          <a:xfrm>
            <a:off x="10264461" y="1704425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8" name="Metin kutusu 227">
            <a:extLst>
              <a:ext uri="{FF2B5EF4-FFF2-40B4-BE49-F238E27FC236}">
                <a16:creationId xmlns:a16="http://schemas.microsoft.com/office/drawing/2014/main" id="{A7C72F71-CBC1-418D-81A5-42D657856940}"/>
              </a:ext>
            </a:extLst>
          </p:cNvPr>
          <p:cNvSpPr txBox="1"/>
          <p:nvPr/>
        </p:nvSpPr>
        <p:spPr>
          <a:xfrm>
            <a:off x="10326126" y="359553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229" name="Metin kutusu 228">
            <a:extLst>
              <a:ext uri="{FF2B5EF4-FFF2-40B4-BE49-F238E27FC236}">
                <a16:creationId xmlns:a16="http://schemas.microsoft.com/office/drawing/2014/main" id="{4AC3F09B-8440-47FD-BC24-1885F127B2D3}"/>
              </a:ext>
            </a:extLst>
          </p:cNvPr>
          <p:cNvSpPr txBox="1"/>
          <p:nvPr/>
        </p:nvSpPr>
        <p:spPr>
          <a:xfrm>
            <a:off x="10233420" y="1100389"/>
            <a:ext cx="148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endParaRPr lang="tr-TR" dirty="0"/>
          </a:p>
        </p:txBody>
      </p:sp>
      <p:sp>
        <p:nvSpPr>
          <p:cNvPr id="230" name="Metin kutusu 229">
            <a:extLst>
              <a:ext uri="{FF2B5EF4-FFF2-40B4-BE49-F238E27FC236}">
                <a16:creationId xmlns:a16="http://schemas.microsoft.com/office/drawing/2014/main" id="{0D465B21-4045-4130-BF3F-C5D22D962FA1}"/>
              </a:ext>
            </a:extLst>
          </p:cNvPr>
          <p:cNvSpPr txBox="1"/>
          <p:nvPr/>
        </p:nvSpPr>
        <p:spPr>
          <a:xfrm>
            <a:off x="10169840" y="1664754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231" name="Metin kutusu 230">
            <a:extLst>
              <a:ext uri="{FF2B5EF4-FFF2-40B4-BE49-F238E27FC236}">
                <a16:creationId xmlns:a16="http://schemas.microsoft.com/office/drawing/2014/main" id="{35879357-316F-4ACD-A0AB-2608B1A4F21A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232" name="Metin kutusu 231">
            <a:extLst>
              <a:ext uri="{FF2B5EF4-FFF2-40B4-BE49-F238E27FC236}">
                <a16:creationId xmlns:a16="http://schemas.microsoft.com/office/drawing/2014/main" id="{BCE3DAF1-FBC8-4173-8FD0-0285811B4ED4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233" name="Metin kutusu 232">
            <a:extLst>
              <a:ext uri="{FF2B5EF4-FFF2-40B4-BE49-F238E27FC236}">
                <a16:creationId xmlns:a16="http://schemas.microsoft.com/office/drawing/2014/main" id="{DA4DBF7F-EBCF-4EB8-B19B-9DF7A0AB89E3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234" name="Metin kutusu 233">
            <a:extLst>
              <a:ext uri="{FF2B5EF4-FFF2-40B4-BE49-F238E27FC236}">
                <a16:creationId xmlns:a16="http://schemas.microsoft.com/office/drawing/2014/main" id="{848ADA09-BA5D-4C11-BF34-816FCA8B760D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235" name="Metin kutusu 234">
            <a:extLst>
              <a:ext uri="{FF2B5EF4-FFF2-40B4-BE49-F238E27FC236}">
                <a16:creationId xmlns:a16="http://schemas.microsoft.com/office/drawing/2014/main" id="{FA341720-E14F-41D4-A1DE-AA2FC818424E}"/>
              </a:ext>
            </a:extLst>
          </p:cNvPr>
          <p:cNvSpPr txBox="1"/>
          <p:nvPr/>
        </p:nvSpPr>
        <p:spPr>
          <a:xfrm>
            <a:off x="2643820" y="4543787"/>
            <a:ext cx="6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 (E)</a:t>
            </a:r>
          </a:p>
        </p:txBody>
      </p:sp>
      <p:sp>
        <p:nvSpPr>
          <p:cNvPr id="236" name="Metin kutusu 235">
            <a:extLst>
              <a:ext uri="{FF2B5EF4-FFF2-40B4-BE49-F238E27FC236}">
                <a16:creationId xmlns:a16="http://schemas.microsoft.com/office/drawing/2014/main" id="{770C55EF-371E-40CB-B608-2ABC13CF31DF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237" name="Dikdörtgen 236">
            <a:extLst>
              <a:ext uri="{FF2B5EF4-FFF2-40B4-BE49-F238E27FC236}">
                <a16:creationId xmlns:a16="http://schemas.microsoft.com/office/drawing/2014/main" id="{2445DF65-0EF4-43B6-84C5-49473C540EF6}"/>
              </a:ext>
            </a:extLst>
          </p:cNvPr>
          <p:cNvSpPr/>
          <p:nvPr/>
        </p:nvSpPr>
        <p:spPr>
          <a:xfrm>
            <a:off x="10264462" y="2275362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8" name="Metin kutusu 237">
            <a:extLst>
              <a:ext uri="{FF2B5EF4-FFF2-40B4-BE49-F238E27FC236}">
                <a16:creationId xmlns:a16="http://schemas.microsoft.com/office/drawing/2014/main" id="{677A14B9-1557-44C6-8DCF-742AF0A4B083}"/>
              </a:ext>
            </a:extLst>
          </p:cNvPr>
          <p:cNvSpPr txBox="1"/>
          <p:nvPr/>
        </p:nvSpPr>
        <p:spPr>
          <a:xfrm>
            <a:off x="10191298" y="2220924"/>
            <a:ext cx="150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</p:txBody>
      </p:sp>
      <p:sp>
        <p:nvSpPr>
          <p:cNvPr id="239" name="Metin kutusu 238">
            <a:extLst>
              <a:ext uri="{FF2B5EF4-FFF2-40B4-BE49-F238E27FC236}">
                <a16:creationId xmlns:a16="http://schemas.microsoft.com/office/drawing/2014/main" id="{F06AFBB0-6D0F-4452-A87C-AC3735087ADC}"/>
              </a:ext>
            </a:extLst>
          </p:cNvPr>
          <p:cNvSpPr txBox="1"/>
          <p:nvPr/>
        </p:nvSpPr>
        <p:spPr>
          <a:xfrm>
            <a:off x="9169758" y="4778062"/>
            <a:ext cx="241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Marked</a:t>
            </a:r>
            <a:r>
              <a:rPr lang="tr-TR" dirty="0"/>
              <a:t> H as </a:t>
            </a:r>
            <a:r>
              <a:rPr lang="tr-TR" dirty="0" err="1"/>
              <a:t>known</a:t>
            </a:r>
            <a:r>
              <a:rPr lang="tr-TR" dirty="0"/>
              <a:t> since it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E.</a:t>
            </a:r>
          </a:p>
        </p:txBody>
      </p:sp>
    </p:spTree>
    <p:extLst>
      <p:ext uri="{BB962C8B-B14F-4D97-AF65-F5344CB8AC3E}">
        <p14:creationId xmlns:p14="http://schemas.microsoft.com/office/powerpoint/2010/main" val="3129168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509C14-905B-4425-9C36-D3392209431A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E7565-4FDD-46C9-828A-D7BEA843F1D1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12D81C-AC6F-48BF-80A8-AFCA2E506E5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9D8DCE-A6C9-497C-9311-ADF21ABC96E1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AB94A1-B1F4-47EE-8AFA-9DF6C3031CCF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D901C9-D6B8-4587-A953-3A09DC466C16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B5958B-B0F3-463D-8BAA-54040FBF1E8C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01EB83-9DDE-4ADF-B772-D967CBAF626D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DAEC140-9D99-4BFD-941E-CF3A4EBE47AE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F27219B-93EB-4B0B-B2C6-F34EF2887BE7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4CD98F8-00F3-41C6-9CDD-0CB979073ED3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D9621A0-15AB-4E14-A8B8-E8719E247F86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E77F13E-D2B8-42B7-B88C-6DA535721641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0CD334B-0363-449B-95E8-C0499E70BE51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08B855D-A4BA-4B75-A197-B3712248EDF3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EBDFF5D-F35B-4911-B142-DFF08F469E57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AEE01D6B-6F00-4EFF-B19B-242DAA4B811B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F24DE85-ABCB-4AAF-B578-0B218FDB2140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497887EA-2E71-45E6-8411-B34D28578482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A0B47012-76CA-4869-A096-20E13A57AF0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03675F8E-5505-406C-92D4-4C5DB4EE26F5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D3F4BDC-9C68-4DBF-9CC0-9EC8FAD8CB3C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D487E25A-630B-4447-A45A-0F1B4741AD8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B8D47147-5BD9-4D3A-83F6-739CBC436F3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7D5F184D-84DC-4CF6-B0FF-BB7AD91AAD7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791F64CC-BF4A-4E1A-9A43-206A641E92FF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76DFD65F-02BF-43F8-825D-66D4FBE9F8CC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161AB488-9598-491F-962C-A2ECCB0378A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33C0F200-C437-485D-84B6-D5360A14D567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AA4AD473-E527-49B2-A342-E4DF60FB7174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D3EC3883-ED88-49C7-B2F1-CF0D228D686D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E3719F-0FCA-45B7-A45D-893C13CC8E0D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C3690E2-1885-4DF2-B0B7-31EA6CAEFBC2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C205946-E896-4ED4-8C3F-B8C3B061F918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3CC7A67D-4CD0-4F7D-B3D1-941DBAB64071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7C66DBC-0572-4488-8BDC-7B652F5F06FD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E3855135-1B8D-4818-BCCC-FE43EA9C8628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A594CF7-7367-4F86-9EB3-E713A0BFF4C4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85D84BE-0D15-4641-96F1-5D03B4D9877E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6BD19B88-9BD1-422E-AB6E-92D97348CC8D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B18B47A9-782B-4C39-90D9-21E8D472C984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A620A206-E77F-41CA-B28C-E3FCC7D4DBF8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C342FA60-9B2C-4A7E-807D-B4581DA3EB0F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918026FA-7257-4E56-B0EB-F8E791DC0945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2B17918F-FE1C-47CD-B246-D59BDF948264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G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7188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B48AFC-ECDB-41BC-91DD-BC3C2E862F8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6C28F4-5B93-43FF-A6F7-DEBC5D01C1F7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74EAC0-26B8-4A33-9FEC-059F53D6206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72703C-AD5C-4848-A799-91A44FF98D9C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64C6B7-653D-406A-BB41-DF7DF843FE39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7C9FB2-1166-4DA3-9F80-2484E307F5F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21D822-A579-415A-80DB-016741087E09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8BCABC-251D-4E96-8DE3-CBFB031BE1A6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42DC68F-0FC4-4DBD-8AC3-BD052902B88E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563685E-5488-47EB-8829-CFBA48AF2123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FC6418C-63BA-457B-83D3-07C1A0C3C841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340D064-5319-4F7C-B04F-28A2FA181A7B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5AC486B-C0FA-407A-A5B0-60BC9335463C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EF24F55-309B-4554-BD7F-CD853CAFB58A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9D2E64E-338B-40FF-ACD8-DF319B22EF2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49E892F-3950-4335-9D00-8178D2A9AC40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B10DC454-E4A7-469B-B26E-0B3D04B90DD6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F1180161-0E7F-4F69-AE92-350F3DAE96D7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F761A762-04F3-4BE3-B567-CF0C1532A3DC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CF7D279A-97AE-4D75-8875-B99DCA8AC70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0A75F174-7649-46E8-A20A-9C8CBE7DAC73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213896F6-AC0F-4F26-9B5E-7FEB9DA95AF8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ECA05CF-DEEA-4216-AAB4-4FF70E5CE29D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CC6B7337-841D-4798-AE79-1D2BEB25DA1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2451909B-2E69-44CA-B8CA-6EED927E4006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ED4FDFFB-EC3A-4454-BD61-BE082E0A4487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01FE6F87-2509-4468-A5F9-979880F6517B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568DD9A4-17E1-4F10-97E5-475F564770FC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01B694B-0B38-465A-8B60-31666DFD6648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C79F3EB-B3F7-4AD9-8C99-733CD83E10C9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6938266-668D-414E-8348-1B2F22D222FA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7A0A7CF-B5B8-44B2-89B7-AD1035AC4CE5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95A71C9D-0B70-402A-A934-A51430765D99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F7093066-EDE1-48F9-9650-DED436A8C117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C50DFB1-38CE-4233-918D-178B996405EB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A539796C-B21A-4078-81B3-BFD17D745B29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B5B34EB-4C59-42D9-B468-5D067D29E3B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CD26055-116C-44D9-A5A3-FF29ABB10AD6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149A8286-BDE4-4752-BA9E-2543DE9E982D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B4CBAFA2-DE8C-4E39-942F-452A00D55941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A416AE45-9C31-4347-B11F-78EF4BF38BC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5B0024D0-7391-49CC-818E-A92C46602458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6B564C26-0783-4B07-A200-222A5BDC1C8B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3B33AD00-3039-4030-9A80-7BC47AE0EE4A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717D9182-32F8-4E11-8CAB-3029B6CC7F9C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G, D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495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745F5D-7D5E-449A-B1D9-0E35B622D0D6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6F207F-834C-4B9C-98D0-B6141A7ED118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DDD75C-2799-476B-8EB4-84F2FB69D87F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DA5224-E2FC-42A9-837D-60983DB918FD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67EB7C-E678-42C5-A95D-96CDC1F8052B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BEA1BD-8716-4D68-AC3B-322965376786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6EAD49-0AA1-4863-AA9C-9DD87AED5128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441F29-C50F-4C6B-87A8-DB79D89B17E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45DE8C7-148A-4D26-B3E0-EF1F5A73C00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C5BC044-99C9-443F-8368-E1843DEBD0C8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5B862FA-DFD4-4A65-ABDC-2615561C2211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0AD0438-5519-4834-9EDE-809A68120E1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FFF2D0B-DAFB-4505-A58D-D775161B0D29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E67D274-53BA-4123-9C31-B1D1A06BBF4F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A653581-D3E3-413D-9E8D-9A909DABB4DF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2A4D168-CA4D-4D83-8914-768935A1354B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A5F0D37-04EC-4DE1-9F8C-A9FCC22A496B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BDD14582-EFB4-4792-BBAC-B011AACEFC0E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744EBCBD-B70D-4494-8ADA-959ECACF8C59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7485AA27-F82A-432E-8051-14F42107D14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3532F3C-C0E7-40B2-8C00-E05B3711D332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8BE065A2-75BA-4226-BEF7-B0BC7D10FBD6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4E9EC451-2C2C-40BB-B0BF-925D3270012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DE7BE59-E459-4892-B0DF-35DCC3A9F19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AD55500-1EDB-47D4-8AD3-A7F5F5E555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8D262D0E-51DB-46C3-97FA-6FDAD6CE1F4C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A43E7413-5BEC-40E6-9D08-67C7F99FD2C9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7723DF83-BB0C-4FE3-BE06-0D0145D4496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BBA61EC1-CC09-4DB3-9380-98F194BDFBB5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085328F1-C733-4FDF-BBC8-A85D657F721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42B5E00-F498-4F61-88F3-8C3ACCB058BB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DE19419-2864-4121-9611-0943FF789DB2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6DB923BF-D27A-447B-A525-CF08D6555AA3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2ABAD9D-3B65-462D-8439-6FF4CBCB05E9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284301A-AEE6-4BE6-BBB5-E23389B148E4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5B4D37CF-418E-4F93-857B-A1BB6305F169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63EEDBE-405A-44DE-8CD1-D32F04BEE3D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496EBBFF-1171-436D-9154-7530F88C2E29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BDF4A6DD-C330-4398-A3F6-6344B753A190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554E60F0-6095-4948-9458-AC9F5CAD679B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5F9A6859-F266-4931-A978-A98BB88A01D8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679AC922-42A0-411F-A7C9-20F2CA297774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18F55A6-38A9-492F-87F4-85EC9E1082B8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7779BE0-8EC9-4605-9BF6-359BBD7DCF8F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E1895CDC-6E8B-4F4B-BA08-D862F77716CC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G, D, H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019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85AAF4-2771-40DB-A427-7E2EB9FD1CEF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335E67-C75E-4426-A5D2-86DF1D3E445B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5FF4B4-1E2D-433E-9688-10793A16F145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10B8C0-D524-471A-BDD6-E0C7E226CF34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D4BEC-7D8B-46B2-919D-9995337942E0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103147-56C0-461E-A486-0CC009D07BB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38E1BA-11AD-449D-895D-D322C3D0CF55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C36B32-19F8-4E84-ADFD-EDC30C7A7C9F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98654AD-FD60-47F8-BF02-343472FCA4C7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85F8DDD-993D-4F6B-8E85-B1CB475F5AE3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5D31F22-C832-41FB-A4CA-9CA60B4E9F0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46E6550-65EE-4292-9A36-F074037AAAC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29241A3-F1F8-4C71-B229-40CB460CC4C7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56568CF-C640-48E0-94FD-088404C92E17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F9C9BDF-E926-4451-B6D3-524DF8C1F89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8F77361-4194-4D10-AB27-4B96CD8025F6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28435983-4B6C-47ED-87C0-1E4A1E347380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6BA01D6B-B79D-49C7-89A0-3DBE12D1AAEE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BA68432-7C60-4AD8-A660-A441F1423DC5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09306CF-F6F1-4150-A3F0-F4E6A119A7A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31D54B67-3D4E-4E59-A59C-B93BC3FF8BAF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4C1980A3-0FE0-4B2A-A8CA-2A34B01CD750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F9BC3532-EC1B-449B-8E22-38FCADA69DF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EFB757C2-6657-47CF-814F-BD7C46CBDC0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97ABEDCB-F400-4864-B525-9DF30573F45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6E5CEBEF-CFCC-4DBC-A6A0-C89DB604CF3A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8A036B73-B754-42DE-B8AD-1DA69663B84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52E4CE33-BBFC-43E8-8D15-9F17E8AD3EC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F81D31E-E847-4202-9462-21CCC66BEE9D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4402D67-086E-478E-8705-7BDC310884FB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A74D50C8-E74D-4F8A-BF5F-232E4016B120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82822A57-4377-4229-AB4B-75A076C24383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13FB4334-21AB-42D3-A676-628B6E493884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759308DF-EF16-43EF-A1E7-C898A2260600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724E27FF-03AF-4C7C-8C37-99BC95114D6A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4B8D665-3E77-47C1-B713-677068F0AD72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E0872C4-AE52-4E24-9150-DCEF99BB5C99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6D0A6B12-EB4C-4E55-927F-B52F85AC12BB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1D73726-84D0-4DB1-813C-340B28B6823D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6945E4F2-778C-4EFF-AAFB-8DED82C9C930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ACAA08D9-0E89-4654-A17E-D879F2F59F18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64F33C6-C011-43CE-81C3-37AA911AC5C6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F0B9A2B-2128-4B2C-A896-CA98BFCFFC62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C66A0C8D-20F9-4820-BCCA-0B260890E14D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D2C4AF4C-4FFA-455B-AD71-545DB0390807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G, D, H, E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583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3C8873-65F8-4869-B250-2DD931073C20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0BDD1-29E3-4E6D-B78B-5F34B47743FA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C0CEAA-02BD-4B62-8445-E1966480F67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0678F5-218E-4067-9B96-86C71673B9EE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07CBC3-B0BE-4448-BCC8-DB4097A29F40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B24A29-015E-470E-B0FE-1DB2BF5FE5B7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4F7809-D3ED-4636-B94F-0E36EDD57303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AD4F9-E024-4E1F-9867-DC3CE3F47BD3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2D1E5DB-27EE-487D-9D09-522508196ECF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1C19391-89FA-4B45-9762-46999EF4655A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9669E2A-5A5F-4357-98BD-91C765640E9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1E37AC1-F0D2-460C-8FB5-4AF526E164BF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2B1ACA8-052A-4502-B768-211753520B6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0DC28CF-17E3-4DDE-BE96-CAC0B761F859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665ADB2E-E376-4889-9C1F-5EE858C1A1FE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5B9216A-612F-45E8-A320-EF2D2F8634FC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AC11D71A-08AD-4F33-906B-060EEB13CFC6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DBCE282-18FD-44F1-8CB0-63827C4717FD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813A6D3F-E2B3-469A-802E-EA7327B5171C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46CC19EF-555E-4D42-ADFC-AB01A02AE0D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36A33484-E51E-4BF7-9C0F-EFC27E49DFF0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ADF0E005-30CF-4335-BC2D-E05E5DDB78AD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F7549E28-58FE-4977-AA6A-1EB89C299F3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200910E-CA13-45F8-8DB2-242B0596D11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008A8D67-AB17-4116-890E-58393E8137A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EFF1DB88-C9EF-4C09-B207-F0BAEFC65356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B593B2BA-AF60-4432-8143-17AF74909D19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67AA32D3-987B-46C9-A3B1-63152EF4CCB9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F337D57A-9CE1-4EDF-918E-202F2F79F2C0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42A414EE-9AE6-4A15-87FD-C162DB797A3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3F88DF3-3A37-44B8-82AB-7F4EB47C8561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6FF38DD-B568-443A-87B4-856E6705038F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7CEED4FC-07E1-48DB-BE0F-A23DB7D5F4DE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0E839A0-AE73-44DC-92B2-A8CAB03E4F49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6254985C-BFB0-4212-B3B8-772C1D31417E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6D7898FC-64F6-4F33-AABF-985624E6C002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E0B5D34-837A-430E-B55B-E9D13452810A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856FEED-83BA-434A-A521-B862404DE930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5AA995F4-5307-4C4D-8FBE-DA55FC0B4ADA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EC134A15-D41B-4060-BAE5-556EFB483278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A05F0164-7162-48D7-AC68-F6420E8C6DFF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29B180ED-749F-4C45-A048-C9F23940CACE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CF77FA46-C09C-444C-B2E3-BEA24F00F6F2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CB4AB77B-8B51-49B8-A087-FFDFF5395E10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4995652-D34C-434E-9B5B-9818118C3BBE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D, H, E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3821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A0B8E7-358F-445F-A7C2-34D700C9FE3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2D9B5-611D-4E47-BA6D-3DF09235C667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9E5F87-2DEC-4F0E-B457-DFC36243B88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5403C-F0C6-449A-A9DA-A9042FC1C279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9B622D-9BE6-4A1C-A319-EDEB1C04228A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A5D1F-19AF-46EE-A97D-C616FA795FA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52F8B-623D-4AE9-9F5B-82C20602F9FD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7ACC69-4EA8-4DA3-B1CB-BA72AB2770AD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316F165-E643-4DEF-BF00-70EC0FCEA4AF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FCE8807-B324-40C8-901E-4AAAA9DCD011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51912F0-3756-470E-80EA-49590B8A181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77ED3C3-E118-4273-82CF-2A06FF5FE280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43A61C0-68CB-459A-B9E1-084CD8E4AC6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33B39F8-75AE-48C4-99A4-A5624B6BCCB2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DFB64F7-78F0-456D-A7CA-FE7B478C51CF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1FAAC5CA-93A6-4FE3-A4A4-5BA6843AEA0C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6324D646-DC8C-468A-93DE-EC5D015DFAFC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E588564D-7EA8-49F5-BB5A-ABFA6F5EA0C6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91684E0E-7785-422A-9326-B18A7E85B788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8E65DE5C-E9D2-4A6B-81E9-F506FD80DF23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F1EC854-6E44-456F-A5F5-4EF3F249DE5C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1BF298CD-8F34-4ED0-9163-56B00C699E95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954DC15-384D-47FF-AE6B-F760143768F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1FEB360B-F44C-43F7-A738-3D96FB39292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0E9018AE-5FA5-4FC5-9B47-F0C3E445E41F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AE4EA3DC-D25C-42E2-BFD8-5D4E4EF7768A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B553805-9840-4A61-8BE0-61DCFB4C08B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D638EF4E-3B7C-465B-A559-69B01CD9420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00B2670-023B-4C68-84E0-9E9981178731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F86B4190-7DB5-406A-80C3-291BD657283A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B570844-D0AE-4277-AB27-5A2888645DB9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825B74FD-8720-4E6E-AD0C-E8741940029B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262F252A-EA3B-4E01-B374-44AAB0CB4DB8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0E032AB-F005-4834-9333-0161ED3481DD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62F3192-2C62-40CF-A4C1-AEE97C2E1C4E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C75FB3DA-46AD-4241-8B42-5BBF7EE29E35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46267322-8290-4B75-B41F-B5C308D78723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5CB39DD-EDCF-4707-8A73-C4FB30C1D3FA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84E0BC56-A879-40B3-BE96-27A6D9F106AE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35589601-705D-4193-8CA9-4C94FD49FA84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45F033C-FB5B-416F-8F41-46070B291A34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9349841-7BBB-4D71-B558-9EA0F98CE16B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32FC6FF-2696-4170-92FE-F5634B511C62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0E4A5B6E-1AE9-46FE-BE6E-C74791CA333B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7A78911F-A99A-4CC2-926C-662CAF5A5AFB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D, H, E, C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5460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B8738A-73AC-49A2-8B46-ECEF0370F012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4F599D-703F-42A8-8D93-DBC95C1235A2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1E1B6-4349-44EF-9EA2-C69F496133DC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2D30E9-489D-4DBA-B3B5-BCD5CE2DC7E4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6C8433-E87C-440C-9CF7-C89846943569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C5E71-608C-4B6A-A363-A2A5F69037B8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B7EF0E-738A-4B97-AF2E-45B410B2DEDC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60BD5B-99E0-4666-86C6-F40818B9F64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92A4E2E-948A-4C51-8C20-FA48898CC796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FF2BCAD-82FA-4B70-B5E7-075C06C58315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2D7F166-5A58-456B-88AE-36E491D014BC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92B15F4-81C3-45DB-A910-E63C425DD0BA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3CE0590-C92C-43EF-AD9D-8889A5B3A78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6550AA1-39E5-4919-ABC5-697A30655FC5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8BDAC60-7A5C-47F9-B8B4-04032A7528EA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087F0BA-69C4-4175-BE91-BA66CEB8F564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FC1E200-1E71-48E7-B502-928CE3422DDD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C47FC716-AE68-439F-817C-0647C997153D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4E03341D-8BE9-41B2-857A-A9518AAB5503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17325A7-DCD9-4973-9448-5FA4D7E31F9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EF5C8CE9-617C-43DE-AB91-7EE6E43347A0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437284E0-4C9B-4842-91C5-468395D2F95C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120D2635-7FF4-4BCD-9199-340384FAE7D5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86D41313-63C1-4725-9BF0-46AB9A0F71F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62AE77CA-D80A-4E0A-A641-009F46A86478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5687FCA4-6500-48FA-A91E-23B35AA4288A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12D978A3-5336-46A9-B7FB-C863E820AC18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7DF20A0D-A97C-4566-ADCA-C265561A5C78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FBC8ECF5-A7B7-402B-BEA9-06C953C98C4D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CF7BED9-DC43-4DC0-ACF6-7600A4646B31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0D63BFB-25AE-469E-8E62-7A30BC10E55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254E6EB2-F20C-4B2B-8A1F-867FA1306992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D39414F-9E3B-4D2D-82A8-CD4AB8E73C7E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BFE57D-FAE1-4D75-804D-DBF49870ECAE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6E25127-9EEF-4C9F-9EFF-51D1FF8FAA97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4A9421D5-9CF5-4508-960C-D5B26A33BDD5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EF0392E2-BC83-42E1-A6EB-3ED21ADA3C4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0DA34593-0062-4602-B058-B865664DD8E3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CAB96A2-A80C-42F5-819B-5EB107925ABF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2B96590-CB22-40B0-9AB6-BD8333FDD518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B9DF9219-607B-415A-AFA5-6D1B2D629118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D90932A-9F77-4612-8653-CA51F5F4D2B1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39AE213F-C121-43E6-975C-EFCCF8E59455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06A3379B-91A7-4E82-8822-AD21CAB28424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84CD51A-CF39-4467-84AF-2FE2D6F0D251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D, H, E, C, A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3633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70975D-470F-413D-8B06-660BDE64F5AA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71EFA-644A-4B70-B14B-FEDFC96B4125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8BDB27-FC85-44E4-90D3-91B10CE481ED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E6764-B3CA-4702-8C16-343BB1E20B72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75AEAB-2D57-48E3-90E1-130506D9D9F0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5310DB-722A-4F5E-AA0B-449BE892F137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947F4-E7A4-4B09-8D11-8C8797C47FDC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4C02422-8EFB-4804-BE03-8A4B8C5BE8AA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45CD20F-193D-400F-A3BB-7560DEB669CA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FB244CF-7C03-4476-A9BC-235F82A5259E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924140A-DF7C-4F56-9A0E-18EC31D488DC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E67FFFC-D38A-46A1-8F22-0E1741867E70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A0FD6E3-6B85-487C-B5B8-C173A102EEF2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17B9CA8-467A-4DE2-B1D3-57F2EB5801E4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AB609D4-BD95-4415-B19A-A328D7A2015A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65185D0-ABDA-4E90-9122-AF029A3D3517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6F67B91-14F9-4823-B317-DFC3F1375326}"/>
              </a:ext>
            </a:extLst>
          </p:cNvPr>
          <p:cNvCxnSpPr>
            <a:endCxn id="10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1695AF8-46AB-4CF2-A6BD-D68B2630E4FA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BDF3A8B1-2857-4203-A422-9B6BE21C76E5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E54745F-CA00-4952-802B-E0B2564C20B0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6C8A44A-7B38-48D4-9D79-C53395159CE0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80615F39-2117-40C8-B04A-20B3CF6C4248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CECAB65C-5780-42FC-ACB8-2D8D3F0C9047}"/>
              </a:ext>
            </a:extLst>
          </p:cNvPr>
          <p:cNvCxnSpPr>
            <a:cxnSpLocks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0101E8F0-8CE6-458C-81D9-9A9CF46CEB5E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32806DFD-FDFF-4155-B003-B69BDB1393A5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1A783D0-952E-4D3C-B66E-60BD049D2D31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FB3D8385-ECB9-46F3-9674-51C6E63D5B91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FB10D080-F500-437E-9370-FFE21EF83F5F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723EAD70-59C1-4DF2-B5AE-250A335114FD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A203C868-FD52-4617-B96A-A75FD1A8CB13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363BA9D-1377-4A01-A120-1F1CB177F074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217A38-C4F6-4D44-8867-D9BE72496BAF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231F2E05-31DD-4606-A8D2-CF5F58F51E50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B0947D91-7409-476F-AB98-D94135673B56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4920C83-0C9F-423E-B517-1571C29942F8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6DC8386-2621-42AA-9488-8EFA3280CD2E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411E9B75-E737-4197-8618-27D4C6BDAE9A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30BD96C-4C3D-4052-AA91-8206BB8CB87A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70B8039-7564-4DF1-87B0-E8653DD00656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88EEF8B4-C28E-4B14-98DE-17B12575A3CC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AF0D0693-2C48-462B-9CAD-5E2D646DDCE2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2A5FD9AE-302C-4E47-A686-1EB1B2A2F66C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0F5CA7C5-0984-4EBD-A976-C2E0D7E5D44D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BB769F11-1ADD-47C7-A81E-5B0187EF1A1C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D, H, E, C, A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</a:t>
            </a:r>
          </a:p>
          <a:p>
            <a:endParaRPr lang="tr-TR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73BDB-1805-4B7F-8A1F-0E3A0FA2B4CD}"/>
              </a:ext>
            </a:extLst>
          </p:cNvPr>
          <p:cNvSpPr/>
          <p:nvPr/>
        </p:nvSpPr>
        <p:spPr>
          <a:xfrm>
            <a:off x="6398653" y="5974287"/>
            <a:ext cx="1068947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3D53483A-571A-415B-BD7D-3DBB3267DA2E}"/>
              </a:ext>
            </a:extLst>
          </p:cNvPr>
          <p:cNvSpPr txBox="1"/>
          <p:nvPr/>
        </p:nvSpPr>
        <p:spPr>
          <a:xfrm>
            <a:off x="6758027" y="6250512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0441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57EC48-2218-4559-A283-531BCFCD33F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E89944-FB3C-49BD-B1D6-405CAE5F8762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093413-30BF-4190-B352-9D8159692BC4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4F1E57-4CDE-4050-AE07-B06FF9B5B27E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6DE4AC-8F9B-4B38-9CAA-EFB94A85104C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F33AE-E4E1-45D2-BB81-FA26F91432E8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23678-004A-4C12-8EB2-BCA1601CA211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553759-C830-4B9B-A4B1-704845F271CC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11C0755-2995-493F-988F-A85B92595E6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AF54C46-E3CB-47CC-872D-12E17556580E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40B9F20-4000-4EE3-B2B2-1DFF3F57B60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F6002E4-2015-457C-B66F-C05ED3BA2091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95043D4-B565-4ADE-AF2F-3A6DB3BAB63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D4CFC69-64FE-4590-A140-E0DC4E1F0F1B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6C53C5F-09D2-417A-984A-E06A22D5BB5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4BEA286-050B-468D-9DEC-EB96C0E0B7F6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5FFB31E-2C4A-4E38-A7BB-20C6BC036500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7A885D22-6BA2-474E-8446-D3743777568F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DB4C877-7574-467A-A2F6-4A27E70BCCD9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CB92605-E22A-48E3-9037-614B56B15CC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7ECF833F-ECE5-4CEF-82CA-5EFE0C3DFE4F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97A79487-CD14-43C8-BF4C-9707C5756A28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46B2E55E-5927-4651-BDBA-AE87EBD618C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556B5636-5EF0-42E7-9F0D-8EEB1FC949B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84B0066A-E2A3-4231-B363-DC43F3AC76A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71A55883-4200-41E8-BF55-E7EA45EB9527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B444AC62-3816-4CA1-B7F4-883D666EDC7C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507B8168-965F-4DDC-81E5-DACB0E39BEA1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D730617-9545-4A8B-B4A8-9F1600743579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E8A02BF-73EE-4E95-ABA0-5C0219A1C274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5BA51204-9085-42BE-BA7D-926526EBDC02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3171E1FF-EDDE-4D50-88A7-AAD35F177AC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1B3C07D-BE48-4917-BEB1-7CA20ADA0152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2128499A-7101-4AFB-AF0F-06AE732D2636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2A223E55-C9EC-4E1B-B043-5B6C3B83F6E4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14611DD-0ED3-4FD4-BD6A-8CF07A2136A7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91CEF37A-B657-458E-9A44-CE12D44CD03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2BE2B84-CD27-4BF2-93E2-3E66B69F4185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57CA4EBA-851C-4642-8FF9-D7D1EDAD6F0E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DAFFED51-FBCA-497C-9DC7-6BA5D5BEE27B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35CE546-4332-4F25-9286-64CFE3088CD4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1284DEB-1331-417D-B25C-D09E4745F65C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047BE3AA-82A9-4590-8D27-FF1059DE6A4A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F683FFC1-7126-4D63-A257-1B674AD24F42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62B2490E-8E45-449A-AF27-95BF23EDFED6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H, E, C, A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8215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160C2-45C6-4A74-AE3F-B0F32F029130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F0B4D-2240-48E5-BA68-2C6586A6FE75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6B5316-5115-4DCC-949E-E560B3118398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4C4E2-402D-46BB-9F67-7698EC5999FA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10369-469D-44E9-BE5E-A447ED9B1E4E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AF5702-1484-42E7-889F-4AA03EBC1736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8EA09-4E0E-4B60-A9FC-4B643664C980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8248A3-5D02-463F-B0CC-014B6A1FBF18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97C87E5-94CC-4635-A4B6-B0F1548FA671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FB36B2F-9F64-474D-A035-9D56D19B313D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0FDA705-30C8-40DD-9FC2-5521390EDDED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EE71496-99C2-447D-862A-EC9B6A2E81AB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17DA4E3-E061-41D6-8DDD-F3AC2D29F3A2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134EFA7-A7CE-4C6D-88C9-3BF38A98998A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4AD56B1-4E53-4B59-AA2C-9ACF5BB593C9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203A54B-8E81-4AEF-B61B-1D85466E1D9B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5DA45B84-6083-4612-93BC-153503EA8F57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350348DD-EA3B-464A-A42F-65D761360E19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95D28A89-E383-4E41-8CE4-F7AE419300E5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C940689A-3D4E-4CB7-A58F-B82481853ED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B7AA058A-25D2-4984-A264-CC6978AFC2D7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556C9D59-8817-42FC-9C39-73F549395C12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D4120A7B-F2AB-4B34-9FB8-12BE945A2A95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4F8AA95C-138F-47B5-9938-47629E43941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6D58285B-BDE3-4400-962F-15726B74D31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5CA47B4A-B5AE-4E40-A26D-DE976BCAC4AA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7F56627-EDEE-4D98-9B97-E835AE1DA444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3301840F-991C-4F1D-8072-F450F2C8A62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DD8A91F2-F2C1-412C-8D64-8F81A6B482E7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92DA7B2C-3BE4-4617-BF89-AECD1BE1C789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30D6049-52B3-4C19-A75C-CD4987EF935D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9E1574E-0999-4D27-82ED-0F6285DDEE25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9EC93336-7963-44D8-95CC-E5579850DAC7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FEAC1F1E-ECCA-445C-A680-7D0FCF7AFBDD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561D73E-760F-4CD8-AB2E-B462D596DF9E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5043653D-50FA-47C9-A55D-2D877C3FB428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710DE4F0-4945-463A-8795-3B1F4F2FE23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C7F9B863-56ED-432D-B069-76B82B41848D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47CCB247-412F-4A65-ADC2-A131FA6348F5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14C6778E-8564-49C1-A72C-626DF5BE1FCE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4BE57F8E-F3FC-4988-BCDB-BBD4948F0AAE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95C94A3-5EDF-430A-BFBE-08EA50D8DBD3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F3FB1D02-66BF-47DC-9CB5-401E60216A57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D7700EB8-B2A1-49E7-8C4A-C57C989827B6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6EB95E50-444E-4FB3-9CDF-46DF77E899D6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H, E, C, A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2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514CFE54-704D-41F5-AE30-004F64971614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F31FF5-668B-48EB-8FCC-9CA708E9F545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A401C4-369D-40E8-B400-A5EEBDD5C377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0092908-FBE8-49E4-96DA-AC7B4570C7C4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E7E264B-C515-4205-B796-7EC558A5BC35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CC75D08-59FB-4387-9691-E441E73F2126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53BAB3-F1B6-4139-8A83-22B4293A70F1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5AF9A2-F35E-421C-B3DE-1491E38C9552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41A47DF3-1349-42E6-A724-C471ED895326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3CD92CE7-4C93-44D9-BAD0-3B81F2C9DEBA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BF416C34-B4B5-41B4-908D-91AC5B85580B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2CBFCE45-A72A-4C88-BABC-E2DB8A006D2F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C88EBFD3-90DB-4491-AAF0-61D31D7FE3B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8F7A1A91-252B-4728-8603-324DE3ED3E59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F62025F0-42A1-4885-8464-00347740D8B4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99D21248-3C03-4FA3-A392-98FAC606BAA3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84" name="Düz Bağlayıcı 83">
            <a:extLst>
              <a:ext uri="{FF2B5EF4-FFF2-40B4-BE49-F238E27FC236}">
                <a16:creationId xmlns:a16="http://schemas.microsoft.com/office/drawing/2014/main" id="{6EF6D6F0-0A0E-4696-B606-401CD9A4AA3A}"/>
              </a:ext>
            </a:extLst>
          </p:cNvPr>
          <p:cNvCxnSpPr>
            <a:endCxn id="69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Düz Bağlayıcı 84">
            <a:extLst>
              <a:ext uri="{FF2B5EF4-FFF2-40B4-BE49-F238E27FC236}">
                <a16:creationId xmlns:a16="http://schemas.microsoft.com/office/drawing/2014/main" id="{B2C42EF9-B756-4E7D-81CB-99E9E540C8F3}"/>
              </a:ext>
            </a:extLst>
          </p:cNvPr>
          <p:cNvCxnSpPr>
            <a:endCxn id="75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Düz Bağlayıcı 85">
            <a:extLst>
              <a:ext uri="{FF2B5EF4-FFF2-40B4-BE49-F238E27FC236}">
                <a16:creationId xmlns:a16="http://schemas.microsoft.com/office/drawing/2014/main" id="{F5F06247-B42E-4A81-8A94-3F0D06B7D1AB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Düz Bağlayıcı 86">
            <a:extLst>
              <a:ext uri="{FF2B5EF4-FFF2-40B4-BE49-F238E27FC236}">
                <a16:creationId xmlns:a16="http://schemas.microsoft.com/office/drawing/2014/main" id="{1B003FFE-AA50-4FED-BF66-8C389DA6A915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Düz Bağlayıcı 87">
            <a:extLst>
              <a:ext uri="{FF2B5EF4-FFF2-40B4-BE49-F238E27FC236}">
                <a16:creationId xmlns:a16="http://schemas.microsoft.com/office/drawing/2014/main" id="{2BD05577-B7F8-4F40-B9E9-085EE8A1A56E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Düz Bağlayıcı 88">
            <a:extLst>
              <a:ext uri="{FF2B5EF4-FFF2-40B4-BE49-F238E27FC236}">
                <a16:creationId xmlns:a16="http://schemas.microsoft.com/office/drawing/2014/main" id="{3B7AE4C7-599E-47DF-9A7E-DF7357E6EBFF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Düz Bağlayıcı 89">
            <a:extLst>
              <a:ext uri="{FF2B5EF4-FFF2-40B4-BE49-F238E27FC236}">
                <a16:creationId xmlns:a16="http://schemas.microsoft.com/office/drawing/2014/main" id="{D152A31E-B802-4FFA-B057-28E5ADCD4A51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Düz Bağlayıcı 90">
            <a:extLst>
              <a:ext uri="{FF2B5EF4-FFF2-40B4-BE49-F238E27FC236}">
                <a16:creationId xmlns:a16="http://schemas.microsoft.com/office/drawing/2014/main" id="{5BCFE40B-084B-456B-B60F-F1B24CAE4F07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Düz Bağlayıcı 91">
            <a:extLst>
              <a:ext uri="{FF2B5EF4-FFF2-40B4-BE49-F238E27FC236}">
                <a16:creationId xmlns:a16="http://schemas.microsoft.com/office/drawing/2014/main" id="{4C235DB1-7DAA-4A15-8AD4-85F2E33FBD7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Düz Bağlayıcı 92">
            <a:extLst>
              <a:ext uri="{FF2B5EF4-FFF2-40B4-BE49-F238E27FC236}">
                <a16:creationId xmlns:a16="http://schemas.microsoft.com/office/drawing/2014/main" id="{89F55B73-9523-4B2E-9E03-EBFF7E7DDD01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Düz Bağlayıcı 93">
            <a:extLst>
              <a:ext uri="{FF2B5EF4-FFF2-40B4-BE49-F238E27FC236}">
                <a16:creationId xmlns:a16="http://schemas.microsoft.com/office/drawing/2014/main" id="{D6360C4E-CED0-424F-9393-E482D961BED3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Düz Bağlayıcı 94">
            <a:extLst>
              <a:ext uri="{FF2B5EF4-FFF2-40B4-BE49-F238E27FC236}">
                <a16:creationId xmlns:a16="http://schemas.microsoft.com/office/drawing/2014/main" id="{4DC7459B-F709-4480-868B-68B8C4513002}"/>
              </a:ext>
            </a:extLst>
          </p:cNvPr>
          <p:cNvCxnSpPr>
            <a:cxnSpLocks/>
            <a:stCxn id="73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Düz Bağlayıcı 95">
            <a:extLst>
              <a:ext uri="{FF2B5EF4-FFF2-40B4-BE49-F238E27FC236}">
                <a16:creationId xmlns:a16="http://schemas.microsoft.com/office/drawing/2014/main" id="{C122892C-AFA0-4D74-992F-562EAD368E01}"/>
              </a:ext>
            </a:extLst>
          </p:cNvPr>
          <p:cNvCxnSpPr>
            <a:cxnSpLocks/>
            <a:stCxn id="74" idx="6"/>
            <a:endCxn id="71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Düz Bağlayıcı 96">
            <a:extLst>
              <a:ext uri="{FF2B5EF4-FFF2-40B4-BE49-F238E27FC236}">
                <a16:creationId xmlns:a16="http://schemas.microsoft.com/office/drawing/2014/main" id="{1A9E9BF1-0928-4AF4-9CC8-988424CACD42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98B66A49-242E-41F9-AB63-60D9D16AF09B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D231D9F3-EA66-4CAD-A0C7-5657FD74B25F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D14A2B25-846F-48E1-AD07-76774F049697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762B9D12-0689-4579-B606-FB41D86E4FEB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BD62B124-6554-40ED-AA1B-88BADDF1ED6E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007070BF-66B1-4083-8EB7-C9E379F644F9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E1FC90CB-9001-4A56-A5E4-57DD27C83A41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EF886B8A-1AB8-44B1-8A92-9C1F8ACCCD2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958FDAF4-3CE9-4169-AE6A-E80CC3595212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07" name="Metin kutusu 106">
            <a:extLst>
              <a:ext uri="{FF2B5EF4-FFF2-40B4-BE49-F238E27FC236}">
                <a16:creationId xmlns:a16="http://schemas.microsoft.com/office/drawing/2014/main" id="{2B30BD2B-F18A-42EF-A871-6D1C666F9B2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8E6C241D-C1B4-40C7-A512-058DE9095DFA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09" name="Metin kutusu 108">
            <a:extLst>
              <a:ext uri="{FF2B5EF4-FFF2-40B4-BE49-F238E27FC236}">
                <a16:creationId xmlns:a16="http://schemas.microsoft.com/office/drawing/2014/main" id="{FDB22298-B473-4C90-86D8-9EC355D0CA55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7D7F4200-3453-4D12-80F1-8EC72D0D4BA9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E34FFDBA-C73F-4A95-92D5-CEE8C1841A38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12" name="Dikdörtgen 111">
            <a:extLst>
              <a:ext uri="{FF2B5EF4-FFF2-40B4-BE49-F238E27FC236}">
                <a16:creationId xmlns:a16="http://schemas.microsoft.com/office/drawing/2014/main" id="{D55D7DB9-15A1-403D-A8B2-3C731AE34654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918851D3-F867-4F12-8791-E2C03DC72FF7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114" name="Dikdörtgen 113">
            <a:extLst>
              <a:ext uri="{FF2B5EF4-FFF2-40B4-BE49-F238E27FC236}">
                <a16:creationId xmlns:a16="http://schemas.microsoft.com/office/drawing/2014/main" id="{99681799-1F2C-4816-BAAB-F1188850F977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Dikdörtgen 114">
            <a:extLst>
              <a:ext uri="{FF2B5EF4-FFF2-40B4-BE49-F238E27FC236}">
                <a16:creationId xmlns:a16="http://schemas.microsoft.com/office/drawing/2014/main" id="{88A62865-7917-4646-99B9-82B713C94E38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Dikdörtgen 115">
            <a:extLst>
              <a:ext uri="{FF2B5EF4-FFF2-40B4-BE49-F238E27FC236}">
                <a16:creationId xmlns:a16="http://schemas.microsoft.com/office/drawing/2014/main" id="{F7308C66-BBAB-40C1-82D5-E2CA04FFF37E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Dikdörtgen 116">
            <a:extLst>
              <a:ext uri="{FF2B5EF4-FFF2-40B4-BE49-F238E27FC236}">
                <a16:creationId xmlns:a16="http://schemas.microsoft.com/office/drawing/2014/main" id="{063F1E73-BCA3-4C51-B430-2A7B43AA4A2B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Dikdörtgen 117">
            <a:extLst>
              <a:ext uri="{FF2B5EF4-FFF2-40B4-BE49-F238E27FC236}">
                <a16:creationId xmlns:a16="http://schemas.microsoft.com/office/drawing/2014/main" id="{9E3407B1-E5E9-49AF-85B3-19D8ECFE756A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Dikdörtgen 118">
            <a:extLst>
              <a:ext uri="{FF2B5EF4-FFF2-40B4-BE49-F238E27FC236}">
                <a16:creationId xmlns:a16="http://schemas.microsoft.com/office/drawing/2014/main" id="{567B5901-49A4-4237-B501-2199E79C762B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Dikdörtgen 119">
            <a:extLst>
              <a:ext uri="{FF2B5EF4-FFF2-40B4-BE49-F238E27FC236}">
                <a16:creationId xmlns:a16="http://schemas.microsoft.com/office/drawing/2014/main" id="{3BEB580E-0779-43A3-8118-AC9A572FACD1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Metin kutusu 120">
            <a:extLst>
              <a:ext uri="{FF2B5EF4-FFF2-40B4-BE49-F238E27FC236}">
                <a16:creationId xmlns:a16="http://schemas.microsoft.com/office/drawing/2014/main" id="{7536495D-3871-4C07-B853-3B6DA24ECD32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 (?)</a:t>
            </a:r>
            <a:endParaRPr lang="tr-TR" dirty="0"/>
          </a:p>
        </p:txBody>
      </p:sp>
      <p:sp>
        <p:nvSpPr>
          <p:cNvPr id="128" name="Metin kutusu 127">
            <a:extLst>
              <a:ext uri="{FF2B5EF4-FFF2-40B4-BE49-F238E27FC236}">
                <a16:creationId xmlns:a16="http://schemas.microsoft.com/office/drawing/2014/main" id="{120ABEAA-A423-49C9-90A0-9F35BB501682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129" name="Metin kutusu 128">
            <a:extLst>
              <a:ext uri="{FF2B5EF4-FFF2-40B4-BE49-F238E27FC236}">
                <a16:creationId xmlns:a16="http://schemas.microsoft.com/office/drawing/2014/main" id="{9C5960D7-04DE-4D78-A536-21EE3A70128A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130" name="Metin kutusu 129">
            <a:extLst>
              <a:ext uri="{FF2B5EF4-FFF2-40B4-BE49-F238E27FC236}">
                <a16:creationId xmlns:a16="http://schemas.microsoft.com/office/drawing/2014/main" id="{BD289EB4-4DF2-445E-93ED-F76D3C7A89DB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31" name="Metin kutusu 130">
            <a:extLst>
              <a:ext uri="{FF2B5EF4-FFF2-40B4-BE49-F238E27FC236}">
                <a16:creationId xmlns:a16="http://schemas.microsoft.com/office/drawing/2014/main" id="{069799C4-FA96-4E8B-92B5-96FDF07B7368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132" name="Metin kutusu 131">
            <a:extLst>
              <a:ext uri="{FF2B5EF4-FFF2-40B4-BE49-F238E27FC236}">
                <a16:creationId xmlns:a16="http://schemas.microsoft.com/office/drawing/2014/main" id="{F4F537B9-0C31-4991-AD68-8601DDC1C5AD}"/>
              </a:ext>
            </a:extLst>
          </p:cNvPr>
          <p:cNvSpPr txBox="1"/>
          <p:nvPr/>
        </p:nvSpPr>
        <p:spPr>
          <a:xfrm>
            <a:off x="2643820" y="4543787"/>
            <a:ext cx="6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 (E)</a:t>
            </a:r>
          </a:p>
        </p:txBody>
      </p:sp>
      <p:sp>
        <p:nvSpPr>
          <p:cNvPr id="133" name="Metin kutusu 132">
            <a:extLst>
              <a:ext uri="{FF2B5EF4-FFF2-40B4-BE49-F238E27FC236}">
                <a16:creationId xmlns:a16="http://schemas.microsoft.com/office/drawing/2014/main" id="{9CA45811-FEA4-4ECB-9397-2E7213F37960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42" name="Dikdörtgen 141">
            <a:extLst>
              <a:ext uri="{FF2B5EF4-FFF2-40B4-BE49-F238E27FC236}">
                <a16:creationId xmlns:a16="http://schemas.microsoft.com/office/drawing/2014/main" id="{A292F550-5185-4665-BC21-7BFFC80266E3}"/>
              </a:ext>
            </a:extLst>
          </p:cNvPr>
          <p:cNvSpPr/>
          <p:nvPr/>
        </p:nvSpPr>
        <p:spPr>
          <a:xfrm>
            <a:off x="10248138" y="274692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3" name="Dikdörtgen 142">
            <a:extLst>
              <a:ext uri="{FF2B5EF4-FFF2-40B4-BE49-F238E27FC236}">
                <a16:creationId xmlns:a16="http://schemas.microsoft.com/office/drawing/2014/main" id="{0B53625C-E4CC-460D-8B65-EABA4CAD9E3D}"/>
              </a:ext>
            </a:extLst>
          </p:cNvPr>
          <p:cNvSpPr/>
          <p:nvPr/>
        </p:nvSpPr>
        <p:spPr>
          <a:xfrm>
            <a:off x="10264461" y="1014136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4" name="Dikdörtgen 143">
            <a:extLst>
              <a:ext uri="{FF2B5EF4-FFF2-40B4-BE49-F238E27FC236}">
                <a16:creationId xmlns:a16="http://schemas.microsoft.com/office/drawing/2014/main" id="{B348089B-3556-4823-9468-C1C4C8FBB663}"/>
              </a:ext>
            </a:extLst>
          </p:cNvPr>
          <p:cNvSpPr/>
          <p:nvPr/>
        </p:nvSpPr>
        <p:spPr>
          <a:xfrm>
            <a:off x="10264461" y="1704425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1562DF0C-1B64-4E79-8C6D-B458B1CE1FE8}"/>
              </a:ext>
            </a:extLst>
          </p:cNvPr>
          <p:cNvSpPr txBox="1"/>
          <p:nvPr/>
        </p:nvSpPr>
        <p:spPr>
          <a:xfrm>
            <a:off x="10326126" y="359553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146" name="Metin kutusu 145">
            <a:extLst>
              <a:ext uri="{FF2B5EF4-FFF2-40B4-BE49-F238E27FC236}">
                <a16:creationId xmlns:a16="http://schemas.microsoft.com/office/drawing/2014/main" id="{206860FA-C39D-4F71-9690-96C609AC6012}"/>
              </a:ext>
            </a:extLst>
          </p:cNvPr>
          <p:cNvSpPr txBox="1"/>
          <p:nvPr/>
        </p:nvSpPr>
        <p:spPr>
          <a:xfrm>
            <a:off x="10264461" y="1097840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endParaRPr lang="tr-TR" dirty="0"/>
          </a:p>
        </p:txBody>
      </p:sp>
      <p:sp>
        <p:nvSpPr>
          <p:cNvPr id="147" name="Metin kutusu 146">
            <a:extLst>
              <a:ext uri="{FF2B5EF4-FFF2-40B4-BE49-F238E27FC236}">
                <a16:creationId xmlns:a16="http://schemas.microsoft.com/office/drawing/2014/main" id="{6D9E29BD-6D8A-463A-A579-8D580C46BE53}"/>
              </a:ext>
            </a:extLst>
          </p:cNvPr>
          <p:cNvSpPr txBox="1"/>
          <p:nvPr/>
        </p:nvSpPr>
        <p:spPr>
          <a:xfrm>
            <a:off x="10169840" y="1664754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148" name="Dikdörtgen 147">
            <a:extLst>
              <a:ext uri="{FF2B5EF4-FFF2-40B4-BE49-F238E27FC236}">
                <a16:creationId xmlns:a16="http://schemas.microsoft.com/office/drawing/2014/main" id="{98711E85-F006-4107-913A-06E3AC78409C}"/>
              </a:ext>
            </a:extLst>
          </p:cNvPr>
          <p:cNvSpPr/>
          <p:nvPr/>
        </p:nvSpPr>
        <p:spPr>
          <a:xfrm>
            <a:off x="10264462" y="2275362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Metin kutusu 148">
            <a:extLst>
              <a:ext uri="{FF2B5EF4-FFF2-40B4-BE49-F238E27FC236}">
                <a16:creationId xmlns:a16="http://schemas.microsoft.com/office/drawing/2014/main" id="{B0747457-FF9D-4AAF-8F3D-2692FB0435D2}"/>
              </a:ext>
            </a:extLst>
          </p:cNvPr>
          <p:cNvSpPr txBox="1"/>
          <p:nvPr/>
        </p:nvSpPr>
        <p:spPr>
          <a:xfrm>
            <a:off x="10169840" y="2234264"/>
            <a:ext cx="145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A7BE74E-B4A8-44FB-9CC7-1ADB1862B584}"/>
              </a:ext>
            </a:extLst>
          </p:cNvPr>
          <p:cNvSpPr txBox="1"/>
          <p:nvPr/>
        </p:nvSpPr>
        <p:spPr>
          <a:xfrm>
            <a:off x="8990176" y="4600234"/>
            <a:ext cx="284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r>
              <a:rPr lang="tr-TR" dirty="0"/>
              <a:t> </a:t>
            </a:r>
            <a:r>
              <a:rPr lang="tr-TR" dirty="0" err="1"/>
              <a:t>H’s</a:t>
            </a:r>
            <a:r>
              <a:rPr lang="tr-TR" dirty="0"/>
              <a:t> </a:t>
            </a:r>
            <a:r>
              <a:rPr lang="tr-TR" dirty="0" err="1"/>
              <a:t>neighbours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659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7B2204-FAB1-4056-B152-4DB3DF82BDF5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E61EA6-0970-40A5-B2D7-60E352626055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91F583-05A1-4350-8250-7FCF74FF5DFC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38B900-2A83-443C-96AE-EC0CFFC42460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DB42D6-0800-4EA7-A917-F6860477A4E3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49D721-D1B0-4711-9323-0216E3B15030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F4B15C-B432-4791-B571-4DD7D7F191F0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F48F17-5470-418F-99CC-8468C2D20E6C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F74E3ED-6DF1-4ABA-93C5-2C16CA2FDBC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CD6684B-A18C-4B81-AF34-0CDAE3F836F9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8F0855E-3E9B-4EB1-90EB-30805C69D620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A59AA76-3245-4056-83D8-DC327F5726A8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7303AB1-5D59-4689-9834-52737CF07916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4F3C80D-C668-4B23-9D8D-9C72FD4ED2CC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6E084DF-2EA1-4625-8590-F3BA8C7B93D7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3A04206-94AE-4CEF-904B-5DEF5213BA8E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F789079A-DAFB-449D-8A2D-43FCA2CB2070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32313E97-D7DD-4121-8A19-C1F682E3D5BD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D6AE1FC-8A41-4885-8854-F8E93870A12E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7A38B566-6A0D-45BC-8872-ABA74E1F3BF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10DF30C-33C5-48ED-942B-BBE231B17000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E04DB128-74BB-4A30-80F5-17344F298132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84E9C3C0-11B1-4D20-8873-EFD949BE9D3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C9324633-F589-4F9C-9CFA-5D085716CDA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8294F362-CB67-4534-9C68-4F9654C351E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430CBA6-D71B-4EE2-8ADE-DAFF8E80A422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5EC261A-BDFE-4CBF-9670-5466BB1D744B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5652CFE7-3CC7-4918-9589-4920F04CBD2C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E4E36A85-9202-47B1-AEDA-E8A440F7F5D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1B6090DC-9420-48B3-86A5-5942D216A566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6DFF537-962F-4C61-8AA3-DBEBF1B6C626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932E67EA-DE51-4A94-BB5A-EF3B17761089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1C54965-F4EB-4917-9576-F091FA1E3D6B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2175C86A-3A0A-4BD4-B0C1-D7A6BD1642F6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4AAFC220-4062-4F05-9ACD-D6879726B7A1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EEE80E92-234C-49EA-965D-0385B4A3B7FD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A5A8DAC-1489-43AF-B89B-E9234ADC619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27BD1E0-840D-4D4C-8D5D-79A79872D5E6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41A8A43-5CAF-4522-B2C7-1A6DB1AE7866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8FB95904-CBD3-4251-B7A9-ABDBE309964B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C5705A8-0106-487B-A553-1A7290261963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FFE709A8-4C27-40DA-91CE-B5E8E6B6A347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C45A7D5-6238-4869-980B-4D7D950DFFCF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635F434B-7CDA-4C81-BFCB-ACED2E524C38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6A5B1D7-C37E-42B0-821F-7BF83C5F8151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E, C, A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211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A1B3B43-6C6B-4C45-876B-D7520F964E05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0FCE03-580A-42FB-BAE9-46AAD151F6BB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0EE9EB-F746-4077-B6DA-516F84A9BA6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D7CEF-24AA-4DE2-A544-C27DC4B74BA8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AA743B-12C8-4A88-904D-A3E9B185D81C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BBBDEC-91C7-434B-B7F5-40AEFC0924D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8658E8-D41E-4654-A99A-EF463AC24296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E21520-AF2B-46CB-8FF6-A3C87431CD1A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157419C-CEB3-41A1-9427-02789B87E41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A9B328A-77DC-416A-B769-BB356DFB836A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2249128-49FA-4A7E-8D6C-F361E1111DE7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2C25CA8-DC41-4F7B-859D-1232841ACD6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FA03754-221B-4FF1-B2AB-303AF008B897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8340A10-7FD9-47B8-929F-FEC1D49924A1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3B1D5EC-2717-4CFA-BBBC-E751C20A74C2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8532D5E-539E-4467-9494-D846BC4E6FAA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B534791-76B7-4044-BA1A-531BD3DBBC85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67C05C0-5431-4509-8355-F1C9EAB37B6B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45FEAC7-29B2-43AB-BB99-9FF433E08528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4A98DF38-2ACE-4D39-A390-509B05F73119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502CA8C9-F771-481B-9627-9F69975729D9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9751F87D-F9F3-403C-8928-3F65E8DC04F4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691A771-04C7-4D00-9BDD-F9A0B64DDC0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851858F-5FDA-4EC2-9EB0-D6AE1920A7F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D8F226BA-4AD1-46EA-90F1-E0CD54167A5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841BAB61-7D04-4730-B69E-D7C18EE83B12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1D289664-CD94-4C45-9969-434964D39B32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4C47B201-367E-4005-83C5-71FC22CEEDC6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DC541A6F-CB52-49CD-9A07-02C7EAD104F7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2BA21FFA-F1B6-42BD-963B-1594CF4B3F9F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1E55C90F-9DFA-41B8-9E28-EC666679C04F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47A55B01-F530-4979-87C2-ADEDA5398E0B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2342B90-2D69-45CB-87F3-177FFA1E4C0D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8AD81AAC-9169-458A-A683-67EAFF443F99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6DF2206F-D92A-46F5-AFFD-35C145E88187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BF4B2577-E319-49F4-B604-40EC47415A73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0DDFC0A-23B9-49B0-BA7D-F19903B1BBF0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CBA12175-04A0-4B5C-9F28-49447C1A5079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211A39A2-7B5C-41AD-9A6D-5DF4014A6A64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ED530A2C-BBEB-40DD-A018-A107FDEB0164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6A13F4B3-A9A0-436C-80F4-9F1625819B62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AA54EEC6-0756-43AC-A806-79DA97591389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BF196289-6294-42DB-81F1-B98A1C452DAF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38BE3869-FD44-4FCD-A099-4CBC01C35B3E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50147038-9D6F-436B-8BA6-729B2C576766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E, C, A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8899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386C9A-71EB-4A9C-A7A2-3703B419FB8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AAE82-4CA0-45DF-9CFD-835CEB5BE614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768C49-78BE-4735-AC30-196E91C7EA4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268EF-FC89-4ECD-B5F1-53ECF5922B2C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B129EA-90C9-4CBD-9C6D-B95AB063F524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4C077-4A6C-46F9-A8C0-B0E5C531EF97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6A38EC-E975-4EFB-9A44-F87324300B03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815C75-5EE4-4F19-A1F9-ACA8E4A696A8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573C7B7-C5F8-4562-BCE6-799C5369365D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70D264-268F-4C31-B6E1-673F4CD452AA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F8A99BA-D1A0-4A04-BFD1-38148CFA9D1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3D3B85F-A019-44D6-867D-4B489E1DDFBB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B256024-B05F-42A9-8F5D-A78D9E179E7F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585E865-C0F1-47BB-A7AB-4C391A2AAE78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A97CD44-72A2-44D4-A140-B2A2433D9E7B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CB0268E-6E1C-417D-995B-FD00A5A2C0A3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67CADEF4-FDDD-4BA2-9A1E-27FB3C715214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8209D3B-7BCC-4F03-95E4-C4553FB298B5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CA6704B-0BB1-403E-815A-3E5CD924BBE2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9CE402AC-27C2-4E48-88EB-8F429B6D94F8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BC34453-65D8-4240-AFF3-202B3816D735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B86ACE65-F5D8-4876-901C-6D330BC8E589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DCA052C0-806B-42A0-B116-F450A3FDA46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E6F6EFB5-643E-42C5-86E8-F9C3B273BC8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59899B7B-56CB-4C7A-9831-3088D2D877EF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8537C1EB-6507-47B5-B1E2-D83AEC53549C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88D3CAE6-882C-457F-8983-DD0CEFE00070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A1C54343-CDFD-43E4-AE15-8887F010BEB3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56E623C8-BCA6-4148-AFBE-A836046DB96F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ED729A8-0CCA-4C07-A435-55FC92988488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7755933-E36E-44FE-B7DE-64F74F11800F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53FCBA77-63C5-4344-A461-5FFDBA055A71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945AA1B4-6075-4DB6-8367-53B9192D6FD3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655C5B6-283D-4F09-AC8C-60E58630E2C6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0E4584B9-6B7C-4C96-A19D-A59824B014FB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1A2996EA-5D1B-44E3-B9FE-DEEE7CF05652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8E2FE8FD-A884-43B4-BAF0-BE994A746507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5F63A70-C530-4CB4-B706-C2589D250515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2B22353-73C3-4C39-9125-66CC681C8F59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82637FC9-55D1-46AD-B245-1F44BDB8460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D557CD9D-30D3-4592-974C-873690A9490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220292DA-AB30-47DF-AABE-106752029FB6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EAB67BD9-8E70-4FDE-9205-487095A23DEA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C73456-C404-4C05-B4D7-3D36EAE1CB8D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0AE99CF2-918C-4C90-ADA9-44D28063B287}"/>
              </a:ext>
            </a:extLst>
          </p:cNvPr>
          <p:cNvSpPr txBox="1"/>
          <p:nvPr/>
        </p:nvSpPr>
        <p:spPr>
          <a:xfrm>
            <a:off x="8931440" y="4386541"/>
            <a:ext cx="249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E, C, A, B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0619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6F34CB-1420-4E8D-B08F-16272DAFB8C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A21B77-3B35-43CD-B948-A89AA5AEF9E6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85305C-0C26-41A0-884D-7D559F33E522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694D5E-E1DD-468F-81CE-F01C9A979B46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7B1F76-17A6-4EA0-AF4B-FF87F43E8309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EF511E-ACFB-4C93-A531-F1C0E247806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4683A1-EF20-4276-837B-AF5290BF09B4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579A4-DCDC-45D0-9D2D-BD96CDAFD0F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CD4663C-46C3-4FC8-B8BF-182CA69D98C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3056CEC-8858-485C-8CFA-48428731D1E4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B3933DB-2628-41FB-92DB-644E8AEFCC05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0417C55-5860-48C5-BE01-CFA26E190296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2CE8E17-981E-471F-8BD6-CB5EB146EB8B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93ACF0D-695B-44F0-85E0-AE7BF4739C62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F2509BEF-84F9-47D7-96C3-4AF66CDC23DA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E3DA78A-41CC-4A39-B468-5134AC9E8FFC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01521DF8-84A6-476A-A23F-CC3AE7035C13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86BD2059-A180-4547-A4DE-12C4F454B085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AB68EB9-A079-497A-B43B-9123A9230B28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4D4CDFC-F2F4-430B-9974-68AD361B645A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7E44B4FB-5D8A-4EF6-A8DA-BAD2A9A17531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51675BA-8E89-4930-87F8-A50672284A68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7E18508-7686-459C-86AE-34456BC5221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3EEA9073-40F6-4786-8C1F-A7DFEFB5340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91E34301-9D92-44A7-8191-DE0643C8A9A9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A2E33862-083F-4FEB-B88F-B5F7B71A9860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E7B7B0DF-C04C-40D1-8C4C-F7D95357C93E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49B2DB14-AB5A-4C98-9F9C-9D23A0A90591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D660BDC5-94BA-4444-80C2-B717CBF0DC67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9211574B-882F-4F06-BC04-5EC104ADD455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6D210726-23BC-48D5-9274-A75FCCEC5FAD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27D841C-7A97-4EE1-9620-B13BB380C4EA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D366683-38C9-4FE2-A84A-8063B451E9F5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4FF8B7B4-3376-48A9-AD11-91B697C4E9F1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F9FAF8A-1179-45A7-A32C-C607BABF2DC7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BCBCDA13-3F3F-4FD8-B279-2876212C78D0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7E80210C-BB01-4DD1-9C08-69BE4A09B651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5C5B5FE7-AE88-4873-B2CD-E3EED635BEB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17D9F20-C19A-4052-95D5-1582D5DD314C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B850CCC1-4107-4059-B65E-631236B9AC87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5A641B00-70F7-4759-9034-C25DB9665F5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5710D7FD-B819-4294-A77C-4A776A1A1EFE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30C672B6-91A9-45D2-8ABC-E99DBCAD35F5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7E110135-4B1D-427D-A94F-942C01CE85E0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530495A2-227D-4142-BFED-004FBABEFFB4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E, C, A,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413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BBA91C-6F06-4D98-9AD4-592BEFA77746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B1DC85-3849-45B4-A9D0-AD242B10C51F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3F5EE4-8E05-48D7-9D00-C3E8339FB6C5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1B1012-493F-48CC-AD22-F308001955CF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2069C7-E545-48F1-B545-C0CE6FB36B27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B5D123-DE5C-45C2-9097-41EF5B97FC1F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D9E573-2DDF-43CB-B016-335F6E9E3C37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168AC-CACF-46F0-BDF7-1E8A4219C84E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D5D5705-A3D7-41CD-B629-A1839A31B11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EC01DF7-D65E-4407-BE72-CEB26964374C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E6ECD1F-E996-4B64-A697-9E35E0AB5E6B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77CB169-5E0E-4474-B796-B7224D8411C8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976746-7B0F-4B4D-BEC9-494771C60E18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7639415-C203-4611-BC61-D9313300FE90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8E16071-F595-4663-9A3A-B0F83E167888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D212EC6-85DD-44E4-A924-EF1F84923E41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027BBFE4-E87A-4C3A-A179-9DF2895C7F96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C5F67E27-A620-4E1D-9FC3-666C804211CA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7B338212-1C17-4C8F-B1E2-10A56F2EBFC2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9F543C4-9951-4B3F-B422-D15CEDDE7E8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C7EB8A84-7068-4C20-9CF2-4D04E151305B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56B8D70E-F3BF-4618-A50C-AF74F52E4CD4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4966F20B-E435-44F1-BAE9-BDA87B600B44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EDF5F50F-47C3-425A-9507-1EDB34ADD0A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BDED3869-9239-4241-A758-71311A28A68A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D4CA81B4-C424-4F2B-81AF-2A36FA9B3587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155CA2D8-3264-4DB9-A43F-8EE478D96B5F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CB0FBB6C-5727-4A73-A696-7B8F737E2DF6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34F67C03-C327-4CD3-BCAD-05648BEE901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8C093ED5-C7BC-43B3-93FF-0E1EAF7843FF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D99ACBA4-14F6-4675-94D2-D6AD4BC744C4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86E699E-F00B-4DC1-B7E2-76FD459C54B5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584CBE9D-5756-4DA5-9A72-56E0D1F7DDDB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89176D37-3D26-41EB-8392-E8B96BF30C96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0B5DEE38-D1A0-4687-9220-D138E52752B3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B220A53-4E32-46E3-A9A3-6CD158A676FC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80DB2BA0-0BEE-4020-B60B-CD8B7040B0FD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072F3DBB-672F-4C91-9F9E-A71BD5D2E82A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5B6B49A4-D73A-4F37-A89C-104DA60090C4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797E91FF-2658-433F-8BDF-BDAD9118B903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E28EF149-3B48-4D44-A4A9-37802EEBB08F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51330B1-C560-466C-970A-5530F064B702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78A2F80-E55C-4BF6-8C32-7184B65528B2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5EC18C64-055B-4922-8DBE-935448D727C9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B96D300E-AE9D-4203-96CD-E3C5B64480F9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C, A,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5798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197AE4-4A82-4A20-A6DC-C4C57E65937C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660DC3-44F5-4651-9507-8A3E65DD09BE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35C1AD-4A77-464D-BFB6-39BF8F743C66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36BE2C-CDCB-4AC1-9F35-E6C88A6FACD1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2FBFDE-50C5-445C-B1B5-644658ADBD2D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18634-3AA3-4AC5-B87B-F8AF34340B22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FD8F3E-1797-45B5-857B-B0FAFCE764DA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70AD6D-968D-433F-B3DC-6531278B0A7F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F20DD81-530C-4B57-B97D-A182F9D9B31A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AE0286-288E-441C-AB85-9BB630E4EBC4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4E688F1-B153-4860-87A1-ED2F31A3C4AE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AE2F47A-A24C-412A-8A5B-6781A08359A0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98D923E-C0B5-4FEF-8C33-BEA9581A30CC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AFE8572-2810-4069-AED8-4723B7908023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1E50BBA-C122-4B7C-9BAB-D5FC8CDC7E37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B732D17-6381-4D47-AFBF-5267A151258A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AD34C541-D17F-423A-B875-221291D599C4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C17A18C7-DD44-43D1-A301-7CE85775F195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7EA589C5-69FD-456D-805A-885750DA7BA8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4D3E8DF-E2BC-4B9A-9009-BBB4A5E7C13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BD2BF46E-7BBB-4C0F-9A21-DC13A4BA8830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8D3B5A4-84FE-44EA-ABB7-819CA958E0C6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12DA9076-0A0A-43D0-B501-D6E04272832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7062ED8C-2253-43FB-A108-9FB57571EEB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D6E8B790-A83E-4682-A272-306FE343FE9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58AF407C-C8C3-466F-AFD7-CCD349831665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6D4FDD4A-1755-4D22-98FE-6344A8A070D1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294D3A04-35B1-4586-B951-24DF51C6E89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BB8AFB8B-835D-4E8B-BED1-6A0A40761E9E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7A9B524B-9F0D-44DA-A836-0EC7658B5509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BEAB089-C593-43DD-856B-7416387239FA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3E63119-1633-445F-BE8A-1BFF749AC2CE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6C629CC-BFD8-4B73-B484-F1C3575404B5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B48AFD78-CCE5-49C2-94CF-808AE70BB14B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A0B5DBA-33EF-4912-853B-A0329CCB2626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3ABD4BC-4C1E-40E8-8D0C-1954DD042D25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3F5CD229-B315-4394-A2C5-8C37BFB1156A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454A4372-2496-4E35-8FC4-CA7075D694C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F619A63-2C24-42B7-AE69-D4CC55833BA6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E429ECE2-182B-4DB0-AE4A-436645B010C7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91E22096-41F7-48EF-8F55-03AFA433F91C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0992079C-0004-4E3E-8C59-CBB448667E2E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AE558BE3-774B-4828-B70C-69D70B586A4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E4363BC-E664-4956-9543-B72F32DD2FB9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38D9F4B4-04A5-439C-A878-637002B8906E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C, A,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0213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D047B8-A491-437E-997F-CCE66A4746FE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F28DD-9078-43F0-A19C-5A6DD7D9E847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846C6-71A0-4DD1-A536-C0A97F903A9E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8E7C4B-125E-44ED-BDEE-47945F4F2F4E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D3442E-F489-49FC-9235-38A50D032E38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24FCAC-A92F-4DE9-9B12-4291B7A400CD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4C16FF-36D2-4456-A946-227E40086916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C9A69C-1A04-413A-A079-8FAE8F2F178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E0B6613-5590-40FC-9DC1-8030220E9815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F746CD3-12B0-4636-9BDA-BE51850CAED1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09CFD03-2CAC-4FDF-9EA5-04849901B45C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8F74E9D2-A08A-4EAA-B780-1F4F51C5385A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A051757-A1B1-45A3-946F-E64249B5A178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326EB3F-C16D-49FB-8958-A5FB7847EB80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811D537-4226-49A0-950C-5864054BA10D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5FD9F12-648C-4117-818F-1E3B82A7A657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B71A611D-A23E-4107-8605-464469F93C23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FF10C9B-5128-4BE8-BA12-B84D1ADB5D4F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10B2A754-A4A1-41AC-8F2E-02EFC3DB0004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5CC93730-0DF8-4E01-BD70-373FBDB86F1E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F32815C6-6D24-4365-91B3-AD9648F0CBD1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F946611C-08A1-4B9B-B412-BACCCDABF53B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969ED2C9-8C5F-4D4B-941C-575BD9E5B1F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68F071C1-5B83-4B84-890D-C6385A116CE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97D72754-C5F1-4AF5-A9F2-06D14CC287D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D6E0C508-F22F-49E5-BB17-E82609FD2C02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71501197-8C38-4977-9B46-ED38B4137722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0C887343-B9FB-4C40-9D5F-401B5E0CA461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F984D457-B679-4D2C-AC68-BE596A0D17ED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7457AA17-DD8E-434F-A286-0C86072658FD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C8974A4-32B1-41CE-8129-3237D72E164B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45B6E94-2CA2-4A93-A7CA-4E9C150807AB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C278F79-F5DB-48ED-AE8E-3D8DD7CB00EA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F1FB2C57-AE1C-483A-934C-F58C52229EDD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9605375-A4FF-4FEE-AC0B-EC43BE63CF6E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1F51F5F2-B1B6-401A-A2A7-0252D5DB327B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5FC94CF-BBAD-4CAF-9C97-2A8C46C7724A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FE136CA9-4EDA-456E-A6B1-8EDB51F1FB20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7A35B1A2-3BB7-48D6-A2EB-968795BC8DE4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46655738-DD6D-4B37-B7AC-1E9ADED57843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3513060-FB81-452F-BDCF-2E7F93826A93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CACB265-404C-4225-B6CF-049D40F81A79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F547F8DD-B19B-4BC8-9441-2CBCA6BE0788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D7C551A-2FEE-4538-A71D-DF4AC8C3E1D3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1C56117E-9825-4CAB-8D21-D44371CC0CED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C, A,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7609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70EFCCE-201D-41E1-BDC7-72F1376DB39E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3908D3-E829-447B-B727-964687DBB7C3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4CE9F9-853D-47C5-B20C-15E6BA9F467A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BB558-186E-4E5E-8395-3C92D62C6C82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5853CF-78EB-401C-A0F2-CB51C16ECF44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31A98-2E0E-47EF-A41C-632246499F1E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9A6D37-1858-4D84-9041-64F7C7000AED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047288-9226-4935-B72C-22A74B7A2B85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E1F6E6D-0216-4AE5-B7B1-DEA80EFB071C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5C1087A-F603-44AD-90F7-40BFDD82E90C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DE5C622-C2BB-411B-A723-5A38A60F0F33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7B1E00F-4DFF-4655-930F-8B66AAEB93DF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4356B675-4674-4080-B510-7CE1A91F859A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173CC3D-F5E9-43A2-BC29-78CD277F99AC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4B8CCF9-9B96-4095-A18A-9D274B99D7C7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BC1200C-7226-4FDE-89D0-8DA8A4A77E5F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185DFF9-409A-481D-83E0-6A8A91716D2C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7075505-C748-4545-91CC-F11D4CDADB82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2742855-4B58-4961-A579-27D21E80BE23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EB15684D-BB8C-487D-BCEA-C2602F5B93B8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3FF9925A-BDEF-4A7E-8EA7-31978B7AFB5E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82B6B91F-AE6C-49E0-91EC-7739C8E5DAFF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79BC4D5A-F8EC-4C6E-A5A9-1A4AA705EAA7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2C1D9250-9EF8-4A3B-A60A-B1CAA1A98A3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7580DEE9-86F0-4408-9F52-9AAE223E7DC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64FF93B0-3499-44F8-942F-E1F8EB308EF4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8A98A83E-C064-48BB-8453-799A1A35C687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FBA9B0F5-379F-4C3A-B480-D4504FBA17F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CDDFEBFE-9725-4890-89C1-5969753E60EB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198BE368-3BB4-4FCA-826A-689952D6549B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17C012A-10CB-40C8-AC51-F7460672B4AF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6E1C1CD5-A448-43F5-94E2-F2532174C5CF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A4383BB0-38B3-46E8-8B6E-F79D70EB7649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68F41AEE-C774-4B44-8D8B-C8500CF82598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B2111AF-768C-4873-8C39-8333A7353BDF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21539C6A-E65A-42FA-B919-84FCEDBA22EC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012AAB26-756F-4558-A4FA-BF606772F038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F47C8818-B0E5-4107-8B11-E3290DD40C43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568CE4A7-E4E0-435C-8BA4-BD6896AC2061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CD41ADC8-75DF-46D1-8137-7857C6E77753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4C104C4-072E-4EAA-A0EA-0EC1F6BBCB8F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4CEE0B5F-527F-43E2-8A68-9594C9E01C26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19914A8-8642-44F1-963C-31CF6CB7C1F6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3FDA6835-29C8-495D-967F-C0AE5ECF1744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57E940DE-8920-4E4E-9339-801D8B984EC6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A,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0541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B9A872-A0AF-4A55-884A-8B5CCFF54C9B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D8CCBE-B0DF-4622-86DD-ABCD08FEB725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DE3EE1-1C9E-43E9-AA9E-134369873F77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2CD82E-A95A-4F12-AA28-8CB2552CDAC8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74F811-5CDA-444F-B4D4-EEC7F47E2FE6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D7C5D0-FCA3-4A66-92F8-5E60D9A5B2EB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32822E-115D-4F0E-88F1-E477EE0E555B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0FBD65-337D-421F-84D7-076ABA8355B9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F393222-D633-4B4C-AAC5-9AE00861AC7A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EC27B04-12AF-488A-ACBA-C628735F1264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0F3BD46-1590-4946-8FA9-49ED387897EB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5F96FE4-735A-4605-8E64-49CB3FE7AA2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AE4CAD3A-582B-4D00-9654-6B7F205F9EAD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91A943A-9750-45F1-B953-45909B489D46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6BFDDDE-1DFE-4DBE-B472-C7D3805A8018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4DC10C3-73E1-4F30-8DD6-B766B0CC9A26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8E3D8FC6-93DC-453A-BCAD-2DA0A80DDAB4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16DD4FA4-B8B9-432B-90DE-60018A99D526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27695C10-D0EB-4E35-B18A-F2BCBBBB28B6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7E52366-7F83-470A-B9EF-B3C2BAF04B8B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C24B3396-7943-44C3-8C4F-9A6A88A6FCD9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E2AFC95F-978C-4D24-8297-9AB2B3D20497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5ABC28BE-59DC-4C04-B1DF-5168CD9DC7F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FCA6B594-8284-43F1-83A1-B1ECD117B7D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D9AB4035-1603-45AE-81DC-CEFCEA2B008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D0479E78-11E8-4319-AFEC-579D092C5353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B12531C9-9069-4A06-91D6-4448C55F009E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EE363458-AA82-4049-A3BF-BE18B439910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93ECE5E3-C872-4980-A11B-E26D48853FB3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C1D4BEAA-8C54-46E6-8282-8C33AD044D14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4B5B2D8-96FD-4F02-B41E-8FFA7ED9FDE6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1DB0BFF-90B0-437B-9BFF-D6E38AEC51A2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521F3A1A-F722-4CD3-88F3-1EC64CFA9FB5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F9C54317-82DA-454F-B65D-C229C91F865F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6ADA8E7-30D9-4DE9-9E05-AC00AF5E164F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E08C205-82D0-40BB-832B-E04D24270005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3C58E37D-60A9-4C32-8C77-A380C67E56C0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6A8B6B7D-F018-4D22-B6D2-2EBAAF34BD48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581203C2-9AB6-47C0-9861-2D68C858DBD6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CBBA53A-E566-42F0-8E3E-B16A061BCABA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FEC4E3E1-B74E-45AE-8CAB-2DB28834CAD3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1147EEF-A9B3-441E-94D4-B6EAF2CC0A9A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01E074B6-AA56-42B4-B977-570497691524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5D3873D0-27A8-483C-9C8D-33EADF0E519A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0E51B805-C385-48C6-87BD-69547B7C1F04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A,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5163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EA9846-BB32-48C5-923F-35C9D39007B3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4D79E-80B2-41E1-88E3-4683030D051B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9BC064-1A81-4640-8154-1AB671B419B7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C7C23B-347A-43D1-8BA4-0CC9712DBF78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64ABA9-B878-4D0F-A4AB-210B5FD90D7E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44A2A1-E04D-4504-8861-65EFBC160D1C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90C0-49B7-4A89-B1FF-6F9736A2A9CB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FE45A-F5F6-4D8E-8445-0C88A2856772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3FA3A2C-3F12-4FAC-AC54-A831D3578375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42AE37F-3038-468C-A963-501118A9FCCB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64B2C7D-D41A-4F00-9DB2-12A0FC70DEC6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567E987-7E58-4F06-9889-E09DF2DC6C15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CABA044-D89B-46DA-9BE4-CE62643C3420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512FCF0-78B1-44DD-9EAC-957D27373260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89131D4-76B0-4D16-97DD-2B7E9B923627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3317F36-CC8F-4025-B25A-7B7D12A7BBBC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903BB89-5D42-41AD-B887-9A5A48D92527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9278E34-FBF7-4D2D-916B-DD6EBC591A2B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1A5192E6-0E53-494E-B277-007964B78A74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E4F32838-FACA-4907-AD32-CE051358F6A9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9C84F262-7245-4A05-9EBC-904C1DDFDC24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76D9778B-FD12-434C-BA1F-A4471E3C5ED8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CA95858-B933-4443-83C4-8354544F28D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07895C2E-AB5D-452E-B918-99AE2CD9DE5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E2CE02B1-6CA8-4465-ACAE-5A1F1877166F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F677B1E6-12B5-482C-AD85-7EC56A062186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3DFF53D9-9749-40A0-A247-242C6906553F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AC599909-53A0-456E-9B27-DF227706D414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EE99E042-F18D-4493-A508-46F52458551F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E1D2360B-0A89-47E3-B82E-12E2954C5DB7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E4379EF-EB61-4AA4-A8DF-8B162A39C2D8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B3AD66CE-665B-4E46-9A20-D3C65C9468DA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6E5A9AC-FA9E-4661-88AC-5C73D60B6F89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41F36D37-FB5B-43EE-859E-7474161097F4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2676E66B-F88D-41F7-9E04-8536A974D651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CE74DEF-C3C3-4479-842C-007C25E9D505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2335F2E-73D1-4BF0-8A5F-6019FFDB589E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CD733F31-03D6-41F5-AEED-8C520AF68D88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2587AF41-66A9-4FD0-82D5-83AFEAC071F0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1A6AEF82-3DC9-41C9-BC7A-58562B0EF37D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2C69368-6682-4552-8216-2A8607CE02D9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DEB6771D-277E-4B0D-8B29-AC92902FA4AB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5811C899-4F7E-4A1D-80BE-136B8140199C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22516E55-5D7A-4E42-9FE2-6C1C94670C4B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AD3368E4-9969-4932-A5D6-A819DE7046C6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042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457A85-C7B5-48F2-B0E0-8385A3EDC51E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E697E1-B490-4AB7-B8D4-DD3CBE14245C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13CE1-CD53-4F49-99A6-9636CD1C73A3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A480E-BC43-4209-B2F6-185F979F68CA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ED6625-3864-4D75-8375-D414BC4FE694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8C91CF-C02A-4CDB-966F-3FB51841011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98E8FA-7AA0-4084-8C55-AD4BD693867F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690F11-7714-454B-9C49-C82C02ED509D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7BCBFA3-FB29-45AC-93D5-AF37B43205B3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1DEE389-E163-4EEA-AEAD-86F4482AA1BA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51A30C2-C495-4D69-B3A1-52034496908B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9318732-88F0-40C0-924D-52417EB34A5D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3F25D76-E48D-4927-80C6-148D06CBEBF7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0B6C8-7AC2-4A09-A846-B22C1AD20BB3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484F170-61DD-4FA7-B2F3-025D28280B32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AB63AEB-4451-467D-9B86-0B3A143D7AFF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AC54A521-64D6-4839-BFE7-3A064675BF31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15DD7AE-0E72-434D-8D4F-D28A94545E39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25F05D30-6F25-468A-BEAB-E387A78A0BC4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F4B9FC78-A3EF-4C09-B0DA-B207B0B21577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0C93F5CD-411C-499D-BA88-4DA668BB2598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843BD6C-9B14-4D5D-BA37-5E38F309AB0C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ABEFD0EA-6BE5-48B7-B7EF-0D668C262F4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B8DB3C55-A979-4785-961A-55E9A87857B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E5203ADE-EACD-42F6-A3A8-C36ABEDD180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7BD36C4F-AED6-4400-954B-5EFA60B4C999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6FE00B2-EC8B-49A6-89C7-7569F93B4B81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6B497A03-EC02-483B-8F03-F08BEE22480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B105BCE6-D43E-4465-A045-C075E0543348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1BA7DF57-D0EF-48F9-8F65-44F818EB183A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480D816-CABD-4191-993F-B7EDD663E19F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F151945F-F4D3-4CE4-8544-58AE6ED494B4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E651A0C-F868-44FF-B61F-21027BC79590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1CD1F3C-099B-4A0E-8B10-443AFD62A919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0514DDE-E8FD-49C4-804C-24B5B2E41F1A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AAA880C2-AAA4-49D9-88C0-5A012DCE6CBC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F6701A59-71CF-4037-A6C9-C89A149CD2B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7AD1A15A-A363-4F11-9C9E-EC283962CF5A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7FCAABCD-F14E-4EAA-8FB9-5C7BA8990A21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53B3374C-CB79-4CA0-A3F0-39670C1028C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D675A12-D3D7-40EA-83C6-4541330432CB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B7A16D5-CF11-4EC7-9A01-885433BB657D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2B6A078E-F2E3-4B3F-90A4-25E1E9EFED3B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C8C83A65-7802-4FC5-BDED-63EA0287003F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09341FBD-7B81-4557-AC64-FA548C6A0B95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B5DD0332-DEE4-4901-B392-7CC0B6D0031F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46833701-CBD4-4B15-A3FC-868414223405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D4C1A393-80CB-4C92-BB80-91365AAF4E6D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4ACB874A-830B-4CEF-AA8B-E2C8A326BB8D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A5A66188-4E93-4C5F-A89D-0BFF8BD7FDB4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4195F9F3-74C6-45EF-B649-8ACCE74358F0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8A5C5A08-DDF7-44C0-AF36-83151355DEDE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7B3B0236-1862-43D1-B7F9-FAE78BEBB645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4FC18BDC-7E3A-49AE-9C2F-FE1381B44A96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∞ (?)</a:t>
            </a:r>
            <a:endParaRPr lang="tr-TR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E1097D94-3C7F-4612-B331-104EFD2DDEF2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6F50DF0C-9180-44A0-9602-A6C31069E4BC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B4FAC85-98A0-4756-911F-55A1974ED628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8F7CE9B7-8E31-4350-A532-A0627C404F46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46F194CF-978E-4B7F-9D76-8EABB5433CCE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 (E)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1217E134-616B-4CB8-B83E-110F648985FB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893FA662-BD4F-4BD0-B055-4EA57033B217}"/>
              </a:ext>
            </a:extLst>
          </p:cNvPr>
          <p:cNvSpPr/>
          <p:nvPr/>
        </p:nvSpPr>
        <p:spPr>
          <a:xfrm>
            <a:off x="10248138" y="274692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EF9D4028-BD9D-4A92-9331-B1C1E693DD70}"/>
              </a:ext>
            </a:extLst>
          </p:cNvPr>
          <p:cNvSpPr/>
          <p:nvPr/>
        </p:nvSpPr>
        <p:spPr>
          <a:xfrm>
            <a:off x="10264461" y="1014136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AE87792F-0416-4FE8-8385-F1C365BECE3C}"/>
              </a:ext>
            </a:extLst>
          </p:cNvPr>
          <p:cNvSpPr/>
          <p:nvPr/>
        </p:nvSpPr>
        <p:spPr>
          <a:xfrm>
            <a:off x="10264461" y="1704425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A1979173-7E24-4464-9737-24CDC0EC0026}"/>
              </a:ext>
            </a:extLst>
          </p:cNvPr>
          <p:cNvSpPr txBox="1"/>
          <p:nvPr/>
        </p:nvSpPr>
        <p:spPr>
          <a:xfrm>
            <a:off x="10326126" y="359553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C2DDD5EA-AF2D-4104-8CDC-E29893079D65}"/>
              </a:ext>
            </a:extLst>
          </p:cNvPr>
          <p:cNvSpPr txBox="1"/>
          <p:nvPr/>
        </p:nvSpPr>
        <p:spPr>
          <a:xfrm>
            <a:off x="10264461" y="1097840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38BDD5D6-A6C0-4EDD-942E-BDACA4774075}"/>
              </a:ext>
            </a:extLst>
          </p:cNvPr>
          <p:cNvSpPr txBox="1"/>
          <p:nvPr/>
        </p:nvSpPr>
        <p:spPr>
          <a:xfrm>
            <a:off x="10169840" y="1664754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E4158F05-AF4C-46FF-BBA3-889467EE5746}"/>
              </a:ext>
            </a:extLst>
          </p:cNvPr>
          <p:cNvSpPr/>
          <p:nvPr/>
        </p:nvSpPr>
        <p:spPr>
          <a:xfrm>
            <a:off x="10264462" y="2275362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BE906325-53C4-4911-9203-8E3F21C6FB36}"/>
              </a:ext>
            </a:extLst>
          </p:cNvPr>
          <p:cNvSpPr txBox="1"/>
          <p:nvPr/>
        </p:nvSpPr>
        <p:spPr>
          <a:xfrm>
            <a:off x="10169840" y="2234264"/>
            <a:ext cx="145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7041591E-975F-45E4-8182-DE0794B1A22C}"/>
              </a:ext>
            </a:extLst>
          </p:cNvPr>
          <p:cNvSpPr txBox="1"/>
          <p:nvPr/>
        </p:nvSpPr>
        <p:spPr>
          <a:xfrm>
            <a:off x="9015813" y="4426776"/>
            <a:ext cx="2657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Marked</a:t>
            </a:r>
            <a:r>
              <a:rPr lang="tr-TR" dirty="0"/>
              <a:t> C as </a:t>
            </a:r>
            <a:r>
              <a:rPr lang="tr-TR" dirty="0" err="1"/>
              <a:t>known</a:t>
            </a:r>
            <a:r>
              <a:rPr lang="tr-TR" dirty="0"/>
              <a:t> since it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paths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neighbours</a:t>
            </a:r>
            <a:r>
              <a:rPr lang="tr-TR" dirty="0"/>
              <a:t> of E.</a:t>
            </a:r>
          </a:p>
        </p:txBody>
      </p:sp>
    </p:spTree>
    <p:extLst>
      <p:ext uri="{BB962C8B-B14F-4D97-AF65-F5344CB8AC3E}">
        <p14:creationId xmlns:p14="http://schemas.microsoft.com/office/powerpoint/2010/main" val="3323151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0AFDC5-3E6A-4644-8EE5-64017C7228E5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498FDC-E409-407C-8B78-3AB246326DCB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869073-79E7-46EC-A5F9-27368E66EB1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239FA-F775-40AC-85B4-FC1F86054C39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3899D8-9FBE-40AE-BA2F-73C1C60C989E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56EA5C-E895-4C00-9449-F5166CAE901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F9B6A3-3D87-4291-8173-104DB939A60B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60BF10-2BF0-4DFB-936E-C9B9DCE6E08D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566D2CA-A6C3-4577-B743-F0E6315B0CF1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9614248-2AFE-4DD1-84A0-0D20AEDA1BA7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F1ADE96-6F30-4E05-B29C-BA076AD64678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F41DBEA-FAE3-4B4D-A628-26DFA076D55E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575F464-F2AC-4A68-83E2-8157141E9871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7EA9FBB-B0FC-4713-8946-61D75C4B9C69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A5ED350-C90B-4A0D-955C-3B3F4DBC6C62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E5D8777-9C6E-4D42-B1C6-2852E8F79D1A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84EEA4B-A694-44DD-9484-F854F8F4453A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61B1A3F1-BC36-41B2-A38A-A9524BD501B2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5537CE0-3507-4369-AEA7-4DD10837EF4F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463DF2D7-7CD5-4879-BC7B-E26A9990C599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BDD5ACE8-9262-409B-AA06-015A5F51054C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339E7F53-FB6B-4F55-BFED-18CAAECC8E3E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2AF5258-E64D-4CFF-8A4C-963663CDFD64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58F56BA9-43F0-4082-B45D-CD32F5DF519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AEDE58CC-1566-4F3C-8BC0-5E8CF0FCA2B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716738D3-7692-4D6D-B278-ABF22C83956D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5031A1B9-ED0C-4B8F-9EC3-5D23A44BF1DC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B334E8BB-A3C6-4738-971A-11C4D2F10E44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EF84C5D9-2B89-446B-96AE-A8C354770308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2A7420EB-FD28-4B22-8145-82604A0D7EE5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E4F3174C-A8BC-49E9-B11D-CF80B9AE9BF7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BC265FA9-32D9-4D22-B86D-5D3A070BBF4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9B16D33-CA7E-44F4-9865-940A57550448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315EF03-C281-4BEE-A3F5-057AED9FE1AA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334E49A-7984-41FF-8361-BCA1453AA06C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802C464-4A72-4CFE-A13B-A436227BE8E5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86285B44-58BC-4901-BA36-B3B4FC074D57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59F589CB-6EBD-421E-A6F5-A331889E2B76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C1AB9072-0619-456D-99C7-4EA8BEFA379D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A54AEAAB-97C2-46D1-9EC3-B228A884F212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7F72B013-FB6C-4F4E-A56B-502C3392B087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18B06CD-A7D0-4955-9A63-52B8DD92E17C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D6037D26-E251-4DDE-AF41-D9CBDBC34B34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222F98EF-A026-4F0D-AC19-2E554B91E821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DBC18A6F-62C9-48AB-B28F-98E2931B02D5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B,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901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CC2A15-471B-40FD-9C4B-7F3B760CAC46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F9C684-18B4-4706-AB00-1741804A3AAF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4445D-7049-430C-9DF1-A1777A5A9BA0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464ADD-0D4F-4B17-AE21-356B5DD1EC2B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2D700C-7A04-4E7B-8801-CF8F95285696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C0992-9C84-4391-B795-2269906F682C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2A2461-84DB-46D4-8113-77203868B267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5705F-D1E1-4296-8BA3-27A77D732950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A5E8F9E-EF76-4A72-BCDB-829CCD9BCAC3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D206A15-4025-4840-9E3B-C48A632B9FBC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A3F7793-38AB-4BF9-A15B-819C79E09BB0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A08140A-49C8-4D8B-A2CA-01B46D90E8C7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A371F16-A94C-4489-8513-7D970FE4DF55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628DA16-1C86-4121-A9B1-11A7ACA7B295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A2855241-44AA-4CCE-8944-429627C610D4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AFC9A4B-33E8-4DFA-B12A-B16EF533CD7B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9FD77766-CBC8-4EE9-8BE3-69847CC544C3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5A88A68-7A56-4216-93E5-4547B71A4288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28E70D7C-B4F0-4F2B-8756-281A4DC46C46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EAECBF1-ED37-489B-BAF5-583823CA8B36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8C72F1ED-B15E-4D9F-AB29-D207CEA5152C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FE01D212-DAF2-49B0-B615-F53B7F593D0D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F5355B-76BF-42B7-8592-8F0F679BE74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5E65FCD1-0B07-473F-BF48-FB49FA484D3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C4C7B05E-1631-42E9-A511-AA91D1CDA0A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911F9C17-5B3D-4F02-A0DE-DF22A09AB2FC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B6A38084-46E0-4AE6-B3C3-A6769DC5E03D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531B21B-C123-4800-B1F3-D8C2B3ABDF7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4BB30B44-80A0-4C6D-A4E7-61932C60E03B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86C7B349-7403-4CC0-A68C-C137841CD1C5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6541C780-C325-409C-B46E-E0F8B71135D4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A440004A-45DB-40E6-99F8-3559A21F673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19EC55D4-EA1E-440A-9B34-BD768CD93D6A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26AA4D1-9BE3-42F5-9405-8E4EE63D3DBC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961B8829-94E4-45C0-AFAF-B6CE23C0991D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7F193FD-27CE-4110-A159-1F2C641C6B7C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F62B284-DC1A-4250-8230-9B52B5CC3D1E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1435842-6443-4A49-8566-CA7C92D9BEC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5CFC830-29EA-4F3F-8111-07C0669FD707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D9F5102-10C0-44EA-AFF7-24D624A19647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EFE3987-578D-4508-818C-BA1F9E945D53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662AA87B-84DD-4B27-BFFE-4B88C683D40A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25958F87-118E-4D4D-828B-4216F505B2F1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F0441B4D-D0B8-43A5-B9E1-0652BD227BA9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FCCA6DFE-0948-4ADD-A0A5-5673E596AE95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 F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1615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B33C15-DA28-437B-A992-BB1A0CAF0DF8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41B35B-B731-4598-88A1-9134BB38CE25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B7C653-F9B0-428D-9977-1915EE373262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1B09F4-3D36-42C9-A86B-3837BF225D64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9D49E3-CE07-48FA-BC2C-3D2D7A282731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E09199-B020-4115-9339-35A95B271C33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E5FDE3-5764-4424-A272-F1DB185674DA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DAFEC-51FD-43C3-83EF-F140B9DC9E16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5398AFA-E1BA-4922-96AB-B9CC5183BFE1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8730B2B-B06C-452E-8B13-BBDF566E1C23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A3B52D8-196D-4E07-B8C5-EB8EEE12636E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5714A99-0FBF-4AA4-8B14-28B3C55EB884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D503CB2-A678-4B45-B4D1-4F4084C35A37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9DD4212-3C86-4B57-82D0-381E0B2CFD60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D01DF1A-A797-4774-8EB0-D051702B1CD9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BF96DEF-E6DA-44D7-9473-D78B0A1E3765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E1E8AE0-9925-4B75-AB41-672F26919E45}"/>
              </a:ext>
            </a:extLst>
          </p:cNvPr>
          <p:cNvCxnSpPr>
            <a:endCxn id="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B69F7969-DFED-4D22-AA65-398AC5E7F81E}"/>
              </a:ext>
            </a:extLst>
          </p:cNvPr>
          <p:cNvCxnSpPr>
            <a:endCxn id="1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21367DC8-13CE-4650-AD1C-B6B8C37B96B9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F21BEEB9-DEFC-429C-8D08-E044DE611AAA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329B6220-CF08-4696-91D1-007B60FC53AB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C82CCB83-A216-4949-A11D-899A4F78865E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4B60BC03-BC6D-4A1C-9909-75463ADCDF4E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7DBB1194-FA78-4F87-B45F-6B15CD5CAD3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569B137-5A0D-4615-AE5F-772BD605D3C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CD17E616-E1A8-4B4C-9C70-712C7BE79882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15FB4519-0303-431A-ACCC-5104FF14CAF3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25B64D34-0ADE-4D76-8C1E-AED751DC1AD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3FBA4046-1F02-46CD-A806-C66328A99683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BED3BD05-896B-4759-9442-C86FD23CB15C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DFC854F9-39EC-43EF-9C22-877D9E15BACC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35BDB10-72BC-40CD-8C1D-BA2AA1D11A3D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8EDB656-8B0E-49C8-A7AB-C591056EAC5E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4CE9A4B5-436D-4939-89FB-D8B12F603435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6E031EB-82E1-4242-AB9B-192A3571CE51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ABEBA12-DC62-4449-A8E2-DEA1330CDD49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3D403014-2D37-43A3-9470-507F3FA4F4A5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C8D383E5-9E7F-4C58-AFEA-298F4E4D6810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4723B040-E966-45BC-B375-C1FE5D36A94C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B6EB0CF4-5996-48AC-B8D5-A9E09A8D85EF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5B17AB3C-8D75-42D0-8F41-A9F824A9466E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AA19CD9F-15F6-40A4-8F59-AB104E288F21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B2810394-F244-4623-A622-D45045975796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F15187BA-D740-4F19-A41E-7C3B7342EF00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3D824912-7333-4B05-87DB-0AE35702EF0F}"/>
              </a:ext>
            </a:extLst>
          </p:cNvPr>
          <p:cNvSpPr txBox="1"/>
          <p:nvPr/>
        </p:nvSpPr>
        <p:spPr>
          <a:xfrm>
            <a:off x="8931440" y="4386541"/>
            <a:ext cx="29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endParaRPr lang="tr-TR" dirty="0"/>
          </a:p>
          <a:p>
            <a:r>
              <a:rPr lang="tr-TR" dirty="0" err="1"/>
              <a:t>Result</a:t>
            </a:r>
            <a:r>
              <a:rPr lang="tr-TR" dirty="0"/>
              <a:t>: G, D, H, E, C, A, B, F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449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5EF0D-341B-4340-BA51-6116001B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842" y="2103437"/>
            <a:ext cx="2990316" cy="1325563"/>
          </a:xfrm>
        </p:spPr>
        <p:txBody>
          <a:bodyPr/>
          <a:lstStyle/>
          <a:p>
            <a:r>
              <a:rPr lang="tr-TR" dirty="0"/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2943972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7E274E-BFC4-46E9-91ED-E648FCE366AF}"/>
              </a:ext>
            </a:extLst>
          </p:cNvPr>
          <p:cNvSpPr/>
          <p:nvPr/>
        </p:nvSpPr>
        <p:spPr>
          <a:xfrm>
            <a:off x="1264777" y="2568010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8762D-2FA0-4E78-93EF-52B731E2F101}"/>
              </a:ext>
            </a:extLst>
          </p:cNvPr>
          <p:cNvSpPr/>
          <p:nvPr/>
        </p:nvSpPr>
        <p:spPr>
          <a:xfrm>
            <a:off x="2632105" y="1350236"/>
            <a:ext cx="717846" cy="66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29D861-BD7C-4DF2-9BFA-784DD028B306}"/>
              </a:ext>
            </a:extLst>
          </p:cNvPr>
          <p:cNvSpPr/>
          <p:nvPr/>
        </p:nvSpPr>
        <p:spPr>
          <a:xfrm>
            <a:off x="2548070" y="4247260"/>
            <a:ext cx="717846" cy="734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9CB53D-EC33-4BC1-8234-9138D87D3934}"/>
              </a:ext>
            </a:extLst>
          </p:cNvPr>
          <p:cNvSpPr/>
          <p:nvPr/>
        </p:nvSpPr>
        <p:spPr>
          <a:xfrm>
            <a:off x="3717996" y="2664150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D428D0-3494-40C0-AB65-9AAE9AE9F7CD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AD56D-F6EE-438B-BCE5-1AB56161CBB4}"/>
              </a:ext>
            </a:extLst>
          </p:cNvPr>
          <p:cNvSpPr/>
          <p:nvPr/>
        </p:nvSpPr>
        <p:spPr>
          <a:xfrm>
            <a:off x="4997865" y="432600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172411-9262-476D-B435-9EC806731204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AB4D58-3FAC-446D-896E-4177327C8A61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572142-FE2F-4B5A-A6BD-98233107D06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A7D80C-AB88-4F09-89FC-6DFBC3D21B28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4B694-4DC7-4E9A-9450-1D45A7DAD92F}"/>
              </a:ext>
            </a:extLst>
          </p:cNvPr>
          <p:cNvSpPr/>
          <p:nvPr/>
        </p:nvSpPr>
        <p:spPr>
          <a:xfrm>
            <a:off x="5112245" y="132073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9ECF5BC9-ACDE-4097-A3E5-7CD22C4EE75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11627" y="4710567"/>
            <a:ext cx="1886238" cy="5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45A14C3-EE64-4D90-987A-C074D432054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3044" y="1675928"/>
            <a:ext cx="1839201" cy="2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A847658-999C-4D29-9575-DF8A71F7BDCE}"/>
              </a:ext>
            </a:extLst>
          </p:cNvPr>
          <p:cNvCxnSpPr>
            <a:cxnSpLocks/>
          </p:cNvCxnSpPr>
          <p:nvPr/>
        </p:nvCxnSpPr>
        <p:spPr>
          <a:xfrm>
            <a:off x="3332994" y="1818314"/>
            <a:ext cx="2551764" cy="9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B920B2F0-596C-4377-998A-AD52B8DD5472}"/>
              </a:ext>
            </a:extLst>
          </p:cNvPr>
          <p:cNvCxnSpPr>
            <a:cxnSpLocks/>
          </p:cNvCxnSpPr>
          <p:nvPr/>
        </p:nvCxnSpPr>
        <p:spPr>
          <a:xfrm>
            <a:off x="4089129" y="3056423"/>
            <a:ext cx="1727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A31A1DFC-84B2-4A50-B371-181203584C33}"/>
              </a:ext>
            </a:extLst>
          </p:cNvPr>
          <p:cNvCxnSpPr>
            <a:cxnSpLocks/>
          </p:cNvCxnSpPr>
          <p:nvPr/>
        </p:nvCxnSpPr>
        <p:spPr>
          <a:xfrm flipV="1">
            <a:off x="3108154" y="3286389"/>
            <a:ext cx="2708810" cy="13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8E3409CB-E579-4DC1-8718-41FA285E836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3244825" y="1919190"/>
            <a:ext cx="617330" cy="85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D5F4A045-05A0-4B85-9324-5914C960D903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25701" y="1919190"/>
            <a:ext cx="1111530" cy="12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0721CD6D-FB59-40A4-87F7-3A5ED4ACE547}"/>
              </a:ext>
            </a:extLst>
          </p:cNvPr>
          <p:cNvCxnSpPr>
            <a:cxnSpLocks/>
          </p:cNvCxnSpPr>
          <p:nvPr/>
        </p:nvCxnSpPr>
        <p:spPr>
          <a:xfrm flipV="1">
            <a:off x="1969090" y="3122057"/>
            <a:ext cx="1776816" cy="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0364CABB-1F28-4CC9-BD9F-78B8C517ADC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857627B2-EF69-441C-A8DB-5F85E0765B00}"/>
              </a:ext>
            </a:extLst>
          </p:cNvPr>
          <p:cNvCxnSpPr>
            <a:cxnSpLocks/>
          </p:cNvCxnSpPr>
          <p:nvPr/>
        </p:nvCxnSpPr>
        <p:spPr>
          <a:xfrm flipV="1">
            <a:off x="2787488" y="3367043"/>
            <a:ext cx="1094652" cy="105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8A27A70-F631-40DF-8AB6-0127BCD614E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7735" y="1625788"/>
            <a:ext cx="1792620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2A8DF127-9454-4914-9F82-B935AEAC4D2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16878" y="3130606"/>
            <a:ext cx="1136318" cy="122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897122EC-6F22-4315-972F-65F970417D4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9E4E5987-69A6-4C7E-BC24-8FA4DEE9EBE8}"/>
              </a:ext>
            </a:extLst>
          </p:cNvPr>
          <p:cNvCxnSpPr>
            <a:cxnSpLocks/>
          </p:cNvCxnSpPr>
          <p:nvPr/>
        </p:nvCxnSpPr>
        <p:spPr>
          <a:xfrm flipV="1">
            <a:off x="5545492" y="3439680"/>
            <a:ext cx="454085" cy="9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1B742574-D042-41A7-9196-B77FE055CDF1}"/>
              </a:ext>
            </a:extLst>
          </p:cNvPr>
          <p:cNvCxnSpPr>
            <a:cxnSpLocks/>
          </p:cNvCxnSpPr>
          <p:nvPr/>
        </p:nvCxnSpPr>
        <p:spPr>
          <a:xfrm flipV="1">
            <a:off x="5707735" y="4808773"/>
            <a:ext cx="2148697" cy="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A81638C7-A828-45EC-BD98-DFA0FCCF8EDA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8B1AFB9E-058C-4FB9-AF5F-878B0ECDB7E3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65396A5-6891-4A94-9AA2-9FA51F72A7D5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82AD58B3-1292-4EA6-AA79-2DEE7486C027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D84581A4-BAB6-4E1B-B0BB-2D4CA79768E9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F4B07689-6501-45D1-B5DD-8F102C1F3A5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CB574169-5C6F-4A0C-8729-B55FC38EA470}"/>
              </a:ext>
            </a:extLst>
          </p:cNvPr>
          <p:cNvSpPr txBox="1"/>
          <p:nvPr/>
        </p:nvSpPr>
        <p:spPr>
          <a:xfrm>
            <a:off x="1473656" y="2772636"/>
            <a:ext cx="4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658D92E-FA75-4DBB-8796-D510D74B8B4C}"/>
              </a:ext>
            </a:extLst>
          </p:cNvPr>
          <p:cNvSpPr txBox="1"/>
          <p:nvPr/>
        </p:nvSpPr>
        <p:spPr>
          <a:xfrm>
            <a:off x="2820790" y="1498855"/>
            <a:ext cx="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9E15F402-FB00-43C5-9373-2F16CD219311}"/>
              </a:ext>
            </a:extLst>
          </p:cNvPr>
          <p:cNvSpPr txBox="1"/>
          <p:nvPr/>
        </p:nvSpPr>
        <p:spPr>
          <a:xfrm>
            <a:off x="3937359" y="2859650"/>
            <a:ext cx="6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B222BF83-5E1A-483E-8E34-97956F4D8D76}"/>
              </a:ext>
            </a:extLst>
          </p:cNvPr>
          <p:cNvSpPr txBox="1"/>
          <p:nvPr/>
        </p:nvSpPr>
        <p:spPr>
          <a:xfrm>
            <a:off x="2703265" y="4426599"/>
            <a:ext cx="4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A5B18C7F-51AA-423D-AB03-DF2539E2CE60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778444D0-C769-45EA-BEB3-7644D5DA3034}"/>
              </a:ext>
            </a:extLst>
          </p:cNvPr>
          <p:cNvSpPr txBox="1"/>
          <p:nvPr/>
        </p:nvSpPr>
        <p:spPr>
          <a:xfrm>
            <a:off x="5251007" y="1526831"/>
            <a:ext cx="5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DE2E3B66-4501-49BC-8043-285D5963D24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7851F8F8-52B4-48F3-B7DD-BF86DE6CC4AC}"/>
              </a:ext>
            </a:extLst>
          </p:cNvPr>
          <p:cNvSpPr txBox="1"/>
          <p:nvPr/>
        </p:nvSpPr>
        <p:spPr>
          <a:xfrm>
            <a:off x="5125341" y="4582694"/>
            <a:ext cx="6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D57B2976-83C4-49FD-980F-111C988FEA67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90D8B649-BCBD-46C5-9E5B-B5C3DF057099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D5D49D33-33BD-4729-B792-70FCB90FF973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07330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1DD0A2-BD87-4CB9-B0D1-89D0BC113D02}"/>
              </a:ext>
            </a:extLst>
          </p:cNvPr>
          <p:cNvSpPr/>
          <p:nvPr/>
        </p:nvSpPr>
        <p:spPr>
          <a:xfrm>
            <a:off x="2632105" y="1350236"/>
            <a:ext cx="717846" cy="66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43617-AAF2-4774-9996-28181D9E3E7A}"/>
              </a:ext>
            </a:extLst>
          </p:cNvPr>
          <p:cNvSpPr/>
          <p:nvPr/>
        </p:nvSpPr>
        <p:spPr>
          <a:xfrm>
            <a:off x="2548070" y="4247260"/>
            <a:ext cx="717846" cy="7349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DD391-076C-4BE7-A4EA-01AF91743EBC}"/>
              </a:ext>
            </a:extLst>
          </p:cNvPr>
          <p:cNvSpPr/>
          <p:nvPr/>
        </p:nvSpPr>
        <p:spPr>
          <a:xfrm>
            <a:off x="3717996" y="2664150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51C99-A261-4646-97CF-60CAB1AF6C25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A6CD89-63B6-4BC3-A49F-3E97A452ED40}"/>
              </a:ext>
            </a:extLst>
          </p:cNvPr>
          <p:cNvSpPr/>
          <p:nvPr/>
        </p:nvSpPr>
        <p:spPr>
          <a:xfrm>
            <a:off x="4997865" y="432600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253E7-9089-4F22-AC3E-A14F0CB9DF20}"/>
              </a:ext>
            </a:extLst>
          </p:cNvPr>
          <p:cNvSpPr/>
          <p:nvPr/>
        </p:nvSpPr>
        <p:spPr>
          <a:xfrm>
            <a:off x="5112245" y="132073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E4D5536-36A1-40EE-B3C9-6199DE5FACC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11627" y="4710567"/>
            <a:ext cx="1886238" cy="5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87E7A683-AB12-4483-97C9-FF96354CECD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3044" y="1675928"/>
            <a:ext cx="1839201" cy="2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B465A99-1D21-4713-AE3E-39EB9E904E07}"/>
              </a:ext>
            </a:extLst>
          </p:cNvPr>
          <p:cNvCxnSpPr>
            <a:cxnSpLocks/>
          </p:cNvCxnSpPr>
          <p:nvPr/>
        </p:nvCxnSpPr>
        <p:spPr>
          <a:xfrm>
            <a:off x="3332994" y="1818314"/>
            <a:ext cx="2551764" cy="9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C2EE5FA2-C686-4C6D-A05F-55E8B998A986}"/>
              </a:ext>
            </a:extLst>
          </p:cNvPr>
          <p:cNvCxnSpPr>
            <a:cxnSpLocks/>
          </p:cNvCxnSpPr>
          <p:nvPr/>
        </p:nvCxnSpPr>
        <p:spPr>
          <a:xfrm>
            <a:off x="4089129" y="3056423"/>
            <a:ext cx="1727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FF3227EC-58FD-405B-8EDD-6C4316EF8425}"/>
              </a:ext>
            </a:extLst>
          </p:cNvPr>
          <p:cNvCxnSpPr>
            <a:cxnSpLocks/>
          </p:cNvCxnSpPr>
          <p:nvPr/>
        </p:nvCxnSpPr>
        <p:spPr>
          <a:xfrm flipV="1">
            <a:off x="3108154" y="3286389"/>
            <a:ext cx="2708810" cy="13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EAC372ED-8CEB-45E6-A1FF-3D3B94B91575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3244825" y="1919190"/>
            <a:ext cx="617330" cy="85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C2B2082B-2ABB-4AE3-B31B-8E1B72A46625}"/>
              </a:ext>
            </a:extLst>
          </p:cNvPr>
          <p:cNvCxnSpPr>
            <a:cxnSpLocks/>
          </p:cNvCxnSpPr>
          <p:nvPr/>
        </p:nvCxnSpPr>
        <p:spPr>
          <a:xfrm flipV="1">
            <a:off x="2787488" y="3367043"/>
            <a:ext cx="1094652" cy="105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1C4DF92-D8D8-4057-8085-CC17ABBA96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7735" y="1625788"/>
            <a:ext cx="1792620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A065B04-1C12-4453-9CC9-500C778B3B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2B8567F3-6A40-492B-B7F1-6F30DC118E5D}"/>
              </a:ext>
            </a:extLst>
          </p:cNvPr>
          <p:cNvCxnSpPr>
            <a:cxnSpLocks/>
          </p:cNvCxnSpPr>
          <p:nvPr/>
        </p:nvCxnSpPr>
        <p:spPr>
          <a:xfrm flipV="1">
            <a:off x="5545492" y="3439680"/>
            <a:ext cx="454085" cy="9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41F96CA-5E53-49D0-AB5A-33D5CC3675DD}"/>
              </a:ext>
            </a:extLst>
          </p:cNvPr>
          <p:cNvCxnSpPr>
            <a:cxnSpLocks/>
          </p:cNvCxnSpPr>
          <p:nvPr/>
        </p:nvCxnSpPr>
        <p:spPr>
          <a:xfrm flipV="1">
            <a:off x="5707735" y="4808773"/>
            <a:ext cx="2148697" cy="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5C5CE75-E701-41DE-8B48-02713A7E308F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8FB01BE-BAF6-4166-BE06-C7BB7358BA18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463151E-F4E4-4708-BB96-3DB655E488F5}"/>
              </a:ext>
            </a:extLst>
          </p:cNvPr>
          <p:cNvSpPr txBox="1"/>
          <p:nvPr/>
        </p:nvSpPr>
        <p:spPr>
          <a:xfrm>
            <a:off x="2820790" y="1498855"/>
            <a:ext cx="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4F4EDA89-61EB-42C4-B712-EBA32ED9047D}"/>
              </a:ext>
            </a:extLst>
          </p:cNvPr>
          <p:cNvSpPr txBox="1"/>
          <p:nvPr/>
        </p:nvSpPr>
        <p:spPr>
          <a:xfrm>
            <a:off x="3937359" y="2859650"/>
            <a:ext cx="6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4FE001CC-3BB6-414C-A635-58A435543194}"/>
              </a:ext>
            </a:extLst>
          </p:cNvPr>
          <p:cNvSpPr txBox="1"/>
          <p:nvPr/>
        </p:nvSpPr>
        <p:spPr>
          <a:xfrm>
            <a:off x="2703265" y="4426599"/>
            <a:ext cx="4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303F24B-88AA-421D-91A0-D0F10D976BDF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F0FAD45-77A9-4B76-BF14-AAFBDF00B1E2}"/>
              </a:ext>
            </a:extLst>
          </p:cNvPr>
          <p:cNvSpPr txBox="1"/>
          <p:nvPr/>
        </p:nvSpPr>
        <p:spPr>
          <a:xfrm>
            <a:off x="5251007" y="1526831"/>
            <a:ext cx="5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1FBD6513-F364-4F90-938D-AC48F139F4CD}"/>
              </a:ext>
            </a:extLst>
          </p:cNvPr>
          <p:cNvSpPr txBox="1"/>
          <p:nvPr/>
        </p:nvSpPr>
        <p:spPr>
          <a:xfrm>
            <a:off x="5125341" y="4582694"/>
            <a:ext cx="6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916491" y="4835884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618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1DD0A2-BD87-4CB9-B0D1-89D0BC113D02}"/>
              </a:ext>
            </a:extLst>
          </p:cNvPr>
          <p:cNvSpPr/>
          <p:nvPr/>
        </p:nvSpPr>
        <p:spPr>
          <a:xfrm>
            <a:off x="2632105" y="1350236"/>
            <a:ext cx="717846" cy="66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DD391-076C-4BE7-A4EA-01AF91743EBC}"/>
              </a:ext>
            </a:extLst>
          </p:cNvPr>
          <p:cNvSpPr/>
          <p:nvPr/>
        </p:nvSpPr>
        <p:spPr>
          <a:xfrm>
            <a:off x="3717996" y="2664150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51C99-A261-4646-97CF-60CAB1AF6C25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A6CD89-63B6-4BC3-A49F-3E97A452ED40}"/>
              </a:ext>
            </a:extLst>
          </p:cNvPr>
          <p:cNvSpPr/>
          <p:nvPr/>
        </p:nvSpPr>
        <p:spPr>
          <a:xfrm>
            <a:off x="4997865" y="432600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253E7-9089-4F22-AC3E-A14F0CB9DF20}"/>
              </a:ext>
            </a:extLst>
          </p:cNvPr>
          <p:cNvSpPr/>
          <p:nvPr/>
        </p:nvSpPr>
        <p:spPr>
          <a:xfrm>
            <a:off x="5112245" y="132073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87E7A683-AB12-4483-97C9-FF96354CECD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3044" y="1675928"/>
            <a:ext cx="1839201" cy="2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B465A99-1D21-4713-AE3E-39EB9E904E07}"/>
              </a:ext>
            </a:extLst>
          </p:cNvPr>
          <p:cNvCxnSpPr>
            <a:cxnSpLocks/>
          </p:cNvCxnSpPr>
          <p:nvPr/>
        </p:nvCxnSpPr>
        <p:spPr>
          <a:xfrm>
            <a:off x="3332994" y="1818314"/>
            <a:ext cx="2551764" cy="9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C2EE5FA2-C686-4C6D-A05F-55E8B998A986}"/>
              </a:ext>
            </a:extLst>
          </p:cNvPr>
          <p:cNvCxnSpPr>
            <a:cxnSpLocks/>
          </p:cNvCxnSpPr>
          <p:nvPr/>
        </p:nvCxnSpPr>
        <p:spPr>
          <a:xfrm>
            <a:off x="4089129" y="3056423"/>
            <a:ext cx="1727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EAC372ED-8CEB-45E6-A1FF-3D3B94B91575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3244825" y="1919190"/>
            <a:ext cx="617330" cy="85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1C4DF92-D8D8-4057-8085-CC17ABBA96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7735" y="1625788"/>
            <a:ext cx="1792620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A065B04-1C12-4453-9CC9-500C778B3B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2B8567F3-6A40-492B-B7F1-6F30DC118E5D}"/>
              </a:ext>
            </a:extLst>
          </p:cNvPr>
          <p:cNvCxnSpPr>
            <a:cxnSpLocks/>
          </p:cNvCxnSpPr>
          <p:nvPr/>
        </p:nvCxnSpPr>
        <p:spPr>
          <a:xfrm flipV="1">
            <a:off x="5545492" y="3439680"/>
            <a:ext cx="454085" cy="9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41F96CA-5E53-49D0-AB5A-33D5CC3675DD}"/>
              </a:ext>
            </a:extLst>
          </p:cNvPr>
          <p:cNvCxnSpPr>
            <a:cxnSpLocks/>
          </p:cNvCxnSpPr>
          <p:nvPr/>
        </p:nvCxnSpPr>
        <p:spPr>
          <a:xfrm flipV="1">
            <a:off x="5707735" y="4808773"/>
            <a:ext cx="2148697" cy="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5C5CE75-E701-41DE-8B48-02713A7E308F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8FB01BE-BAF6-4166-BE06-C7BB7358BA18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463151E-F4E4-4708-BB96-3DB655E488F5}"/>
              </a:ext>
            </a:extLst>
          </p:cNvPr>
          <p:cNvSpPr txBox="1"/>
          <p:nvPr/>
        </p:nvSpPr>
        <p:spPr>
          <a:xfrm>
            <a:off x="2820790" y="1498855"/>
            <a:ext cx="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4F4EDA89-61EB-42C4-B712-EBA32ED9047D}"/>
              </a:ext>
            </a:extLst>
          </p:cNvPr>
          <p:cNvSpPr txBox="1"/>
          <p:nvPr/>
        </p:nvSpPr>
        <p:spPr>
          <a:xfrm>
            <a:off x="3937359" y="2859650"/>
            <a:ext cx="6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303F24B-88AA-421D-91A0-D0F10D976BDF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F0FAD45-77A9-4B76-BF14-AAFBDF00B1E2}"/>
              </a:ext>
            </a:extLst>
          </p:cNvPr>
          <p:cNvSpPr txBox="1"/>
          <p:nvPr/>
        </p:nvSpPr>
        <p:spPr>
          <a:xfrm>
            <a:off x="5251007" y="1526831"/>
            <a:ext cx="5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1FBD6513-F364-4F90-938D-AC48F139F4CD}"/>
              </a:ext>
            </a:extLst>
          </p:cNvPr>
          <p:cNvSpPr txBox="1"/>
          <p:nvPr/>
        </p:nvSpPr>
        <p:spPr>
          <a:xfrm>
            <a:off x="5125341" y="4582694"/>
            <a:ext cx="6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916491" y="4835884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</a:t>
            </a:r>
          </a:p>
        </p:txBody>
      </p:sp>
    </p:spTree>
    <p:extLst>
      <p:ext uri="{BB962C8B-B14F-4D97-AF65-F5344CB8AC3E}">
        <p14:creationId xmlns:p14="http://schemas.microsoft.com/office/powerpoint/2010/main" val="1854610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1DD0A2-BD87-4CB9-B0D1-89D0BC113D02}"/>
              </a:ext>
            </a:extLst>
          </p:cNvPr>
          <p:cNvSpPr/>
          <p:nvPr/>
        </p:nvSpPr>
        <p:spPr>
          <a:xfrm>
            <a:off x="2632105" y="1350236"/>
            <a:ext cx="717846" cy="66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51C99-A261-4646-97CF-60CAB1AF6C25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A6CD89-63B6-4BC3-A49F-3E97A452ED40}"/>
              </a:ext>
            </a:extLst>
          </p:cNvPr>
          <p:cNvSpPr/>
          <p:nvPr/>
        </p:nvSpPr>
        <p:spPr>
          <a:xfrm>
            <a:off x="4997865" y="4326006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253E7-9089-4F22-AC3E-A14F0CB9DF20}"/>
              </a:ext>
            </a:extLst>
          </p:cNvPr>
          <p:cNvSpPr/>
          <p:nvPr/>
        </p:nvSpPr>
        <p:spPr>
          <a:xfrm>
            <a:off x="5112245" y="132073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87E7A683-AB12-4483-97C9-FF96354CECD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3044" y="1675928"/>
            <a:ext cx="1839201" cy="2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B465A99-1D21-4713-AE3E-39EB9E904E07}"/>
              </a:ext>
            </a:extLst>
          </p:cNvPr>
          <p:cNvCxnSpPr>
            <a:cxnSpLocks/>
          </p:cNvCxnSpPr>
          <p:nvPr/>
        </p:nvCxnSpPr>
        <p:spPr>
          <a:xfrm>
            <a:off x="3332994" y="1818314"/>
            <a:ext cx="2551764" cy="9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1C4DF92-D8D8-4057-8085-CC17ABBA96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7735" y="1625788"/>
            <a:ext cx="1792620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A065B04-1C12-4453-9CC9-500C778B3B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2B8567F3-6A40-492B-B7F1-6F30DC118E5D}"/>
              </a:ext>
            </a:extLst>
          </p:cNvPr>
          <p:cNvCxnSpPr>
            <a:cxnSpLocks/>
          </p:cNvCxnSpPr>
          <p:nvPr/>
        </p:nvCxnSpPr>
        <p:spPr>
          <a:xfrm flipV="1">
            <a:off x="5545492" y="3439680"/>
            <a:ext cx="454085" cy="9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41F96CA-5E53-49D0-AB5A-33D5CC3675DD}"/>
              </a:ext>
            </a:extLst>
          </p:cNvPr>
          <p:cNvCxnSpPr>
            <a:cxnSpLocks/>
          </p:cNvCxnSpPr>
          <p:nvPr/>
        </p:nvCxnSpPr>
        <p:spPr>
          <a:xfrm flipV="1">
            <a:off x="5707735" y="4808773"/>
            <a:ext cx="2148697" cy="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5C5CE75-E701-41DE-8B48-02713A7E308F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8FB01BE-BAF6-4166-BE06-C7BB7358BA18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463151E-F4E4-4708-BB96-3DB655E488F5}"/>
              </a:ext>
            </a:extLst>
          </p:cNvPr>
          <p:cNvSpPr txBox="1"/>
          <p:nvPr/>
        </p:nvSpPr>
        <p:spPr>
          <a:xfrm>
            <a:off x="2820790" y="1498855"/>
            <a:ext cx="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303F24B-88AA-421D-91A0-D0F10D976BDF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F0FAD45-77A9-4B76-BF14-AAFBDF00B1E2}"/>
              </a:ext>
            </a:extLst>
          </p:cNvPr>
          <p:cNvSpPr txBox="1"/>
          <p:nvPr/>
        </p:nvSpPr>
        <p:spPr>
          <a:xfrm>
            <a:off x="5251007" y="1526831"/>
            <a:ext cx="5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1FBD6513-F364-4F90-938D-AC48F139F4CD}"/>
              </a:ext>
            </a:extLst>
          </p:cNvPr>
          <p:cNvSpPr txBox="1"/>
          <p:nvPr/>
        </p:nvSpPr>
        <p:spPr>
          <a:xfrm>
            <a:off x="5125341" y="4582694"/>
            <a:ext cx="6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916491" y="4835884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</a:t>
            </a:r>
          </a:p>
        </p:txBody>
      </p:sp>
    </p:spTree>
    <p:extLst>
      <p:ext uri="{BB962C8B-B14F-4D97-AF65-F5344CB8AC3E}">
        <p14:creationId xmlns:p14="http://schemas.microsoft.com/office/powerpoint/2010/main" val="3414032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1DD0A2-BD87-4CB9-B0D1-89D0BC113D02}"/>
              </a:ext>
            </a:extLst>
          </p:cNvPr>
          <p:cNvSpPr/>
          <p:nvPr/>
        </p:nvSpPr>
        <p:spPr>
          <a:xfrm>
            <a:off x="2632105" y="1350236"/>
            <a:ext cx="717846" cy="6665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551C99-A261-4646-97CF-60CAB1AF6C25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253E7-9089-4F22-AC3E-A14F0CB9DF20}"/>
              </a:ext>
            </a:extLst>
          </p:cNvPr>
          <p:cNvSpPr/>
          <p:nvPr/>
        </p:nvSpPr>
        <p:spPr>
          <a:xfrm>
            <a:off x="5112245" y="132073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87E7A683-AB12-4483-97C9-FF96354CECD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73044" y="1675928"/>
            <a:ext cx="1839201" cy="2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B465A99-1D21-4713-AE3E-39EB9E904E07}"/>
              </a:ext>
            </a:extLst>
          </p:cNvPr>
          <p:cNvCxnSpPr>
            <a:cxnSpLocks/>
          </p:cNvCxnSpPr>
          <p:nvPr/>
        </p:nvCxnSpPr>
        <p:spPr>
          <a:xfrm>
            <a:off x="3332994" y="1818314"/>
            <a:ext cx="2551764" cy="9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1C4DF92-D8D8-4057-8085-CC17ABBA96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7735" y="1625788"/>
            <a:ext cx="1792620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A065B04-1C12-4453-9CC9-500C778B3B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5C5CE75-E701-41DE-8B48-02713A7E308F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8FB01BE-BAF6-4166-BE06-C7BB7358BA18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463151E-F4E4-4708-BB96-3DB655E488F5}"/>
              </a:ext>
            </a:extLst>
          </p:cNvPr>
          <p:cNvSpPr txBox="1"/>
          <p:nvPr/>
        </p:nvSpPr>
        <p:spPr>
          <a:xfrm>
            <a:off x="2820790" y="1498855"/>
            <a:ext cx="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303F24B-88AA-421D-91A0-D0F10D976BDF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F0FAD45-77A9-4B76-BF14-AAFBDF00B1E2}"/>
              </a:ext>
            </a:extLst>
          </p:cNvPr>
          <p:cNvSpPr txBox="1"/>
          <p:nvPr/>
        </p:nvSpPr>
        <p:spPr>
          <a:xfrm>
            <a:off x="5251007" y="1526831"/>
            <a:ext cx="5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916491" y="4835884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</a:t>
            </a:r>
          </a:p>
        </p:txBody>
      </p:sp>
    </p:spTree>
    <p:extLst>
      <p:ext uri="{BB962C8B-B14F-4D97-AF65-F5344CB8AC3E}">
        <p14:creationId xmlns:p14="http://schemas.microsoft.com/office/powerpoint/2010/main" val="3624003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6551C99-A261-4646-97CF-60CAB1AF6C25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D253E7-9089-4F22-AC3E-A14F0CB9DF20}"/>
              </a:ext>
            </a:extLst>
          </p:cNvPr>
          <p:cNvSpPr/>
          <p:nvPr/>
        </p:nvSpPr>
        <p:spPr>
          <a:xfrm>
            <a:off x="5112245" y="1320739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1C4DF92-D8D8-4057-8085-CC17ABBA96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07735" y="1625788"/>
            <a:ext cx="1792620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A065B04-1C12-4453-9CC9-500C778B3B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5C5CE75-E701-41DE-8B48-02713A7E308F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8FB01BE-BAF6-4166-BE06-C7BB7358BA18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303F24B-88AA-421D-91A0-D0F10D976BDF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F0FAD45-77A9-4B76-BF14-AAFBDF00B1E2}"/>
              </a:ext>
            </a:extLst>
          </p:cNvPr>
          <p:cNvSpPr txBox="1"/>
          <p:nvPr/>
        </p:nvSpPr>
        <p:spPr>
          <a:xfrm>
            <a:off x="5251007" y="1526831"/>
            <a:ext cx="5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602624" y="4804883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S,G,D,H,A</a:t>
            </a:r>
          </a:p>
        </p:txBody>
      </p:sp>
    </p:spTree>
    <p:extLst>
      <p:ext uri="{BB962C8B-B14F-4D97-AF65-F5344CB8AC3E}">
        <p14:creationId xmlns:p14="http://schemas.microsoft.com/office/powerpoint/2010/main" val="428318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>
            <a:extLst>
              <a:ext uri="{FF2B5EF4-FFF2-40B4-BE49-F238E27FC236}">
                <a16:creationId xmlns:a16="http://schemas.microsoft.com/office/drawing/2014/main" id="{7FF9B83F-9553-44CD-929B-5980932A8681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0E8AA5D-0C09-451B-956F-2521316ACDCF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00C7F72-16FB-4099-B3AF-CD6587ED1818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BB8BEEF-5344-4FD3-93D0-0AED1DF980BA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FCEF18A4-1ADC-4C91-BF00-C6685D839D6D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F9BEF40-27E0-48F9-935C-25DAB77B5E84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59E15D3-54F7-43A7-BB41-D922184217CC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A7934E8-AB6F-473B-8FEF-8D9519573170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Metin kutusu 151">
            <a:extLst>
              <a:ext uri="{FF2B5EF4-FFF2-40B4-BE49-F238E27FC236}">
                <a16:creationId xmlns:a16="http://schemas.microsoft.com/office/drawing/2014/main" id="{8ABBCF36-511E-4890-ABBB-9DD94199BB8B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3" name="Metin kutusu 152">
            <a:extLst>
              <a:ext uri="{FF2B5EF4-FFF2-40B4-BE49-F238E27FC236}">
                <a16:creationId xmlns:a16="http://schemas.microsoft.com/office/drawing/2014/main" id="{AFDBDB17-6A03-4EAB-BC13-BEE415AE2C56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4" name="Metin kutusu 153">
            <a:extLst>
              <a:ext uri="{FF2B5EF4-FFF2-40B4-BE49-F238E27FC236}">
                <a16:creationId xmlns:a16="http://schemas.microsoft.com/office/drawing/2014/main" id="{F99B798B-3DA0-4BC5-9A55-E1254BD6BB61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5" name="Metin kutusu 154">
            <a:extLst>
              <a:ext uri="{FF2B5EF4-FFF2-40B4-BE49-F238E27FC236}">
                <a16:creationId xmlns:a16="http://schemas.microsoft.com/office/drawing/2014/main" id="{1265EB0F-4F88-42E7-A9FF-98083708B253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6" name="Metin kutusu 155">
            <a:extLst>
              <a:ext uri="{FF2B5EF4-FFF2-40B4-BE49-F238E27FC236}">
                <a16:creationId xmlns:a16="http://schemas.microsoft.com/office/drawing/2014/main" id="{6CD609B4-2202-48DA-94C9-210FFB03F4C2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57" name="Metin kutusu 156">
            <a:extLst>
              <a:ext uri="{FF2B5EF4-FFF2-40B4-BE49-F238E27FC236}">
                <a16:creationId xmlns:a16="http://schemas.microsoft.com/office/drawing/2014/main" id="{65BA4FDC-F0D0-419D-9EE8-C437BF7AA37B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58" name="Metin kutusu 157">
            <a:extLst>
              <a:ext uri="{FF2B5EF4-FFF2-40B4-BE49-F238E27FC236}">
                <a16:creationId xmlns:a16="http://schemas.microsoft.com/office/drawing/2014/main" id="{43E77534-45E4-4B86-8EF7-56086CB206AA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59" name="Metin kutusu 158">
            <a:extLst>
              <a:ext uri="{FF2B5EF4-FFF2-40B4-BE49-F238E27FC236}">
                <a16:creationId xmlns:a16="http://schemas.microsoft.com/office/drawing/2014/main" id="{48F8916A-0DD7-427B-B0DF-6351A9FD1CA3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60" name="Düz Bağlayıcı 159">
            <a:extLst>
              <a:ext uri="{FF2B5EF4-FFF2-40B4-BE49-F238E27FC236}">
                <a16:creationId xmlns:a16="http://schemas.microsoft.com/office/drawing/2014/main" id="{07D648A0-AD0A-4E54-9E0B-045590D48BDB}"/>
              </a:ext>
            </a:extLst>
          </p:cNvPr>
          <p:cNvCxnSpPr>
            <a:endCxn id="145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Düz Bağlayıcı 160">
            <a:extLst>
              <a:ext uri="{FF2B5EF4-FFF2-40B4-BE49-F238E27FC236}">
                <a16:creationId xmlns:a16="http://schemas.microsoft.com/office/drawing/2014/main" id="{373719CD-9DDA-47BC-AF69-7CACE067223B}"/>
              </a:ext>
            </a:extLst>
          </p:cNvPr>
          <p:cNvCxnSpPr>
            <a:endCxn id="151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Düz Bağlayıcı 161">
            <a:extLst>
              <a:ext uri="{FF2B5EF4-FFF2-40B4-BE49-F238E27FC236}">
                <a16:creationId xmlns:a16="http://schemas.microsoft.com/office/drawing/2014/main" id="{FA6D06EC-FF1F-4426-A349-AEFA7A26C729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Düz Bağlayıcı 162">
            <a:extLst>
              <a:ext uri="{FF2B5EF4-FFF2-40B4-BE49-F238E27FC236}">
                <a16:creationId xmlns:a16="http://schemas.microsoft.com/office/drawing/2014/main" id="{C7066DC8-4038-4E99-9335-2D01EBDE4F67}"/>
              </a:ext>
            </a:extLst>
          </p:cNvPr>
          <p:cNvCxnSpPr>
            <a:cxnSpLocks/>
            <a:stCxn id="151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Düz Bağlayıcı 163">
            <a:extLst>
              <a:ext uri="{FF2B5EF4-FFF2-40B4-BE49-F238E27FC236}">
                <a16:creationId xmlns:a16="http://schemas.microsoft.com/office/drawing/2014/main" id="{F8F855AB-A92A-4AC1-B9C1-4DB30FC00C5E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Düz Bağlayıcı 164">
            <a:extLst>
              <a:ext uri="{FF2B5EF4-FFF2-40B4-BE49-F238E27FC236}">
                <a16:creationId xmlns:a16="http://schemas.microsoft.com/office/drawing/2014/main" id="{F033D032-3842-41F7-B6E5-7DF32D5B9849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Düz Bağlayıcı 165">
            <a:extLst>
              <a:ext uri="{FF2B5EF4-FFF2-40B4-BE49-F238E27FC236}">
                <a16:creationId xmlns:a16="http://schemas.microsoft.com/office/drawing/2014/main" id="{70233D50-9321-4F4A-84EB-BB77D8B6B14C}"/>
              </a:ext>
            </a:extLst>
          </p:cNvPr>
          <p:cNvCxnSpPr>
            <a:cxnSpLocks/>
            <a:stCxn id="150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Düz Bağlayıcı 166">
            <a:extLst>
              <a:ext uri="{FF2B5EF4-FFF2-40B4-BE49-F238E27FC236}">
                <a16:creationId xmlns:a16="http://schemas.microsoft.com/office/drawing/2014/main" id="{CF321AF2-3667-49E3-85AA-DCE9FEE61DB2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Düz Bağlayıcı 167">
            <a:extLst>
              <a:ext uri="{FF2B5EF4-FFF2-40B4-BE49-F238E27FC236}">
                <a16:creationId xmlns:a16="http://schemas.microsoft.com/office/drawing/2014/main" id="{698609A1-662A-49A9-A8CF-FF3BAAFD3507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Düz Bağlayıcı 168">
            <a:extLst>
              <a:ext uri="{FF2B5EF4-FFF2-40B4-BE49-F238E27FC236}">
                <a16:creationId xmlns:a16="http://schemas.microsoft.com/office/drawing/2014/main" id="{F9F79F2F-766E-4C98-B40A-8E8F9E5E1AA9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Düz Bağlayıcı 169">
            <a:extLst>
              <a:ext uri="{FF2B5EF4-FFF2-40B4-BE49-F238E27FC236}">
                <a16:creationId xmlns:a16="http://schemas.microsoft.com/office/drawing/2014/main" id="{1B512189-D792-4E9B-81ED-87A157AC2EE9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Düz Bağlayıcı 236">
            <a:extLst>
              <a:ext uri="{FF2B5EF4-FFF2-40B4-BE49-F238E27FC236}">
                <a16:creationId xmlns:a16="http://schemas.microsoft.com/office/drawing/2014/main" id="{1EB9E696-FBF2-4B3B-83B4-32A5500C76C8}"/>
              </a:ext>
            </a:extLst>
          </p:cNvPr>
          <p:cNvCxnSpPr>
            <a:cxnSpLocks/>
            <a:stCxn id="149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Düz Bağlayıcı 237">
            <a:extLst>
              <a:ext uri="{FF2B5EF4-FFF2-40B4-BE49-F238E27FC236}">
                <a16:creationId xmlns:a16="http://schemas.microsoft.com/office/drawing/2014/main" id="{1AC53E12-18AE-415E-9A87-A03A79F2518E}"/>
              </a:ext>
            </a:extLst>
          </p:cNvPr>
          <p:cNvCxnSpPr>
            <a:cxnSpLocks/>
            <a:stCxn id="150" idx="6"/>
            <a:endCxn id="147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Düz Bağlayıcı 238">
            <a:extLst>
              <a:ext uri="{FF2B5EF4-FFF2-40B4-BE49-F238E27FC236}">
                <a16:creationId xmlns:a16="http://schemas.microsoft.com/office/drawing/2014/main" id="{F7FC222E-F176-4789-B0EC-1B15CDDBBDE8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Metin kutusu 239">
            <a:extLst>
              <a:ext uri="{FF2B5EF4-FFF2-40B4-BE49-F238E27FC236}">
                <a16:creationId xmlns:a16="http://schemas.microsoft.com/office/drawing/2014/main" id="{F59E4337-7338-45A7-9C51-9271FEE449DE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41" name="Metin kutusu 240">
            <a:extLst>
              <a:ext uri="{FF2B5EF4-FFF2-40B4-BE49-F238E27FC236}">
                <a16:creationId xmlns:a16="http://schemas.microsoft.com/office/drawing/2014/main" id="{6F638B31-3C6E-4377-81ED-0951211B6BA3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35BEE20B-330C-476C-8F94-3AE2F91C502A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D77C9FD6-BE86-4059-92FD-BF56EAE32623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44" name="Metin kutusu 243">
            <a:extLst>
              <a:ext uri="{FF2B5EF4-FFF2-40B4-BE49-F238E27FC236}">
                <a16:creationId xmlns:a16="http://schemas.microsoft.com/office/drawing/2014/main" id="{BCEEA060-80C5-49A7-AED4-B4F2FC7B7539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E1502D75-E7C1-4DBF-A465-C89DF4ED1960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46" name="Metin kutusu 245">
            <a:extLst>
              <a:ext uri="{FF2B5EF4-FFF2-40B4-BE49-F238E27FC236}">
                <a16:creationId xmlns:a16="http://schemas.microsoft.com/office/drawing/2014/main" id="{AB744432-7419-4D12-A299-705A3B5CE64A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47" name="Metin kutusu 246">
            <a:extLst>
              <a:ext uri="{FF2B5EF4-FFF2-40B4-BE49-F238E27FC236}">
                <a16:creationId xmlns:a16="http://schemas.microsoft.com/office/drawing/2014/main" id="{CDAF0AD3-EC59-48FA-BF04-D27ADB430917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248" name="Metin kutusu 247">
            <a:extLst>
              <a:ext uri="{FF2B5EF4-FFF2-40B4-BE49-F238E27FC236}">
                <a16:creationId xmlns:a16="http://schemas.microsoft.com/office/drawing/2014/main" id="{C30F2154-BBC9-4942-A007-E1542CD3856A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49" name="Metin kutusu 248">
            <a:extLst>
              <a:ext uri="{FF2B5EF4-FFF2-40B4-BE49-F238E27FC236}">
                <a16:creationId xmlns:a16="http://schemas.microsoft.com/office/drawing/2014/main" id="{692C760A-0A6D-4FDC-B75C-F1A5DD043607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5A70FA61-9D79-4EB3-90A4-7007E08B2EBF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9D6407F4-899C-43C4-B714-B30F4176B507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47F5C2AA-B533-4985-A791-CD213DC59A25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253" name="Metin kutusu 252">
            <a:extLst>
              <a:ext uri="{FF2B5EF4-FFF2-40B4-BE49-F238E27FC236}">
                <a16:creationId xmlns:a16="http://schemas.microsoft.com/office/drawing/2014/main" id="{090B0308-AEDD-40C9-8BE1-27D27260AADD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54" name="Dikdörtgen 253">
            <a:extLst>
              <a:ext uri="{FF2B5EF4-FFF2-40B4-BE49-F238E27FC236}">
                <a16:creationId xmlns:a16="http://schemas.microsoft.com/office/drawing/2014/main" id="{41609F94-93E8-41DF-BFD2-CE863ADCBCE8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5" name="Metin kutusu 254">
            <a:extLst>
              <a:ext uri="{FF2B5EF4-FFF2-40B4-BE49-F238E27FC236}">
                <a16:creationId xmlns:a16="http://schemas.microsoft.com/office/drawing/2014/main" id="{0324F002-E7E8-4DFA-A941-AA1EEB1F81C5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256" name="Dikdörtgen 255">
            <a:extLst>
              <a:ext uri="{FF2B5EF4-FFF2-40B4-BE49-F238E27FC236}">
                <a16:creationId xmlns:a16="http://schemas.microsoft.com/office/drawing/2014/main" id="{8C730D8E-F71D-4912-BF2C-1F0F54EBE52F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7" name="Dikdörtgen 256">
            <a:extLst>
              <a:ext uri="{FF2B5EF4-FFF2-40B4-BE49-F238E27FC236}">
                <a16:creationId xmlns:a16="http://schemas.microsoft.com/office/drawing/2014/main" id="{AD1651B4-F025-4274-ADCF-418ACA341BE1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8" name="Dikdörtgen 257">
            <a:extLst>
              <a:ext uri="{FF2B5EF4-FFF2-40B4-BE49-F238E27FC236}">
                <a16:creationId xmlns:a16="http://schemas.microsoft.com/office/drawing/2014/main" id="{1CA15883-8C83-43E8-8CD6-530C69E4AA55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9" name="Dikdörtgen 258">
            <a:extLst>
              <a:ext uri="{FF2B5EF4-FFF2-40B4-BE49-F238E27FC236}">
                <a16:creationId xmlns:a16="http://schemas.microsoft.com/office/drawing/2014/main" id="{D2F704C0-01D8-4266-9FCC-ECCE7D739DE3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0" name="Dikdörtgen 259">
            <a:extLst>
              <a:ext uri="{FF2B5EF4-FFF2-40B4-BE49-F238E27FC236}">
                <a16:creationId xmlns:a16="http://schemas.microsoft.com/office/drawing/2014/main" id="{A3976CC5-AB15-45D2-8AA0-4B94F2810166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1" name="Dikdörtgen 260">
            <a:extLst>
              <a:ext uri="{FF2B5EF4-FFF2-40B4-BE49-F238E27FC236}">
                <a16:creationId xmlns:a16="http://schemas.microsoft.com/office/drawing/2014/main" id="{F28CA78A-BA39-4D4F-A6B8-58C802FE148A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2" name="Dikdörtgen 261">
            <a:extLst>
              <a:ext uri="{FF2B5EF4-FFF2-40B4-BE49-F238E27FC236}">
                <a16:creationId xmlns:a16="http://schemas.microsoft.com/office/drawing/2014/main" id="{3A4003D7-A04E-4FB1-8841-4F2A11EE38D6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3" name="Metin kutusu 262">
            <a:extLst>
              <a:ext uri="{FF2B5EF4-FFF2-40B4-BE49-F238E27FC236}">
                <a16:creationId xmlns:a16="http://schemas.microsoft.com/office/drawing/2014/main" id="{8D41C9ED-B6E3-43FE-BCA8-931478DD3BA2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202124"/>
                </a:solidFill>
                <a:latin typeface="arial" panose="020B0604020202020204" pitchFamily="34" charset="0"/>
              </a:rPr>
              <a:t>8 (C)</a:t>
            </a:r>
            <a:endParaRPr lang="tr-TR" dirty="0"/>
          </a:p>
        </p:txBody>
      </p:sp>
      <p:sp>
        <p:nvSpPr>
          <p:cNvPr id="264" name="Metin kutusu 263">
            <a:extLst>
              <a:ext uri="{FF2B5EF4-FFF2-40B4-BE49-F238E27FC236}">
                <a16:creationId xmlns:a16="http://schemas.microsoft.com/office/drawing/2014/main" id="{68753E56-6AA4-4ED6-BB3C-9318C20A247E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265" name="Metin kutusu 264">
            <a:extLst>
              <a:ext uri="{FF2B5EF4-FFF2-40B4-BE49-F238E27FC236}">
                <a16:creationId xmlns:a16="http://schemas.microsoft.com/office/drawing/2014/main" id="{B2836E5C-09DA-4810-8D56-0B5D18E213AB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266" name="Metin kutusu 265">
            <a:extLst>
              <a:ext uri="{FF2B5EF4-FFF2-40B4-BE49-F238E27FC236}">
                <a16:creationId xmlns:a16="http://schemas.microsoft.com/office/drawing/2014/main" id="{23B97559-D14E-43EB-BE4F-6B918F53858E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267" name="Metin kutusu 266">
            <a:extLst>
              <a:ext uri="{FF2B5EF4-FFF2-40B4-BE49-F238E27FC236}">
                <a16:creationId xmlns:a16="http://schemas.microsoft.com/office/drawing/2014/main" id="{1F593E13-E529-48BE-B05E-48B3D9D0F53E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268" name="Metin kutusu 267">
            <a:extLst>
              <a:ext uri="{FF2B5EF4-FFF2-40B4-BE49-F238E27FC236}">
                <a16:creationId xmlns:a16="http://schemas.microsoft.com/office/drawing/2014/main" id="{2EFA9436-2545-4530-8459-2CA7D9EC8BFE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269" name="Metin kutusu 268">
            <a:extLst>
              <a:ext uri="{FF2B5EF4-FFF2-40B4-BE49-F238E27FC236}">
                <a16:creationId xmlns:a16="http://schemas.microsoft.com/office/drawing/2014/main" id="{17630363-414D-49A7-8832-D866F581B7F3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270" name="Dikdörtgen 269">
            <a:extLst>
              <a:ext uri="{FF2B5EF4-FFF2-40B4-BE49-F238E27FC236}">
                <a16:creationId xmlns:a16="http://schemas.microsoft.com/office/drawing/2014/main" id="{3D900A2B-8393-4CAB-9D99-231115FC8240}"/>
              </a:ext>
            </a:extLst>
          </p:cNvPr>
          <p:cNvSpPr/>
          <p:nvPr/>
        </p:nvSpPr>
        <p:spPr>
          <a:xfrm>
            <a:off x="10248138" y="274692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1" name="Dikdörtgen 270">
            <a:extLst>
              <a:ext uri="{FF2B5EF4-FFF2-40B4-BE49-F238E27FC236}">
                <a16:creationId xmlns:a16="http://schemas.microsoft.com/office/drawing/2014/main" id="{9339C5B0-B772-498A-8298-127622ED0FC1}"/>
              </a:ext>
            </a:extLst>
          </p:cNvPr>
          <p:cNvSpPr/>
          <p:nvPr/>
        </p:nvSpPr>
        <p:spPr>
          <a:xfrm>
            <a:off x="10264461" y="1014136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2" name="Dikdörtgen 271">
            <a:extLst>
              <a:ext uri="{FF2B5EF4-FFF2-40B4-BE49-F238E27FC236}">
                <a16:creationId xmlns:a16="http://schemas.microsoft.com/office/drawing/2014/main" id="{AC52C468-B3CF-49ED-9696-9F324DBB4C42}"/>
              </a:ext>
            </a:extLst>
          </p:cNvPr>
          <p:cNvSpPr/>
          <p:nvPr/>
        </p:nvSpPr>
        <p:spPr>
          <a:xfrm>
            <a:off x="10264461" y="1704425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3" name="Metin kutusu 272">
            <a:extLst>
              <a:ext uri="{FF2B5EF4-FFF2-40B4-BE49-F238E27FC236}">
                <a16:creationId xmlns:a16="http://schemas.microsoft.com/office/drawing/2014/main" id="{392E83F0-66D6-4F3A-928B-DCAD08B7620E}"/>
              </a:ext>
            </a:extLst>
          </p:cNvPr>
          <p:cNvSpPr txBox="1"/>
          <p:nvPr/>
        </p:nvSpPr>
        <p:spPr>
          <a:xfrm>
            <a:off x="10326126" y="359553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274" name="Metin kutusu 273">
            <a:extLst>
              <a:ext uri="{FF2B5EF4-FFF2-40B4-BE49-F238E27FC236}">
                <a16:creationId xmlns:a16="http://schemas.microsoft.com/office/drawing/2014/main" id="{D694467F-32F0-4BB7-BEC4-D15DABF6612F}"/>
              </a:ext>
            </a:extLst>
          </p:cNvPr>
          <p:cNvSpPr txBox="1"/>
          <p:nvPr/>
        </p:nvSpPr>
        <p:spPr>
          <a:xfrm>
            <a:off x="10264461" y="1097840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endParaRPr lang="tr-TR" dirty="0"/>
          </a:p>
        </p:txBody>
      </p:sp>
      <p:sp>
        <p:nvSpPr>
          <p:cNvPr id="275" name="Metin kutusu 274">
            <a:extLst>
              <a:ext uri="{FF2B5EF4-FFF2-40B4-BE49-F238E27FC236}">
                <a16:creationId xmlns:a16="http://schemas.microsoft.com/office/drawing/2014/main" id="{ED381453-EBD8-4C69-A6CA-E5CE39D0AA97}"/>
              </a:ext>
            </a:extLst>
          </p:cNvPr>
          <p:cNvSpPr txBox="1"/>
          <p:nvPr/>
        </p:nvSpPr>
        <p:spPr>
          <a:xfrm>
            <a:off x="10169840" y="1664754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276" name="Dikdörtgen 275">
            <a:extLst>
              <a:ext uri="{FF2B5EF4-FFF2-40B4-BE49-F238E27FC236}">
                <a16:creationId xmlns:a16="http://schemas.microsoft.com/office/drawing/2014/main" id="{E67B94B8-EFF4-47AA-BD62-3BBD63AE9420}"/>
              </a:ext>
            </a:extLst>
          </p:cNvPr>
          <p:cNvSpPr/>
          <p:nvPr/>
        </p:nvSpPr>
        <p:spPr>
          <a:xfrm>
            <a:off x="10264462" y="2275362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7" name="Metin kutusu 276">
            <a:extLst>
              <a:ext uri="{FF2B5EF4-FFF2-40B4-BE49-F238E27FC236}">
                <a16:creationId xmlns:a16="http://schemas.microsoft.com/office/drawing/2014/main" id="{55F5083C-CDA0-4BD9-A005-81B99B2A37B2}"/>
              </a:ext>
            </a:extLst>
          </p:cNvPr>
          <p:cNvSpPr txBox="1"/>
          <p:nvPr/>
        </p:nvSpPr>
        <p:spPr>
          <a:xfrm>
            <a:off x="10169840" y="2234264"/>
            <a:ext cx="145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ED4B49B-D65E-4E7A-9F19-5C5C0D0E4193}"/>
              </a:ext>
            </a:extLst>
          </p:cNvPr>
          <p:cNvSpPr txBox="1"/>
          <p:nvPr/>
        </p:nvSpPr>
        <p:spPr>
          <a:xfrm>
            <a:off x="9015813" y="4426776"/>
            <a:ext cx="2657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r>
              <a:rPr lang="tr-TR" dirty="0"/>
              <a:t> </a:t>
            </a:r>
            <a:r>
              <a:rPr lang="tr-TR" dirty="0" err="1"/>
              <a:t>C’s</a:t>
            </a:r>
            <a:r>
              <a:rPr lang="tr-TR" dirty="0"/>
              <a:t> </a:t>
            </a:r>
            <a:r>
              <a:rPr lang="tr-TR" dirty="0" err="1"/>
              <a:t>neighbours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shorter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60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6551C99-A261-4646-97CF-60CAB1AF6C25}"/>
              </a:ext>
            </a:extLst>
          </p:cNvPr>
          <p:cNvSpPr/>
          <p:nvPr/>
        </p:nvSpPr>
        <p:spPr>
          <a:xfrm>
            <a:off x="5816965" y="2670558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A065B04-1C12-4453-9CC9-500C778B3B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96522" y="3373252"/>
            <a:ext cx="1573796" cy="109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5C5CE75-E701-41DE-8B48-02713A7E308F}"/>
              </a:ext>
            </a:extLst>
          </p:cNvPr>
          <p:cNvCxnSpPr>
            <a:cxnSpLocks/>
          </p:cNvCxnSpPr>
          <p:nvPr/>
        </p:nvCxnSpPr>
        <p:spPr>
          <a:xfrm>
            <a:off x="6292154" y="3205838"/>
            <a:ext cx="1953111" cy="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8FB01BE-BAF6-4166-BE06-C7BB7358BA18}"/>
              </a:ext>
            </a:extLst>
          </p:cNvPr>
          <p:cNvCxnSpPr>
            <a:cxnSpLocks/>
          </p:cNvCxnSpPr>
          <p:nvPr/>
        </p:nvCxnSpPr>
        <p:spPr>
          <a:xfrm flipV="1">
            <a:off x="6164859" y="1900072"/>
            <a:ext cx="1370532" cy="98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D303F24B-88AA-421D-91A0-D0F10D976BDF}"/>
              </a:ext>
            </a:extLst>
          </p:cNvPr>
          <p:cNvSpPr txBox="1"/>
          <p:nvPr/>
        </p:nvSpPr>
        <p:spPr>
          <a:xfrm>
            <a:off x="6022065" y="2864341"/>
            <a:ext cx="50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602624" y="4804883"/>
            <a:ext cx="1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S,G,D,H,A,B</a:t>
            </a:r>
          </a:p>
        </p:txBody>
      </p:sp>
    </p:spTree>
    <p:extLst>
      <p:ext uri="{BB962C8B-B14F-4D97-AF65-F5344CB8AC3E}">
        <p14:creationId xmlns:p14="http://schemas.microsoft.com/office/powerpoint/2010/main" val="3852511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65A001B-2437-4475-94A6-3ECF98FA1DF8}"/>
              </a:ext>
            </a:extLst>
          </p:cNvPr>
          <p:cNvSpPr/>
          <p:nvPr/>
        </p:nvSpPr>
        <p:spPr>
          <a:xfrm>
            <a:off x="7856431" y="4354889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9373AE85-A899-4D1A-BC54-EBDA2A2160A7}"/>
              </a:ext>
            </a:extLst>
          </p:cNvPr>
          <p:cNvCxnSpPr>
            <a:cxnSpLocks/>
          </p:cNvCxnSpPr>
          <p:nvPr/>
        </p:nvCxnSpPr>
        <p:spPr>
          <a:xfrm flipV="1">
            <a:off x="8549875" y="3286389"/>
            <a:ext cx="1713567" cy="132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1A4F99A-912C-4858-AB98-B7D4228931EF}"/>
              </a:ext>
            </a:extLst>
          </p:cNvPr>
          <p:cNvCxnSpPr>
            <a:cxnSpLocks/>
          </p:cNvCxnSpPr>
          <p:nvPr/>
        </p:nvCxnSpPr>
        <p:spPr>
          <a:xfrm flipV="1">
            <a:off x="8168346" y="3506618"/>
            <a:ext cx="381529" cy="10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286911-CB45-4EFC-B1C3-AEA9893C7F55}"/>
              </a:ext>
            </a:extLst>
          </p:cNvPr>
          <p:cNvSpPr txBox="1"/>
          <p:nvPr/>
        </p:nvSpPr>
        <p:spPr>
          <a:xfrm>
            <a:off x="8121732" y="4580421"/>
            <a:ext cx="56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602623" y="4804883"/>
            <a:ext cx="19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S,G,D,H,A,B,E</a:t>
            </a:r>
          </a:p>
        </p:txBody>
      </p:sp>
    </p:spTree>
    <p:extLst>
      <p:ext uri="{BB962C8B-B14F-4D97-AF65-F5344CB8AC3E}">
        <p14:creationId xmlns:p14="http://schemas.microsoft.com/office/powerpoint/2010/main" val="9495947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5B75B-4406-4128-B7F1-23B14C1E3959}"/>
              </a:ext>
            </a:extLst>
          </p:cNvPr>
          <p:cNvSpPr/>
          <p:nvPr/>
        </p:nvSpPr>
        <p:spPr>
          <a:xfrm>
            <a:off x="8245265" y="2737496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5E36D0E-53D2-4687-98B6-889533A94866}"/>
              </a:ext>
            </a:extLst>
          </p:cNvPr>
          <p:cNvCxnSpPr>
            <a:cxnSpLocks/>
          </p:cNvCxnSpPr>
          <p:nvPr/>
        </p:nvCxnSpPr>
        <p:spPr>
          <a:xfrm flipV="1">
            <a:off x="8304291" y="3055119"/>
            <a:ext cx="1845264" cy="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23FD666E-2F7A-4764-B708-B6D0E541677F}"/>
              </a:ext>
            </a:extLst>
          </p:cNvPr>
          <p:cNvCxnSpPr>
            <a:cxnSpLocks/>
          </p:cNvCxnSpPr>
          <p:nvPr/>
        </p:nvCxnSpPr>
        <p:spPr>
          <a:xfrm flipH="1" flipV="1">
            <a:off x="8058301" y="2001529"/>
            <a:ext cx="812586" cy="107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17F46F48-DCA5-4CF5-AE90-95CD7B3E54C1}"/>
              </a:ext>
            </a:extLst>
          </p:cNvPr>
          <p:cNvSpPr txBox="1"/>
          <p:nvPr/>
        </p:nvSpPr>
        <p:spPr>
          <a:xfrm>
            <a:off x="8511677" y="2950505"/>
            <a:ext cx="4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602623" y="4804883"/>
            <a:ext cx="19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S,G,D,H,A,B,E,I</a:t>
            </a:r>
          </a:p>
        </p:txBody>
      </p:sp>
    </p:spTree>
    <p:extLst>
      <p:ext uri="{BB962C8B-B14F-4D97-AF65-F5344CB8AC3E}">
        <p14:creationId xmlns:p14="http://schemas.microsoft.com/office/powerpoint/2010/main" val="299813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7EC322C-E50B-4A27-A485-481D368BBC9D}"/>
              </a:ext>
            </a:extLst>
          </p:cNvPr>
          <p:cNvSpPr/>
          <p:nvPr/>
        </p:nvSpPr>
        <p:spPr>
          <a:xfrm>
            <a:off x="7500355" y="1247685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6877AB0-5D80-441E-AB13-038A6D57D2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245265" y="1705300"/>
            <a:ext cx="2018177" cy="9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701B5B9-0465-49B9-94C5-6F56D5722DC8}"/>
              </a:ext>
            </a:extLst>
          </p:cNvPr>
          <p:cNvSpPr txBox="1"/>
          <p:nvPr/>
        </p:nvSpPr>
        <p:spPr>
          <a:xfrm>
            <a:off x="7652206" y="1478421"/>
            <a:ext cx="5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602623" y="4804883"/>
            <a:ext cx="19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S,G,D,H,A,B,E,I,F</a:t>
            </a:r>
          </a:p>
        </p:txBody>
      </p:sp>
    </p:spTree>
    <p:extLst>
      <p:ext uri="{BB962C8B-B14F-4D97-AF65-F5344CB8AC3E}">
        <p14:creationId xmlns:p14="http://schemas.microsoft.com/office/powerpoint/2010/main" val="27078710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ED778A6-C425-4F4E-814A-B7C186E7EBA1}"/>
              </a:ext>
            </a:extLst>
          </p:cNvPr>
          <p:cNvSpPr/>
          <p:nvPr/>
        </p:nvSpPr>
        <p:spPr>
          <a:xfrm>
            <a:off x="10149555" y="2559464"/>
            <a:ext cx="777667" cy="76912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936F0A02-B18C-4BDC-87CB-D66866506617}"/>
              </a:ext>
            </a:extLst>
          </p:cNvPr>
          <p:cNvSpPr txBox="1"/>
          <p:nvPr/>
        </p:nvSpPr>
        <p:spPr>
          <a:xfrm>
            <a:off x="10415967" y="2765401"/>
            <a:ext cx="6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9602623" y="4804883"/>
            <a:ext cx="191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S,G,D,H,A,B,E,I,F,C</a:t>
            </a:r>
          </a:p>
        </p:txBody>
      </p:sp>
    </p:spTree>
    <p:extLst>
      <p:ext uri="{BB962C8B-B14F-4D97-AF65-F5344CB8AC3E}">
        <p14:creationId xmlns:p14="http://schemas.microsoft.com/office/powerpoint/2010/main" val="1348985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etin kutusu 46">
            <a:extLst>
              <a:ext uri="{FF2B5EF4-FFF2-40B4-BE49-F238E27FC236}">
                <a16:creationId xmlns:a16="http://schemas.microsoft.com/office/drawing/2014/main" id="{1BCC2721-A5B0-4B92-9E28-2FD343CF768C}"/>
              </a:ext>
            </a:extLst>
          </p:cNvPr>
          <p:cNvSpPr txBox="1"/>
          <p:nvPr/>
        </p:nvSpPr>
        <p:spPr>
          <a:xfrm>
            <a:off x="4842615" y="2711164"/>
            <a:ext cx="2865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/>
              <a:t>S,G,D,H,A,B,E,I,F,C,T</a:t>
            </a:r>
          </a:p>
        </p:txBody>
      </p:sp>
    </p:spTree>
    <p:extLst>
      <p:ext uri="{BB962C8B-B14F-4D97-AF65-F5344CB8AC3E}">
        <p14:creationId xmlns:p14="http://schemas.microsoft.com/office/powerpoint/2010/main" val="10693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A7AA3E54-315C-4E2F-BCAA-A5A16E0A20BF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AB2BC86-073E-4FD2-AF4D-D1ECF978DC0E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2418A99-AEDA-4AB9-943E-7D60C69DA86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368608-635E-4C64-B375-8A77D28A5268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2B23CDB-10BB-4896-9601-519D012286CB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A61667-1EB3-4E98-BA54-A7B55DBEA5A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9435F37-F419-4498-99F8-E7AA5B727329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30EB976-378C-4E24-B909-C235CD4E64B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C067D3ED-2317-4201-9C96-2496E735996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4" name="Metin kutusu 113">
            <a:extLst>
              <a:ext uri="{FF2B5EF4-FFF2-40B4-BE49-F238E27FC236}">
                <a16:creationId xmlns:a16="http://schemas.microsoft.com/office/drawing/2014/main" id="{DC01FF19-70FF-4405-98CE-2FA8F0834D61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5" name="Metin kutusu 114">
            <a:extLst>
              <a:ext uri="{FF2B5EF4-FFF2-40B4-BE49-F238E27FC236}">
                <a16:creationId xmlns:a16="http://schemas.microsoft.com/office/drawing/2014/main" id="{5679DBF4-64E4-46B1-A3D6-7B54F2D54B5E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6" name="Metin kutusu 115">
            <a:extLst>
              <a:ext uri="{FF2B5EF4-FFF2-40B4-BE49-F238E27FC236}">
                <a16:creationId xmlns:a16="http://schemas.microsoft.com/office/drawing/2014/main" id="{D733C8F0-96EC-453F-8881-DF745346917E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7" name="Metin kutusu 116">
            <a:extLst>
              <a:ext uri="{FF2B5EF4-FFF2-40B4-BE49-F238E27FC236}">
                <a16:creationId xmlns:a16="http://schemas.microsoft.com/office/drawing/2014/main" id="{93C9B759-5DAA-4B21-A147-76F4690E1EC2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6C7A43C4-4EE2-4080-ADAE-CB1969F0503A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ACEB096A-B44A-4401-A1FB-165E16F619E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20" name="Metin kutusu 119">
            <a:extLst>
              <a:ext uri="{FF2B5EF4-FFF2-40B4-BE49-F238E27FC236}">
                <a16:creationId xmlns:a16="http://schemas.microsoft.com/office/drawing/2014/main" id="{E44747C6-A2B1-4390-B578-1C3DD0F4E984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88343365-012E-46ED-988F-83E36E03C3DA}"/>
              </a:ext>
            </a:extLst>
          </p:cNvPr>
          <p:cNvCxnSpPr>
            <a:endCxn id="106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Düz Bağlayıcı 121">
            <a:extLst>
              <a:ext uri="{FF2B5EF4-FFF2-40B4-BE49-F238E27FC236}">
                <a16:creationId xmlns:a16="http://schemas.microsoft.com/office/drawing/2014/main" id="{761E0A00-98D8-4A08-9683-3BF864692025}"/>
              </a:ext>
            </a:extLst>
          </p:cNvPr>
          <p:cNvCxnSpPr>
            <a:endCxn id="112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Düz Bağlayıcı 122">
            <a:extLst>
              <a:ext uri="{FF2B5EF4-FFF2-40B4-BE49-F238E27FC236}">
                <a16:creationId xmlns:a16="http://schemas.microsoft.com/office/drawing/2014/main" id="{D5E9CD68-724A-4070-BA26-E1F7FD8F2B08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Düz Bağlayıcı 123">
            <a:extLst>
              <a:ext uri="{FF2B5EF4-FFF2-40B4-BE49-F238E27FC236}">
                <a16:creationId xmlns:a16="http://schemas.microsoft.com/office/drawing/2014/main" id="{71EF2FC1-3D60-4931-B02D-4A1C304378F5}"/>
              </a:ext>
            </a:extLst>
          </p:cNvPr>
          <p:cNvCxnSpPr>
            <a:cxnSpLocks/>
            <a:stCxn id="112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Düz Bağlayıcı 124">
            <a:extLst>
              <a:ext uri="{FF2B5EF4-FFF2-40B4-BE49-F238E27FC236}">
                <a16:creationId xmlns:a16="http://schemas.microsoft.com/office/drawing/2014/main" id="{3A7C11B2-DB00-4D98-8F1A-C9FD11021AA8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Düz Bağlayıcı 125">
            <a:extLst>
              <a:ext uri="{FF2B5EF4-FFF2-40B4-BE49-F238E27FC236}">
                <a16:creationId xmlns:a16="http://schemas.microsoft.com/office/drawing/2014/main" id="{2144617E-4CE2-441A-BB3F-2D3C72110550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E49FDBBD-E836-47A8-84EB-1DEB030F7861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Düz Bağlayıcı 127">
            <a:extLst>
              <a:ext uri="{FF2B5EF4-FFF2-40B4-BE49-F238E27FC236}">
                <a16:creationId xmlns:a16="http://schemas.microsoft.com/office/drawing/2014/main" id="{BE138800-4A63-4318-B394-D13970463A5F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EE15FEE3-B5EF-4D65-B3E0-23923D1AF220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Düz Bağlayıcı 129">
            <a:extLst>
              <a:ext uri="{FF2B5EF4-FFF2-40B4-BE49-F238E27FC236}">
                <a16:creationId xmlns:a16="http://schemas.microsoft.com/office/drawing/2014/main" id="{914BD027-B3FE-4A7E-9615-0FAE49B6DE57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Düz Bağlayıcı 130">
            <a:extLst>
              <a:ext uri="{FF2B5EF4-FFF2-40B4-BE49-F238E27FC236}">
                <a16:creationId xmlns:a16="http://schemas.microsoft.com/office/drawing/2014/main" id="{FBFA440E-B9A8-4485-8979-884FDBD96103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51194241-BDF4-4007-9EE6-E36429B38F39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11893272-E9E7-459A-A04D-DD6422DC07D2}"/>
              </a:ext>
            </a:extLst>
          </p:cNvPr>
          <p:cNvCxnSpPr>
            <a:cxnSpLocks/>
            <a:stCxn id="111" idx="6"/>
            <a:endCxn id="108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1BA279EA-29FA-4BF2-97CF-F3D858112261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Metin kutusu 134">
            <a:extLst>
              <a:ext uri="{FF2B5EF4-FFF2-40B4-BE49-F238E27FC236}">
                <a16:creationId xmlns:a16="http://schemas.microsoft.com/office/drawing/2014/main" id="{11FF28CF-ABEE-427A-AFB0-F362C0C5A346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36" name="Metin kutusu 135">
            <a:extLst>
              <a:ext uri="{FF2B5EF4-FFF2-40B4-BE49-F238E27FC236}">
                <a16:creationId xmlns:a16="http://schemas.microsoft.com/office/drawing/2014/main" id="{5289ADB8-5E1F-4397-B2F7-6C5A73BA8A9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37" name="Metin kutusu 136">
            <a:extLst>
              <a:ext uri="{FF2B5EF4-FFF2-40B4-BE49-F238E27FC236}">
                <a16:creationId xmlns:a16="http://schemas.microsoft.com/office/drawing/2014/main" id="{2C448769-9B75-4C63-A15C-E835CF4761FE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138" name="Metin kutusu 137">
            <a:extLst>
              <a:ext uri="{FF2B5EF4-FFF2-40B4-BE49-F238E27FC236}">
                <a16:creationId xmlns:a16="http://schemas.microsoft.com/office/drawing/2014/main" id="{692A0CB6-7F8E-4D5E-AE7C-66D6DE5D96D0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39" name="Metin kutusu 138">
            <a:extLst>
              <a:ext uri="{FF2B5EF4-FFF2-40B4-BE49-F238E27FC236}">
                <a16:creationId xmlns:a16="http://schemas.microsoft.com/office/drawing/2014/main" id="{B99F0D1A-8BFE-44D5-A210-21759ECF3BF3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0" name="Metin kutusu 139">
            <a:extLst>
              <a:ext uri="{FF2B5EF4-FFF2-40B4-BE49-F238E27FC236}">
                <a16:creationId xmlns:a16="http://schemas.microsoft.com/office/drawing/2014/main" id="{8D9C57E0-8D3B-4C30-9D21-82CAC4AAC363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1" name="Metin kutusu 140">
            <a:extLst>
              <a:ext uri="{FF2B5EF4-FFF2-40B4-BE49-F238E27FC236}">
                <a16:creationId xmlns:a16="http://schemas.microsoft.com/office/drawing/2014/main" id="{B569215A-3F94-4BDD-9835-DD4913634B4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42" name="Metin kutusu 141">
            <a:extLst>
              <a:ext uri="{FF2B5EF4-FFF2-40B4-BE49-F238E27FC236}">
                <a16:creationId xmlns:a16="http://schemas.microsoft.com/office/drawing/2014/main" id="{70286F2A-0A9D-4A98-A061-65D9EB1B27F3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43" name="Metin kutusu 142">
            <a:extLst>
              <a:ext uri="{FF2B5EF4-FFF2-40B4-BE49-F238E27FC236}">
                <a16:creationId xmlns:a16="http://schemas.microsoft.com/office/drawing/2014/main" id="{922BA058-8AE5-4C67-A7C2-8082F86B4CFA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4" name="Metin kutusu 143">
            <a:extLst>
              <a:ext uri="{FF2B5EF4-FFF2-40B4-BE49-F238E27FC236}">
                <a16:creationId xmlns:a16="http://schemas.microsoft.com/office/drawing/2014/main" id="{335B9BE4-4485-46B8-80B1-39CC415BBBEB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A1E85983-C153-42B8-AF57-06BA9B08AC8C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46" name="Metin kutusu 145">
            <a:extLst>
              <a:ext uri="{FF2B5EF4-FFF2-40B4-BE49-F238E27FC236}">
                <a16:creationId xmlns:a16="http://schemas.microsoft.com/office/drawing/2014/main" id="{949BDA44-9069-443A-B8E3-4A1F7E06B01A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147" name="Metin kutusu 146">
            <a:extLst>
              <a:ext uri="{FF2B5EF4-FFF2-40B4-BE49-F238E27FC236}">
                <a16:creationId xmlns:a16="http://schemas.microsoft.com/office/drawing/2014/main" id="{0278C387-BC85-4663-BC25-CAD95BCDAA2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148" name="Metin kutusu 147">
            <a:extLst>
              <a:ext uri="{FF2B5EF4-FFF2-40B4-BE49-F238E27FC236}">
                <a16:creationId xmlns:a16="http://schemas.microsoft.com/office/drawing/2014/main" id="{EEACC808-AA5B-4C50-83ED-A6CF24EC7D1A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9" name="Dikdörtgen 148">
            <a:extLst>
              <a:ext uri="{FF2B5EF4-FFF2-40B4-BE49-F238E27FC236}">
                <a16:creationId xmlns:a16="http://schemas.microsoft.com/office/drawing/2014/main" id="{FDDA2AD6-CDCF-4434-AC5C-DB4BA595EB64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Metin kutusu 149">
            <a:extLst>
              <a:ext uri="{FF2B5EF4-FFF2-40B4-BE49-F238E27FC236}">
                <a16:creationId xmlns:a16="http://schemas.microsoft.com/office/drawing/2014/main" id="{8211294B-101A-4E46-A08C-BFBEA9D27328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151" name="Dikdörtgen 150">
            <a:extLst>
              <a:ext uri="{FF2B5EF4-FFF2-40B4-BE49-F238E27FC236}">
                <a16:creationId xmlns:a16="http://schemas.microsoft.com/office/drawing/2014/main" id="{D43BFC34-F18A-44CF-9013-4C3F7D51C56B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Dikdörtgen 151">
            <a:extLst>
              <a:ext uri="{FF2B5EF4-FFF2-40B4-BE49-F238E27FC236}">
                <a16:creationId xmlns:a16="http://schemas.microsoft.com/office/drawing/2014/main" id="{2F04581A-D7FC-4AF4-B746-A27DDC4D643B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Dikdörtgen 152">
            <a:extLst>
              <a:ext uri="{FF2B5EF4-FFF2-40B4-BE49-F238E27FC236}">
                <a16:creationId xmlns:a16="http://schemas.microsoft.com/office/drawing/2014/main" id="{BA92BB25-2E8A-4116-8FCB-BBFCC98D3ACD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Dikdörtgen 153">
            <a:extLst>
              <a:ext uri="{FF2B5EF4-FFF2-40B4-BE49-F238E27FC236}">
                <a16:creationId xmlns:a16="http://schemas.microsoft.com/office/drawing/2014/main" id="{35388000-E20B-4863-BE30-BD18C2C97321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Dikdörtgen 154">
            <a:extLst>
              <a:ext uri="{FF2B5EF4-FFF2-40B4-BE49-F238E27FC236}">
                <a16:creationId xmlns:a16="http://schemas.microsoft.com/office/drawing/2014/main" id="{4AFA4F08-3CDB-4885-95DA-831593FC1A95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Dikdörtgen 155">
            <a:extLst>
              <a:ext uri="{FF2B5EF4-FFF2-40B4-BE49-F238E27FC236}">
                <a16:creationId xmlns:a16="http://schemas.microsoft.com/office/drawing/2014/main" id="{F67192DF-C85E-4B4F-80DD-5E8299B2B437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Dikdörtgen 156">
            <a:extLst>
              <a:ext uri="{FF2B5EF4-FFF2-40B4-BE49-F238E27FC236}">
                <a16:creationId xmlns:a16="http://schemas.microsoft.com/office/drawing/2014/main" id="{122671FF-C90C-4BA4-909A-9B3B2E617C91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Metin kutusu 157">
            <a:extLst>
              <a:ext uri="{FF2B5EF4-FFF2-40B4-BE49-F238E27FC236}">
                <a16:creationId xmlns:a16="http://schemas.microsoft.com/office/drawing/2014/main" id="{4F5CD570-CB13-4570-A409-B173BE44DF28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 (C)</a:t>
            </a:r>
            <a:endParaRPr lang="tr-TR" dirty="0"/>
          </a:p>
        </p:txBody>
      </p:sp>
      <p:sp>
        <p:nvSpPr>
          <p:cNvPr id="159" name="Metin kutusu 158">
            <a:extLst>
              <a:ext uri="{FF2B5EF4-FFF2-40B4-BE49-F238E27FC236}">
                <a16:creationId xmlns:a16="http://schemas.microsoft.com/office/drawing/2014/main" id="{D34BD3ED-6051-44FD-9C8D-F67CB8025459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160" name="Metin kutusu 159">
            <a:extLst>
              <a:ext uri="{FF2B5EF4-FFF2-40B4-BE49-F238E27FC236}">
                <a16:creationId xmlns:a16="http://schemas.microsoft.com/office/drawing/2014/main" id="{B357DCC3-6D18-46E3-8B61-E432D2FE5DD0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161" name="Metin kutusu 160">
            <a:extLst>
              <a:ext uri="{FF2B5EF4-FFF2-40B4-BE49-F238E27FC236}">
                <a16:creationId xmlns:a16="http://schemas.microsoft.com/office/drawing/2014/main" id="{97A0EDFC-B189-4009-A2BD-27B959FFD16C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62" name="Metin kutusu 161">
            <a:extLst>
              <a:ext uri="{FF2B5EF4-FFF2-40B4-BE49-F238E27FC236}">
                <a16:creationId xmlns:a16="http://schemas.microsoft.com/office/drawing/2014/main" id="{80D5CFA5-CB96-485C-B6EF-B8F7E0BC8BB8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163" name="Metin kutusu 162">
            <a:extLst>
              <a:ext uri="{FF2B5EF4-FFF2-40B4-BE49-F238E27FC236}">
                <a16:creationId xmlns:a16="http://schemas.microsoft.com/office/drawing/2014/main" id="{CB5DF2E9-D162-4D18-B201-A1D7CDF955A8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164" name="Metin kutusu 163">
            <a:extLst>
              <a:ext uri="{FF2B5EF4-FFF2-40B4-BE49-F238E27FC236}">
                <a16:creationId xmlns:a16="http://schemas.microsoft.com/office/drawing/2014/main" id="{878834BA-46A8-40E2-8631-A84161FC552D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71" name="Dikdörtgen 170">
            <a:extLst>
              <a:ext uri="{FF2B5EF4-FFF2-40B4-BE49-F238E27FC236}">
                <a16:creationId xmlns:a16="http://schemas.microsoft.com/office/drawing/2014/main" id="{385E55DD-4AF7-4BF9-9A67-E4FAFC1C9524}"/>
              </a:ext>
            </a:extLst>
          </p:cNvPr>
          <p:cNvSpPr/>
          <p:nvPr/>
        </p:nvSpPr>
        <p:spPr>
          <a:xfrm>
            <a:off x="10359012" y="30740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Dikdörtgen 171">
            <a:extLst>
              <a:ext uri="{FF2B5EF4-FFF2-40B4-BE49-F238E27FC236}">
                <a16:creationId xmlns:a16="http://schemas.microsoft.com/office/drawing/2014/main" id="{CB3C8030-879C-4D3A-8379-DE15D7C90B22}"/>
              </a:ext>
            </a:extLst>
          </p:cNvPr>
          <p:cNvSpPr/>
          <p:nvPr/>
        </p:nvSpPr>
        <p:spPr>
          <a:xfrm>
            <a:off x="10375335" y="1046847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Dikdörtgen 172">
            <a:extLst>
              <a:ext uri="{FF2B5EF4-FFF2-40B4-BE49-F238E27FC236}">
                <a16:creationId xmlns:a16="http://schemas.microsoft.com/office/drawing/2014/main" id="{B9EA2059-B731-4E3A-9466-22BAF71370B9}"/>
              </a:ext>
            </a:extLst>
          </p:cNvPr>
          <p:cNvSpPr/>
          <p:nvPr/>
        </p:nvSpPr>
        <p:spPr>
          <a:xfrm>
            <a:off x="10375335" y="1737136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Metin kutusu 173">
            <a:extLst>
              <a:ext uri="{FF2B5EF4-FFF2-40B4-BE49-F238E27FC236}">
                <a16:creationId xmlns:a16="http://schemas.microsoft.com/office/drawing/2014/main" id="{FCD7140E-7BBB-44B4-95AF-9C8528820174}"/>
              </a:ext>
            </a:extLst>
          </p:cNvPr>
          <p:cNvSpPr txBox="1"/>
          <p:nvPr/>
        </p:nvSpPr>
        <p:spPr>
          <a:xfrm>
            <a:off x="10437000" y="392264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175" name="Metin kutusu 174">
            <a:extLst>
              <a:ext uri="{FF2B5EF4-FFF2-40B4-BE49-F238E27FC236}">
                <a16:creationId xmlns:a16="http://schemas.microsoft.com/office/drawing/2014/main" id="{D4DE874C-F899-46ED-BF2B-B9950B4DB3AF}"/>
              </a:ext>
            </a:extLst>
          </p:cNvPr>
          <p:cNvSpPr txBox="1"/>
          <p:nvPr/>
        </p:nvSpPr>
        <p:spPr>
          <a:xfrm>
            <a:off x="10375335" y="1130551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176" name="Metin kutusu 175">
            <a:extLst>
              <a:ext uri="{FF2B5EF4-FFF2-40B4-BE49-F238E27FC236}">
                <a16:creationId xmlns:a16="http://schemas.microsoft.com/office/drawing/2014/main" id="{0F525FC3-F4B0-4C0B-AF45-59DACC894108}"/>
              </a:ext>
            </a:extLst>
          </p:cNvPr>
          <p:cNvSpPr txBox="1"/>
          <p:nvPr/>
        </p:nvSpPr>
        <p:spPr>
          <a:xfrm>
            <a:off x="10280714" y="1697465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177" name="Dikdörtgen 176">
            <a:extLst>
              <a:ext uri="{FF2B5EF4-FFF2-40B4-BE49-F238E27FC236}">
                <a16:creationId xmlns:a16="http://schemas.microsoft.com/office/drawing/2014/main" id="{70CDB26D-2106-480C-B370-9468D0A9B461}"/>
              </a:ext>
            </a:extLst>
          </p:cNvPr>
          <p:cNvSpPr/>
          <p:nvPr/>
        </p:nvSpPr>
        <p:spPr>
          <a:xfrm>
            <a:off x="10375336" y="2308073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CF5167A7-7D8D-4401-B645-32C8279F28D3}"/>
              </a:ext>
            </a:extLst>
          </p:cNvPr>
          <p:cNvSpPr txBox="1"/>
          <p:nvPr/>
        </p:nvSpPr>
        <p:spPr>
          <a:xfrm>
            <a:off x="10280714" y="2235348"/>
            <a:ext cx="1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  <a:p>
            <a:endParaRPr lang="tr-TR" dirty="0"/>
          </a:p>
        </p:txBody>
      </p:sp>
      <p:sp>
        <p:nvSpPr>
          <p:cNvPr id="180" name="Metin kutusu 179">
            <a:extLst>
              <a:ext uri="{FF2B5EF4-FFF2-40B4-BE49-F238E27FC236}">
                <a16:creationId xmlns:a16="http://schemas.microsoft.com/office/drawing/2014/main" id="{29A08DF9-5CA6-4625-AA51-CEA6424B5F99}"/>
              </a:ext>
            </a:extLst>
          </p:cNvPr>
          <p:cNvSpPr txBox="1"/>
          <p:nvPr/>
        </p:nvSpPr>
        <p:spPr>
          <a:xfrm>
            <a:off x="9249177" y="4492649"/>
            <a:ext cx="2629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Marking</a:t>
            </a:r>
            <a:r>
              <a:rPr lang="tr-TR" dirty="0"/>
              <a:t> D as </a:t>
            </a:r>
            <a:r>
              <a:rPr lang="tr-TR" dirty="0" err="1"/>
              <a:t>known</a:t>
            </a:r>
            <a:r>
              <a:rPr lang="tr-TR" dirty="0"/>
              <a:t> since it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vertices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01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A7AA3E54-315C-4E2F-BCAA-A5A16E0A20BF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AB2BC86-073E-4FD2-AF4D-D1ECF978DC0E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2418A99-AEDA-4AB9-943E-7D60C69DA86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368608-635E-4C64-B375-8A77D28A5268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2B23CDB-10BB-4896-9601-519D012286CB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A61667-1EB3-4E98-BA54-A7B55DBEA5A1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9435F37-F419-4498-99F8-E7AA5B727329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30EB976-378C-4E24-B909-C235CD4E64B4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C067D3ED-2317-4201-9C96-2496E7359968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4" name="Metin kutusu 113">
            <a:extLst>
              <a:ext uri="{FF2B5EF4-FFF2-40B4-BE49-F238E27FC236}">
                <a16:creationId xmlns:a16="http://schemas.microsoft.com/office/drawing/2014/main" id="{DC01FF19-70FF-4405-98CE-2FA8F0834D61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5" name="Metin kutusu 114">
            <a:extLst>
              <a:ext uri="{FF2B5EF4-FFF2-40B4-BE49-F238E27FC236}">
                <a16:creationId xmlns:a16="http://schemas.microsoft.com/office/drawing/2014/main" id="{5679DBF4-64E4-46B1-A3D6-7B54F2D54B5E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6" name="Metin kutusu 115">
            <a:extLst>
              <a:ext uri="{FF2B5EF4-FFF2-40B4-BE49-F238E27FC236}">
                <a16:creationId xmlns:a16="http://schemas.microsoft.com/office/drawing/2014/main" id="{D733C8F0-96EC-453F-8881-DF745346917E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7" name="Metin kutusu 116">
            <a:extLst>
              <a:ext uri="{FF2B5EF4-FFF2-40B4-BE49-F238E27FC236}">
                <a16:creationId xmlns:a16="http://schemas.microsoft.com/office/drawing/2014/main" id="{93C9B759-5DAA-4B21-A147-76F4690E1EC2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6C7A43C4-4EE2-4080-ADAE-CB1969F0503A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ACEB096A-B44A-4401-A1FB-165E16F619E5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20" name="Metin kutusu 119">
            <a:extLst>
              <a:ext uri="{FF2B5EF4-FFF2-40B4-BE49-F238E27FC236}">
                <a16:creationId xmlns:a16="http://schemas.microsoft.com/office/drawing/2014/main" id="{E44747C6-A2B1-4390-B578-1C3DD0F4E984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88343365-012E-46ED-988F-83E36E03C3DA}"/>
              </a:ext>
            </a:extLst>
          </p:cNvPr>
          <p:cNvCxnSpPr>
            <a:endCxn id="106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Düz Bağlayıcı 121">
            <a:extLst>
              <a:ext uri="{FF2B5EF4-FFF2-40B4-BE49-F238E27FC236}">
                <a16:creationId xmlns:a16="http://schemas.microsoft.com/office/drawing/2014/main" id="{761E0A00-98D8-4A08-9683-3BF864692025}"/>
              </a:ext>
            </a:extLst>
          </p:cNvPr>
          <p:cNvCxnSpPr>
            <a:endCxn id="112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Düz Bağlayıcı 122">
            <a:extLst>
              <a:ext uri="{FF2B5EF4-FFF2-40B4-BE49-F238E27FC236}">
                <a16:creationId xmlns:a16="http://schemas.microsoft.com/office/drawing/2014/main" id="{D5E9CD68-724A-4070-BA26-E1F7FD8F2B08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Düz Bağlayıcı 123">
            <a:extLst>
              <a:ext uri="{FF2B5EF4-FFF2-40B4-BE49-F238E27FC236}">
                <a16:creationId xmlns:a16="http://schemas.microsoft.com/office/drawing/2014/main" id="{71EF2FC1-3D60-4931-B02D-4A1C304378F5}"/>
              </a:ext>
            </a:extLst>
          </p:cNvPr>
          <p:cNvCxnSpPr>
            <a:cxnSpLocks/>
            <a:stCxn id="112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Düz Bağlayıcı 124">
            <a:extLst>
              <a:ext uri="{FF2B5EF4-FFF2-40B4-BE49-F238E27FC236}">
                <a16:creationId xmlns:a16="http://schemas.microsoft.com/office/drawing/2014/main" id="{3A7C11B2-DB00-4D98-8F1A-C9FD11021AA8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Düz Bağlayıcı 125">
            <a:extLst>
              <a:ext uri="{FF2B5EF4-FFF2-40B4-BE49-F238E27FC236}">
                <a16:creationId xmlns:a16="http://schemas.microsoft.com/office/drawing/2014/main" id="{2144617E-4CE2-441A-BB3F-2D3C72110550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E49FDBBD-E836-47A8-84EB-1DEB030F7861}"/>
              </a:ext>
            </a:extLst>
          </p:cNvPr>
          <p:cNvCxnSpPr>
            <a:cxnSpLocks/>
            <a:stCxn id="111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Düz Bağlayıcı 127">
            <a:extLst>
              <a:ext uri="{FF2B5EF4-FFF2-40B4-BE49-F238E27FC236}">
                <a16:creationId xmlns:a16="http://schemas.microsoft.com/office/drawing/2014/main" id="{BE138800-4A63-4318-B394-D13970463A5F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EE15FEE3-B5EF-4D65-B3E0-23923D1AF220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Düz Bağlayıcı 129">
            <a:extLst>
              <a:ext uri="{FF2B5EF4-FFF2-40B4-BE49-F238E27FC236}">
                <a16:creationId xmlns:a16="http://schemas.microsoft.com/office/drawing/2014/main" id="{914BD027-B3FE-4A7E-9615-0FAE49B6DE57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Düz Bağlayıcı 130">
            <a:extLst>
              <a:ext uri="{FF2B5EF4-FFF2-40B4-BE49-F238E27FC236}">
                <a16:creationId xmlns:a16="http://schemas.microsoft.com/office/drawing/2014/main" id="{FBFA440E-B9A8-4485-8979-884FDBD96103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51194241-BDF4-4007-9EE6-E36429B38F39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11893272-E9E7-459A-A04D-DD6422DC07D2}"/>
              </a:ext>
            </a:extLst>
          </p:cNvPr>
          <p:cNvCxnSpPr>
            <a:cxnSpLocks/>
            <a:stCxn id="111" idx="6"/>
            <a:endCxn id="108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1BA279EA-29FA-4BF2-97CF-F3D858112261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Metin kutusu 134">
            <a:extLst>
              <a:ext uri="{FF2B5EF4-FFF2-40B4-BE49-F238E27FC236}">
                <a16:creationId xmlns:a16="http://schemas.microsoft.com/office/drawing/2014/main" id="{11FF28CF-ABEE-427A-AFB0-F362C0C5A346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36" name="Metin kutusu 135">
            <a:extLst>
              <a:ext uri="{FF2B5EF4-FFF2-40B4-BE49-F238E27FC236}">
                <a16:creationId xmlns:a16="http://schemas.microsoft.com/office/drawing/2014/main" id="{5289ADB8-5E1F-4397-B2F7-6C5A73BA8A98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37" name="Metin kutusu 136">
            <a:extLst>
              <a:ext uri="{FF2B5EF4-FFF2-40B4-BE49-F238E27FC236}">
                <a16:creationId xmlns:a16="http://schemas.microsoft.com/office/drawing/2014/main" id="{2C448769-9B75-4C63-A15C-E835CF4761FE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138" name="Metin kutusu 137">
            <a:extLst>
              <a:ext uri="{FF2B5EF4-FFF2-40B4-BE49-F238E27FC236}">
                <a16:creationId xmlns:a16="http://schemas.microsoft.com/office/drawing/2014/main" id="{692A0CB6-7F8E-4D5E-AE7C-66D6DE5D96D0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39" name="Metin kutusu 138">
            <a:extLst>
              <a:ext uri="{FF2B5EF4-FFF2-40B4-BE49-F238E27FC236}">
                <a16:creationId xmlns:a16="http://schemas.microsoft.com/office/drawing/2014/main" id="{B99F0D1A-8BFE-44D5-A210-21759ECF3BF3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0" name="Metin kutusu 139">
            <a:extLst>
              <a:ext uri="{FF2B5EF4-FFF2-40B4-BE49-F238E27FC236}">
                <a16:creationId xmlns:a16="http://schemas.microsoft.com/office/drawing/2014/main" id="{8D9C57E0-8D3B-4C30-9D21-82CAC4AAC363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1" name="Metin kutusu 140">
            <a:extLst>
              <a:ext uri="{FF2B5EF4-FFF2-40B4-BE49-F238E27FC236}">
                <a16:creationId xmlns:a16="http://schemas.microsoft.com/office/drawing/2014/main" id="{B569215A-3F94-4BDD-9835-DD4913634B44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142" name="Metin kutusu 141">
            <a:extLst>
              <a:ext uri="{FF2B5EF4-FFF2-40B4-BE49-F238E27FC236}">
                <a16:creationId xmlns:a16="http://schemas.microsoft.com/office/drawing/2014/main" id="{70286F2A-0A9D-4A98-A061-65D9EB1B27F3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43" name="Metin kutusu 142">
            <a:extLst>
              <a:ext uri="{FF2B5EF4-FFF2-40B4-BE49-F238E27FC236}">
                <a16:creationId xmlns:a16="http://schemas.microsoft.com/office/drawing/2014/main" id="{922BA058-8AE5-4C67-A7C2-8082F86B4CFA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4" name="Metin kutusu 143">
            <a:extLst>
              <a:ext uri="{FF2B5EF4-FFF2-40B4-BE49-F238E27FC236}">
                <a16:creationId xmlns:a16="http://schemas.microsoft.com/office/drawing/2014/main" id="{335B9BE4-4485-46B8-80B1-39CC415BBBEB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A1E85983-C153-42B8-AF57-06BA9B08AC8C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46" name="Metin kutusu 145">
            <a:extLst>
              <a:ext uri="{FF2B5EF4-FFF2-40B4-BE49-F238E27FC236}">
                <a16:creationId xmlns:a16="http://schemas.microsoft.com/office/drawing/2014/main" id="{949BDA44-9069-443A-B8E3-4A1F7E06B01A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147" name="Metin kutusu 146">
            <a:extLst>
              <a:ext uri="{FF2B5EF4-FFF2-40B4-BE49-F238E27FC236}">
                <a16:creationId xmlns:a16="http://schemas.microsoft.com/office/drawing/2014/main" id="{0278C387-BC85-4663-BC25-CAD95BCDAA2D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148" name="Metin kutusu 147">
            <a:extLst>
              <a:ext uri="{FF2B5EF4-FFF2-40B4-BE49-F238E27FC236}">
                <a16:creationId xmlns:a16="http://schemas.microsoft.com/office/drawing/2014/main" id="{EEACC808-AA5B-4C50-83ED-A6CF24EC7D1A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149" name="Dikdörtgen 148">
            <a:extLst>
              <a:ext uri="{FF2B5EF4-FFF2-40B4-BE49-F238E27FC236}">
                <a16:creationId xmlns:a16="http://schemas.microsoft.com/office/drawing/2014/main" id="{FDDA2AD6-CDCF-4434-AC5C-DB4BA595EB64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Metin kutusu 149">
            <a:extLst>
              <a:ext uri="{FF2B5EF4-FFF2-40B4-BE49-F238E27FC236}">
                <a16:creationId xmlns:a16="http://schemas.microsoft.com/office/drawing/2014/main" id="{8211294B-101A-4E46-A08C-BFBEA9D27328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151" name="Dikdörtgen 150">
            <a:extLst>
              <a:ext uri="{FF2B5EF4-FFF2-40B4-BE49-F238E27FC236}">
                <a16:creationId xmlns:a16="http://schemas.microsoft.com/office/drawing/2014/main" id="{D43BFC34-F18A-44CF-9013-4C3F7D51C56B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Dikdörtgen 151">
            <a:extLst>
              <a:ext uri="{FF2B5EF4-FFF2-40B4-BE49-F238E27FC236}">
                <a16:creationId xmlns:a16="http://schemas.microsoft.com/office/drawing/2014/main" id="{2F04581A-D7FC-4AF4-B746-A27DDC4D643B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Dikdörtgen 152">
            <a:extLst>
              <a:ext uri="{FF2B5EF4-FFF2-40B4-BE49-F238E27FC236}">
                <a16:creationId xmlns:a16="http://schemas.microsoft.com/office/drawing/2014/main" id="{BA92BB25-2E8A-4116-8FCB-BBFCC98D3ACD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Dikdörtgen 153">
            <a:extLst>
              <a:ext uri="{FF2B5EF4-FFF2-40B4-BE49-F238E27FC236}">
                <a16:creationId xmlns:a16="http://schemas.microsoft.com/office/drawing/2014/main" id="{35388000-E20B-4863-BE30-BD18C2C97321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Dikdörtgen 154">
            <a:extLst>
              <a:ext uri="{FF2B5EF4-FFF2-40B4-BE49-F238E27FC236}">
                <a16:creationId xmlns:a16="http://schemas.microsoft.com/office/drawing/2014/main" id="{4AFA4F08-3CDB-4885-95DA-831593FC1A95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Dikdörtgen 155">
            <a:extLst>
              <a:ext uri="{FF2B5EF4-FFF2-40B4-BE49-F238E27FC236}">
                <a16:creationId xmlns:a16="http://schemas.microsoft.com/office/drawing/2014/main" id="{F67192DF-C85E-4B4F-80DD-5E8299B2B437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Dikdörtgen 156">
            <a:extLst>
              <a:ext uri="{FF2B5EF4-FFF2-40B4-BE49-F238E27FC236}">
                <a16:creationId xmlns:a16="http://schemas.microsoft.com/office/drawing/2014/main" id="{122671FF-C90C-4BA4-909A-9B3B2E617C91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Metin kutusu 157">
            <a:extLst>
              <a:ext uri="{FF2B5EF4-FFF2-40B4-BE49-F238E27FC236}">
                <a16:creationId xmlns:a16="http://schemas.microsoft.com/office/drawing/2014/main" id="{4F5CD570-CB13-4570-A409-B173BE44DF28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202124"/>
                </a:solidFill>
                <a:latin typeface="arial" panose="020B0604020202020204" pitchFamily="34" charset="0"/>
              </a:rPr>
              <a:t>7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(D)</a:t>
            </a:r>
            <a:endParaRPr lang="tr-TR" dirty="0"/>
          </a:p>
        </p:txBody>
      </p:sp>
      <p:sp>
        <p:nvSpPr>
          <p:cNvPr id="159" name="Metin kutusu 158">
            <a:extLst>
              <a:ext uri="{FF2B5EF4-FFF2-40B4-BE49-F238E27FC236}">
                <a16:creationId xmlns:a16="http://schemas.microsoft.com/office/drawing/2014/main" id="{D34BD3ED-6051-44FD-9C8D-F67CB8025459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160" name="Metin kutusu 159">
            <a:extLst>
              <a:ext uri="{FF2B5EF4-FFF2-40B4-BE49-F238E27FC236}">
                <a16:creationId xmlns:a16="http://schemas.microsoft.com/office/drawing/2014/main" id="{B357DCC3-6D18-46E3-8B61-E432D2FE5DD0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161" name="Metin kutusu 160">
            <a:extLst>
              <a:ext uri="{FF2B5EF4-FFF2-40B4-BE49-F238E27FC236}">
                <a16:creationId xmlns:a16="http://schemas.microsoft.com/office/drawing/2014/main" id="{97A0EDFC-B189-4009-A2BD-27B959FFD16C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62" name="Metin kutusu 161">
            <a:extLst>
              <a:ext uri="{FF2B5EF4-FFF2-40B4-BE49-F238E27FC236}">
                <a16:creationId xmlns:a16="http://schemas.microsoft.com/office/drawing/2014/main" id="{80D5CFA5-CB96-485C-B6EF-B8F7E0BC8BB8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163" name="Metin kutusu 162">
            <a:extLst>
              <a:ext uri="{FF2B5EF4-FFF2-40B4-BE49-F238E27FC236}">
                <a16:creationId xmlns:a16="http://schemas.microsoft.com/office/drawing/2014/main" id="{CB5DF2E9-D162-4D18-B201-A1D7CDF955A8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164" name="Metin kutusu 163">
            <a:extLst>
              <a:ext uri="{FF2B5EF4-FFF2-40B4-BE49-F238E27FC236}">
                <a16:creationId xmlns:a16="http://schemas.microsoft.com/office/drawing/2014/main" id="{878834BA-46A8-40E2-8631-A84161FC552D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171" name="Dikdörtgen 170">
            <a:extLst>
              <a:ext uri="{FF2B5EF4-FFF2-40B4-BE49-F238E27FC236}">
                <a16:creationId xmlns:a16="http://schemas.microsoft.com/office/drawing/2014/main" id="{385E55DD-4AF7-4BF9-9A67-E4FAFC1C9524}"/>
              </a:ext>
            </a:extLst>
          </p:cNvPr>
          <p:cNvSpPr/>
          <p:nvPr/>
        </p:nvSpPr>
        <p:spPr>
          <a:xfrm>
            <a:off x="10359012" y="30740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Dikdörtgen 171">
            <a:extLst>
              <a:ext uri="{FF2B5EF4-FFF2-40B4-BE49-F238E27FC236}">
                <a16:creationId xmlns:a16="http://schemas.microsoft.com/office/drawing/2014/main" id="{CB3C8030-879C-4D3A-8379-DE15D7C90B22}"/>
              </a:ext>
            </a:extLst>
          </p:cNvPr>
          <p:cNvSpPr/>
          <p:nvPr/>
        </p:nvSpPr>
        <p:spPr>
          <a:xfrm>
            <a:off x="10375335" y="1046847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Dikdörtgen 172">
            <a:extLst>
              <a:ext uri="{FF2B5EF4-FFF2-40B4-BE49-F238E27FC236}">
                <a16:creationId xmlns:a16="http://schemas.microsoft.com/office/drawing/2014/main" id="{B9EA2059-B731-4E3A-9466-22BAF71370B9}"/>
              </a:ext>
            </a:extLst>
          </p:cNvPr>
          <p:cNvSpPr/>
          <p:nvPr/>
        </p:nvSpPr>
        <p:spPr>
          <a:xfrm>
            <a:off x="10375335" y="1737136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Metin kutusu 173">
            <a:extLst>
              <a:ext uri="{FF2B5EF4-FFF2-40B4-BE49-F238E27FC236}">
                <a16:creationId xmlns:a16="http://schemas.microsoft.com/office/drawing/2014/main" id="{FCD7140E-7BBB-44B4-95AF-9C8528820174}"/>
              </a:ext>
            </a:extLst>
          </p:cNvPr>
          <p:cNvSpPr txBox="1"/>
          <p:nvPr/>
        </p:nvSpPr>
        <p:spPr>
          <a:xfrm>
            <a:off x="10437000" y="392264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175" name="Metin kutusu 174">
            <a:extLst>
              <a:ext uri="{FF2B5EF4-FFF2-40B4-BE49-F238E27FC236}">
                <a16:creationId xmlns:a16="http://schemas.microsoft.com/office/drawing/2014/main" id="{D4DE874C-F899-46ED-BF2B-B9950B4DB3AF}"/>
              </a:ext>
            </a:extLst>
          </p:cNvPr>
          <p:cNvSpPr txBox="1"/>
          <p:nvPr/>
        </p:nvSpPr>
        <p:spPr>
          <a:xfrm>
            <a:off x="10375335" y="1130551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176" name="Metin kutusu 175">
            <a:extLst>
              <a:ext uri="{FF2B5EF4-FFF2-40B4-BE49-F238E27FC236}">
                <a16:creationId xmlns:a16="http://schemas.microsoft.com/office/drawing/2014/main" id="{0F525FC3-F4B0-4C0B-AF45-59DACC894108}"/>
              </a:ext>
            </a:extLst>
          </p:cNvPr>
          <p:cNvSpPr txBox="1"/>
          <p:nvPr/>
        </p:nvSpPr>
        <p:spPr>
          <a:xfrm>
            <a:off x="10280714" y="1697465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177" name="Dikdörtgen 176">
            <a:extLst>
              <a:ext uri="{FF2B5EF4-FFF2-40B4-BE49-F238E27FC236}">
                <a16:creationId xmlns:a16="http://schemas.microsoft.com/office/drawing/2014/main" id="{70CDB26D-2106-480C-B370-9468D0A9B461}"/>
              </a:ext>
            </a:extLst>
          </p:cNvPr>
          <p:cNvSpPr/>
          <p:nvPr/>
        </p:nvSpPr>
        <p:spPr>
          <a:xfrm>
            <a:off x="10375336" y="2308073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CF5167A7-7D8D-4401-B645-32C8279F28D3}"/>
              </a:ext>
            </a:extLst>
          </p:cNvPr>
          <p:cNvSpPr txBox="1"/>
          <p:nvPr/>
        </p:nvSpPr>
        <p:spPr>
          <a:xfrm>
            <a:off x="10280714" y="2235348"/>
            <a:ext cx="1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  <a:p>
            <a:endParaRPr lang="tr-TR" dirty="0"/>
          </a:p>
        </p:txBody>
      </p:sp>
      <p:sp>
        <p:nvSpPr>
          <p:cNvPr id="180" name="Metin kutusu 179">
            <a:extLst>
              <a:ext uri="{FF2B5EF4-FFF2-40B4-BE49-F238E27FC236}">
                <a16:creationId xmlns:a16="http://schemas.microsoft.com/office/drawing/2014/main" id="{29A08DF9-5CA6-4625-AA51-CEA6424B5F99}"/>
              </a:ext>
            </a:extLst>
          </p:cNvPr>
          <p:cNvSpPr txBox="1"/>
          <p:nvPr/>
        </p:nvSpPr>
        <p:spPr>
          <a:xfrm>
            <a:off x="9249177" y="4492649"/>
            <a:ext cx="262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Modifying</a:t>
            </a:r>
            <a:r>
              <a:rPr lang="tr-TR" dirty="0"/>
              <a:t> </a:t>
            </a:r>
            <a:r>
              <a:rPr lang="tr-TR" dirty="0" err="1"/>
              <a:t>D’s</a:t>
            </a:r>
            <a:r>
              <a:rPr lang="tr-TR" dirty="0"/>
              <a:t> </a:t>
            </a:r>
            <a:r>
              <a:rPr lang="tr-TR" dirty="0" err="1"/>
              <a:t>neighbours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shorter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59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al 170">
            <a:extLst>
              <a:ext uri="{FF2B5EF4-FFF2-40B4-BE49-F238E27FC236}">
                <a16:creationId xmlns:a16="http://schemas.microsoft.com/office/drawing/2014/main" id="{B57197A8-5797-4429-B25B-D304CC75B195}"/>
              </a:ext>
            </a:extLst>
          </p:cNvPr>
          <p:cNvSpPr/>
          <p:nvPr/>
        </p:nvSpPr>
        <p:spPr>
          <a:xfrm>
            <a:off x="1217054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2379E4-B7A5-41FB-9C44-FA2779EFD10A}"/>
              </a:ext>
            </a:extLst>
          </p:cNvPr>
          <p:cNvSpPr/>
          <p:nvPr/>
        </p:nvSpPr>
        <p:spPr>
          <a:xfrm>
            <a:off x="6375042" y="618186"/>
            <a:ext cx="91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0BAFBB4-8C27-4D80-BF45-CD3910CECDF9}"/>
              </a:ext>
            </a:extLst>
          </p:cNvPr>
          <p:cNvSpPr/>
          <p:nvPr/>
        </p:nvSpPr>
        <p:spPr>
          <a:xfrm>
            <a:off x="9169758" y="2614411"/>
            <a:ext cx="1094704" cy="1004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D642EF0-D645-4C41-B1AD-99F934EDEC25}"/>
              </a:ext>
            </a:extLst>
          </p:cNvPr>
          <p:cNvSpPr/>
          <p:nvPr/>
        </p:nvSpPr>
        <p:spPr>
          <a:xfrm>
            <a:off x="6239814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18084A7-80A5-42FD-8EAD-5685537831AD}"/>
              </a:ext>
            </a:extLst>
          </p:cNvPr>
          <p:cNvSpPr/>
          <p:nvPr/>
        </p:nvSpPr>
        <p:spPr>
          <a:xfrm>
            <a:off x="6375042" y="5872767"/>
            <a:ext cx="1068947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E207FE-BB35-430C-8B7A-3B7669419B09}"/>
              </a:ext>
            </a:extLst>
          </p:cNvPr>
          <p:cNvSpPr/>
          <p:nvPr/>
        </p:nvSpPr>
        <p:spPr>
          <a:xfrm>
            <a:off x="1635617" y="5756856"/>
            <a:ext cx="1068947" cy="104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74E69FF-71BE-4764-829A-326122BC383E}"/>
              </a:ext>
            </a:extLst>
          </p:cNvPr>
          <p:cNvSpPr/>
          <p:nvPr/>
        </p:nvSpPr>
        <p:spPr>
          <a:xfrm>
            <a:off x="1236372" y="3837905"/>
            <a:ext cx="1184856" cy="94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2F754DF-A491-4786-BE26-9D64028588A2}"/>
              </a:ext>
            </a:extLst>
          </p:cNvPr>
          <p:cNvSpPr/>
          <p:nvPr/>
        </p:nvSpPr>
        <p:spPr>
          <a:xfrm>
            <a:off x="3837905" y="1996226"/>
            <a:ext cx="1236372" cy="116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9B6A32FF-25BE-4474-9196-F663DA69A3F1}"/>
              </a:ext>
            </a:extLst>
          </p:cNvPr>
          <p:cNvSpPr txBox="1"/>
          <p:nvPr/>
        </p:nvSpPr>
        <p:spPr>
          <a:xfrm>
            <a:off x="1539025" y="78976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0" name="Metin kutusu 179">
            <a:extLst>
              <a:ext uri="{FF2B5EF4-FFF2-40B4-BE49-F238E27FC236}">
                <a16:creationId xmlns:a16="http://schemas.microsoft.com/office/drawing/2014/main" id="{847D54E4-BA70-4911-80B9-7D4F99F0BE51}"/>
              </a:ext>
            </a:extLst>
          </p:cNvPr>
          <p:cNvSpPr txBox="1"/>
          <p:nvPr/>
        </p:nvSpPr>
        <p:spPr>
          <a:xfrm>
            <a:off x="6632619" y="84564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81" name="Metin kutusu 180">
            <a:extLst>
              <a:ext uri="{FF2B5EF4-FFF2-40B4-BE49-F238E27FC236}">
                <a16:creationId xmlns:a16="http://schemas.microsoft.com/office/drawing/2014/main" id="{97946451-0F1E-40BB-9F01-7AB69A51F8E4}"/>
              </a:ext>
            </a:extLst>
          </p:cNvPr>
          <p:cNvSpPr txBox="1"/>
          <p:nvPr/>
        </p:nvSpPr>
        <p:spPr>
          <a:xfrm>
            <a:off x="4179195" y="2391914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2" name="Metin kutusu 181">
            <a:extLst>
              <a:ext uri="{FF2B5EF4-FFF2-40B4-BE49-F238E27FC236}">
                <a16:creationId xmlns:a16="http://schemas.microsoft.com/office/drawing/2014/main" id="{8FFC0960-A694-442F-9591-5D30F3C234A4}"/>
              </a:ext>
            </a:extLst>
          </p:cNvPr>
          <p:cNvSpPr txBox="1"/>
          <p:nvPr/>
        </p:nvSpPr>
        <p:spPr>
          <a:xfrm>
            <a:off x="1642057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83" name="Metin kutusu 182">
            <a:extLst>
              <a:ext uri="{FF2B5EF4-FFF2-40B4-BE49-F238E27FC236}">
                <a16:creationId xmlns:a16="http://schemas.microsoft.com/office/drawing/2014/main" id="{61F4937E-8D85-4E18-B833-7A3F36EA2C7A}"/>
              </a:ext>
            </a:extLst>
          </p:cNvPr>
          <p:cNvSpPr txBox="1"/>
          <p:nvPr/>
        </p:nvSpPr>
        <p:spPr>
          <a:xfrm>
            <a:off x="6632619" y="4123317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4" name="Metin kutusu 183">
            <a:extLst>
              <a:ext uri="{FF2B5EF4-FFF2-40B4-BE49-F238E27FC236}">
                <a16:creationId xmlns:a16="http://schemas.microsoft.com/office/drawing/2014/main" id="{BC6DC1DF-F0F3-4784-B96D-C051CBF91A5D}"/>
              </a:ext>
            </a:extLst>
          </p:cNvPr>
          <p:cNvSpPr txBox="1"/>
          <p:nvPr/>
        </p:nvSpPr>
        <p:spPr>
          <a:xfrm>
            <a:off x="19511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5" name="Metin kutusu 184">
            <a:extLst>
              <a:ext uri="{FF2B5EF4-FFF2-40B4-BE49-F238E27FC236}">
                <a16:creationId xmlns:a16="http://schemas.microsoft.com/office/drawing/2014/main" id="{A3267B5D-B929-42F9-A45F-8B221FE2F702}"/>
              </a:ext>
            </a:extLst>
          </p:cNvPr>
          <p:cNvSpPr txBox="1"/>
          <p:nvPr/>
        </p:nvSpPr>
        <p:spPr>
          <a:xfrm>
            <a:off x="6735650" y="6158179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6" name="Metin kutusu 185">
            <a:extLst>
              <a:ext uri="{FF2B5EF4-FFF2-40B4-BE49-F238E27FC236}">
                <a16:creationId xmlns:a16="http://schemas.microsoft.com/office/drawing/2014/main" id="{0E9D5704-8E8C-4755-9D68-31467931A985}"/>
              </a:ext>
            </a:extLst>
          </p:cNvPr>
          <p:cNvSpPr txBox="1"/>
          <p:nvPr/>
        </p:nvSpPr>
        <p:spPr>
          <a:xfrm>
            <a:off x="9560416" y="2932021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87" name="Düz Bağlayıcı 186">
            <a:extLst>
              <a:ext uri="{FF2B5EF4-FFF2-40B4-BE49-F238E27FC236}">
                <a16:creationId xmlns:a16="http://schemas.microsoft.com/office/drawing/2014/main" id="{B00A3225-23F8-4C67-A566-45FB6DAEDDA7}"/>
              </a:ext>
            </a:extLst>
          </p:cNvPr>
          <p:cNvCxnSpPr>
            <a:endCxn id="172" idx="2"/>
          </p:cNvCxnSpPr>
          <p:nvPr/>
        </p:nvCxnSpPr>
        <p:spPr>
          <a:xfrm>
            <a:off x="2195849" y="1030310"/>
            <a:ext cx="4179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Düz Bağlayıcı 187">
            <a:extLst>
              <a:ext uri="{FF2B5EF4-FFF2-40B4-BE49-F238E27FC236}">
                <a16:creationId xmlns:a16="http://schemas.microsoft.com/office/drawing/2014/main" id="{D549CD51-1B2B-4F1B-BF21-F7A3B9776CDE}"/>
              </a:ext>
            </a:extLst>
          </p:cNvPr>
          <p:cNvCxnSpPr>
            <a:endCxn id="178" idx="7"/>
          </p:cNvCxnSpPr>
          <p:nvPr/>
        </p:nvCxnSpPr>
        <p:spPr>
          <a:xfrm flipH="1">
            <a:off x="4893215" y="1214976"/>
            <a:ext cx="1346599" cy="95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Düz Bağlayıcı 188">
            <a:extLst>
              <a:ext uri="{FF2B5EF4-FFF2-40B4-BE49-F238E27FC236}">
                <a16:creationId xmlns:a16="http://schemas.microsoft.com/office/drawing/2014/main" id="{1290A25A-BD2E-4FDD-8A8C-9814BCBDF379}"/>
              </a:ext>
            </a:extLst>
          </p:cNvPr>
          <p:cNvCxnSpPr/>
          <p:nvPr/>
        </p:nvCxnSpPr>
        <p:spPr>
          <a:xfrm>
            <a:off x="2131454" y="1339403"/>
            <a:ext cx="1706451" cy="10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Düz Bağlayıcı 189">
            <a:extLst>
              <a:ext uri="{FF2B5EF4-FFF2-40B4-BE49-F238E27FC236}">
                <a16:creationId xmlns:a16="http://schemas.microsoft.com/office/drawing/2014/main" id="{608962BC-EE91-402D-B5CC-600522D3C8D6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4893215" y="2986952"/>
            <a:ext cx="1481827" cy="113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Düz Bağlayıcı 190">
            <a:extLst>
              <a:ext uri="{FF2B5EF4-FFF2-40B4-BE49-F238E27FC236}">
                <a16:creationId xmlns:a16="http://schemas.microsoft.com/office/drawing/2014/main" id="{AB774B48-2A34-48AE-8D4E-BDFDA6AEAC82}"/>
              </a:ext>
            </a:extLst>
          </p:cNvPr>
          <p:cNvCxnSpPr>
            <a:cxnSpLocks/>
          </p:cNvCxnSpPr>
          <p:nvPr/>
        </p:nvCxnSpPr>
        <p:spPr>
          <a:xfrm>
            <a:off x="7177825" y="1297475"/>
            <a:ext cx="1991933" cy="16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Düz Bağlayıcı 191">
            <a:extLst>
              <a:ext uri="{FF2B5EF4-FFF2-40B4-BE49-F238E27FC236}">
                <a16:creationId xmlns:a16="http://schemas.microsoft.com/office/drawing/2014/main" id="{E21ACF6F-B851-4EAD-9B73-DD347BA62D7B}"/>
              </a:ext>
            </a:extLst>
          </p:cNvPr>
          <p:cNvCxnSpPr>
            <a:cxnSpLocks/>
          </p:cNvCxnSpPr>
          <p:nvPr/>
        </p:nvCxnSpPr>
        <p:spPr>
          <a:xfrm flipV="1">
            <a:off x="7368860" y="3254394"/>
            <a:ext cx="1880317" cy="11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Düz Bağlayıcı 192">
            <a:extLst>
              <a:ext uri="{FF2B5EF4-FFF2-40B4-BE49-F238E27FC236}">
                <a16:creationId xmlns:a16="http://schemas.microsoft.com/office/drawing/2014/main" id="{F5155CC8-2040-4034-B1A7-853ABDD7E571}"/>
              </a:ext>
            </a:extLst>
          </p:cNvPr>
          <p:cNvCxnSpPr>
            <a:cxnSpLocks/>
            <a:stCxn id="177" idx="7"/>
          </p:cNvCxnSpPr>
          <p:nvPr/>
        </p:nvCxnSpPr>
        <p:spPr>
          <a:xfrm flipV="1">
            <a:off x="2247710" y="2761246"/>
            <a:ext cx="1673908" cy="1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Düz Bağlayıcı 193">
            <a:extLst>
              <a:ext uri="{FF2B5EF4-FFF2-40B4-BE49-F238E27FC236}">
                <a16:creationId xmlns:a16="http://schemas.microsoft.com/office/drawing/2014/main" id="{C12EBA7A-8029-4CAD-8AF3-5EEF4F8DB167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2592568" y="6158179"/>
            <a:ext cx="3782474" cy="18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Düz Bağlayıcı 194">
            <a:extLst>
              <a:ext uri="{FF2B5EF4-FFF2-40B4-BE49-F238E27FC236}">
                <a16:creationId xmlns:a16="http://schemas.microsoft.com/office/drawing/2014/main" id="{562C6A7F-2F2A-400B-B1DF-4F053E46773A}"/>
              </a:ext>
            </a:extLst>
          </p:cNvPr>
          <p:cNvCxnSpPr>
            <a:cxnSpLocks/>
            <a:stCxn id="177" idx="4"/>
          </p:cNvCxnSpPr>
          <p:nvPr/>
        </p:nvCxnSpPr>
        <p:spPr>
          <a:xfrm>
            <a:off x="1828800" y="4778062"/>
            <a:ext cx="264017" cy="1225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Düz Bağlayıcı 195">
            <a:extLst>
              <a:ext uri="{FF2B5EF4-FFF2-40B4-BE49-F238E27FC236}">
                <a16:creationId xmlns:a16="http://schemas.microsoft.com/office/drawing/2014/main" id="{DBDBF819-64A5-468D-B7C1-CC8E9110E624}"/>
              </a:ext>
            </a:extLst>
          </p:cNvPr>
          <p:cNvCxnSpPr>
            <a:cxnSpLocks/>
          </p:cNvCxnSpPr>
          <p:nvPr/>
        </p:nvCxnSpPr>
        <p:spPr>
          <a:xfrm flipH="1">
            <a:off x="6832242" y="4709707"/>
            <a:ext cx="77273" cy="133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Düz Bağlayıcı 196">
            <a:extLst>
              <a:ext uri="{FF2B5EF4-FFF2-40B4-BE49-F238E27FC236}">
                <a16:creationId xmlns:a16="http://schemas.microsoft.com/office/drawing/2014/main" id="{6FA3CE3C-19AE-4FDC-A295-48086D97C97F}"/>
              </a:ext>
            </a:extLst>
          </p:cNvPr>
          <p:cNvCxnSpPr>
            <a:cxnSpLocks/>
          </p:cNvCxnSpPr>
          <p:nvPr/>
        </p:nvCxnSpPr>
        <p:spPr>
          <a:xfrm>
            <a:off x="1578072" y="1418331"/>
            <a:ext cx="142127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Düz Bağlayıcı 197">
            <a:extLst>
              <a:ext uri="{FF2B5EF4-FFF2-40B4-BE49-F238E27FC236}">
                <a16:creationId xmlns:a16="http://schemas.microsoft.com/office/drawing/2014/main" id="{554EEA4B-55AE-4804-B180-499410D7A27B}"/>
              </a:ext>
            </a:extLst>
          </p:cNvPr>
          <p:cNvCxnSpPr>
            <a:cxnSpLocks/>
            <a:stCxn id="176" idx="7"/>
          </p:cNvCxnSpPr>
          <p:nvPr/>
        </p:nvCxnSpPr>
        <p:spPr>
          <a:xfrm flipV="1">
            <a:off x="2548020" y="4426776"/>
            <a:ext cx="3749748" cy="148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Düz Bağlayıcı 198">
            <a:extLst>
              <a:ext uri="{FF2B5EF4-FFF2-40B4-BE49-F238E27FC236}">
                <a16:creationId xmlns:a16="http://schemas.microsoft.com/office/drawing/2014/main" id="{07C91865-20EB-4F5F-BEAB-50F235361FAC}"/>
              </a:ext>
            </a:extLst>
          </p:cNvPr>
          <p:cNvCxnSpPr>
            <a:cxnSpLocks/>
            <a:stCxn id="177" idx="6"/>
            <a:endCxn id="174" idx="2"/>
          </p:cNvCxnSpPr>
          <p:nvPr/>
        </p:nvCxnSpPr>
        <p:spPr>
          <a:xfrm>
            <a:off x="2421228" y="4307984"/>
            <a:ext cx="381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Düz Bağlayıcı 199">
            <a:extLst>
              <a:ext uri="{FF2B5EF4-FFF2-40B4-BE49-F238E27FC236}">
                <a16:creationId xmlns:a16="http://schemas.microsoft.com/office/drawing/2014/main" id="{1FA31C1C-D55D-4F5E-AC0B-2E6C86376F03}"/>
              </a:ext>
            </a:extLst>
          </p:cNvPr>
          <p:cNvCxnSpPr>
            <a:cxnSpLocks/>
          </p:cNvCxnSpPr>
          <p:nvPr/>
        </p:nvCxnSpPr>
        <p:spPr>
          <a:xfrm flipH="1">
            <a:off x="6651938" y="1418331"/>
            <a:ext cx="180304" cy="24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Metin kutusu 200">
            <a:extLst>
              <a:ext uri="{FF2B5EF4-FFF2-40B4-BE49-F238E27FC236}">
                <a16:creationId xmlns:a16="http://schemas.microsoft.com/office/drawing/2014/main" id="{D9A9D026-8CF6-4B00-8913-FBF4FAD96053}"/>
              </a:ext>
            </a:extLst>
          </p:cNvPr>
          <p:cNvSpPr txBox="1"/>
          <p:nvPr/>
        </p:nvSpPr>
        <p:spPr>
          <a:xfrm>
            <a:off x="4002110" y="660510"/>
            <a:ext cx="65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02" name="Metin kutusu 201">
            <a:extLst>
              <a:ext uri="{FF2B5EF4-FFF2-40B4-BE49-F238E27FC236}">
                <a16:creationId xmlns:a16="http://schemas.microsoft.com/office/drawing/2014/main" id="{A9A9526C-7B69-4B66-B246-33836761D39E}"/>
              </a:ext>
            </a:extLst>
          </p:cNvPr>
          <p:cNvSpPr txBox="1"/>
          <p:nvPr/>
        </p:nvSpPr>
        <p:spPr>
          <a:xfrm>
            <a:off x="5074277" y="1597152"/>
            <a:ext cx="69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03" name="Metin kutusu 202">
            <a:extLst>
              <a:ext uri="{FF2B5EF4-FFF2-40B4-BE49-F238E27FC236}">
                <a16:creationId xmlns:a16="http://schemas.microsoft.com/office/drawing/2014/main" id="{36E03622-B198-4CB0-B394-47BC8569141A}"/>
              </a:ext>
            </a:extLst>
          </p:cNvPr>
          <p:cNvSpPr txBox="1"/>
          <p:nvPr/>
        </p:nvSpPr>
        <p:spPr>
          <a:xfrm>
            <a:off x="2899893" y="1478361"/>
            <a:ext cx="75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04" name="Metin kutusu 203">
            <a:extLst>
              <a:ext uri="{FF2B5EF4-FFF2-40B4-BE49-F238E27FC236}">
                <a16:creationId xmlns:a16="http://schemas.microsoft.com/office/drawing/2014/main" id="{28189F5A-8E06-4FBC-8B4F-62627D7DD6F5}"/>
              </a:ext>
            </a:extLst>
          </p:cNvPr>
          <p:cNvSpPr txBox="1"/>
          <p:nvPr/>
        </p:nvSpPr>
        <p:spPr>
          <a:xfrm>
            <a:off x="1158497" y="2334427"/>
            <a:ext cx="63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05" name="Metin kutusu 204">
            <a:extLst>
              <a:ext uri="{FF2B5EF4-FFF2-40B4-BE49-F238E27FC236}">
                <a16:creationId xmlns:a16="http://schemas.microsoft.com/office/drawing/2014/main" id="{168B6B04-BF98-4BD7-A759-0FE6FDB13155}"/>
              </a:ext>
            </a:extLst>
          </p:cNvPr>
          <p:cNvSpPr txBox="1"/>
          <p:nvPr/>
        </p:nvSpPr>
        <p:spPr>
          <a:xfrm>
            <a:off x="2889201" y="2996119"/>
            <a:ext cx="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06" name="Metin kutusu 205">
            <a:extLst>
              <a:ext uri="{FF2B5EF4-FFF2-40B4-BE49-F238E27FC236}">
                <a16:creationId xmlns:a16="http://schemas.microsoft.com/office/drawing/2014/main" id="{D3BE23B3-E318-4C74-B2DA-F929F35F5602}"/>
              </a:ext>
            </a:extLst>
          </p:cNvPr>
          <p:cNvSpPr txBox="1"/>
          <p:nvPr/>
        </p:nvSpPr>
        <p:spPr>
          <a:xfrm>
            <a:off x="5396953" y="3105776"/>
            <a:ext cx="54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07" name="Metin kutusu 206">
            <a:extLst>
              <a:ext uri="{FF2B5EF4-FFF2-40B4-BE49-F238E27FC236}">
                <a16:creationId xmlns:a16="http://schemas.microsoft.com/office/drawing/2014/main" id="{1D843BFF-A660-4549-BA0E-AA40D6C15BE6}"/>
              </a:ext>
            </a:extLst>
          </p:cNvPr>
          <p:cNvSpPr txBox="1"/>
          <p:nvPr/>
        </p:nvSpPr>
        <p:spPr>
          <a:xfrm>
            <a:off x="4188097" y="3948279"/>
            <a:ext cx="895082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08" name="Metin kutusu 207">
            <a:extLst>
              <a:ext uri="{FF2B5EF4-FFF2-40B4-BE49-F238E27FC236}">
                <a16:creationId xmlns:a16="http://schemas.microsoft.com/office/drawing/2014/main" id="{41994ECE-0448-49AC-95CC-39CCA93BF1E4}"/>
              </a:ext>
            </a:extLst>
          </p:cNvPr>
          <p:cNvSpPr txBox="1"/>
          <p:nvPr/>
        </p:nvSpPr>
        <p:spPr>
          <a:xfrm>
            <a:off x="6829495" y="239956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209" name="Metin kutusu 208">
            <a:extLst>
              <a:ext uri="{FF2B5EF4-FFF2-40B4-BE49-F238E27FC236}">
                <a16:creationId xmlns:a16="http://schemas.microsoft.com/office/drawing/2014/main" id="{2C8CCA8E-69EF-4086-AA58-E1CAA08F04BB}"/>
              </a:ext>
            </a:extLst>
          </p:cNvPr>
          <p:cNvSpPr txBox="1"/>
          <p:nvPr/>
        </p:nvSpPr>
        <p:spPr>
          <a:xfrm>
            <a:off x="7973568" y="1663027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10" name="Metin kutusu 209">
            <a:extLst>
              <a:ext uri="{FF2B5EF4-FFF2-40B4-BE49-F238E27FC236}">
                <a16:creationId xmlns:a16="http://schemas.microsoft.com/office/drawing/2014/main" id="{C722B123-A7A8-4708-AC90-437AA223A9AB}"/>
              </a:ext>
            </a:extLst>
          </p:cNvPr>
          <p:cNvSpPr txBox="1"/>
          <p:nvPr/>
        </p:nvSpPr>
        <p:spPr>
          <a:xfrm>
            <a:off x="8262355" y="3753988"/>
            <a:ext cx="110492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211" name="Metin kutusu 210">
            <a:extLst>
              <a:ext uri="{FF2B5EF4-FFF2-40B4-BE49-F238E27FC236}">
                <a16:creationId xmlns:a16="http://schemas.microsoft.com/office/drawing/2014/main" id="{F3FC3383-5D41-4417-8C5C-88F7E35AE5EA}"/>
              </a:ext>
            </a:extLst>
          </p:cNvPr>
          <p:cNvSpPr txBox="1"/>
          <p:nvPr/>
        </p:nvSpPr>
        <p:spPr>
          <a:xfrm>
            <a:off x="3762437" y="4935899"/>
            <a:ext cx="74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212" name="Metin kutusu 211">
            <a:extLst>
              <a:ext uri="{FF2B5EF4-FFF2-40B4-BE49-F238E27FC236}">
                <a16:creationId xmlns:a16="http://schemas.microsoft.com/office/drawing/2014/main" id="{74FFB09C-E57A-4FC5-AB00-4F8647CFB893}"/>
              </a:ext>
            </a:extLst>
          </p:cNvPr>
          <p:cNvSpPr txBox="1"/>
          <p:nvPr/>
        </p:nvSpPr>
        <p:spPr>
          <a:xfrm>
            <a:off x="1975709" y="5126638"/>
            <a:ext cx="7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13" name="Metin kutusu 212">
            <a:extLst>
              <a:ext uri="{FF2B5EF4-FFF2-40B4-BE49-F238E27FC236}">
                <a16:creationId xmlns:a16="http://schemas.microsoft.com/office/drawing/2014/main" id="{55CECEAF-2322-4290-A73A-2DB1BDC38BBA}"/>
              </a:ext>
            </a:extLst>
          </p:cNvPr>
          <p:cNvSpPr txBox="1"/>
          <p:nvPr/>
        </p:nvSpPr>
        <p:spPr>
          <a:xfrm>
            <a:off x="4479187" y="5872767"/>
            <a:ext cx="8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214" name="Metin kutusu 213">
            <a:extLst>
              <a:ext uri="{FF2B5EF4-FFF2-40B4-BE49-F238E27FC236}">
                <a16:creationId xmlns:a16="http://schemas.microsoft.com/office/drawing/2014/main" id="{B9EE5730-15C6-4858-A1E3-4A291B95F4E6}"/>
              </a:ext>
            </a:extLst>
          </p:cNvPr>
          <p:cNvSpPr txBox="1"/>
          <p:nvPr/>
        </p:nvSpPr>
        <p:spPr>
          <a:xfrm>
            <a:off x="7046976" y="530523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15" name="Dikdörtgen 214">
            <a:extLst>
              <a:ext uri="{FF2B5EF4-FFF2-40B4-BE49-F238E27FC236}">
                <a16:creationId xmlns:a16="http://schemas.microsoft.com/office/drawing/2014/main" id="{EE25F1F5-CCD8-4874-B18B-D06A61EB05E6}"/>
              </a:ext>
            </a:extLst>
          </p:cNvPr>
          <p:cNvSpPr/>
          <p:nvPr/>
        </p:nvSpPr>
        <p:spPr>
          <a:xfrm>
            <a:off x="7424430" y="4600234"/>
            <a:ext cx="904956" cy="396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6" name="Metin kutusu 215">
            <a:extLst>
              <a:ext uri="{FF2B5EF4-FFF2-40B4-BE49-F238E27FC236}">
                <a16:creationId xmlns:a16="http://schemas.microsoft.com/office/drawing/2014/main" id="{1C6EA19C-5762-40D0-9BB9-336EE7B911A8}"/>
              </a:ext>
            </a:extLst>
          </p:cNvPr>
          <p:cNvSpPr txBox="1"/>
          <p:nvPr/>
        </p:nvSpPr>
        <p:spPr>
          <a:xfrm>
            <a:off x="7476757" y="4600234"/>
            <a:ext cx="7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(E)</a:t>
            </a:r>
          </a:p>
        </p:txBody>
      </p:sp>
      <p:sp>
        <p:nvSpPr>
          <p:cNvPr id="217" name="Dikdörtgen 216">
            <a:extLst>
              <a:ext uri="{FF2B5EF4-FFF2-40B4-BE49-F238E27FC236}">
                <a16:creationId xmlns:a16="http://schemas.microsoft.com/office/drawing/2014/main" id="{A3998B0D-2C00-41C6-8435-B3718A97E1D3}"/>
              </a:ext>
            </a:extLst>
          </p:cNvPr>
          <p:cNvSpPr/>
          <p:nvPr/>
        </p:nvSpPr>
        <p:spPr>
          <a:xfrm>
            <a:off x="7566250" y="6087256"/>
            <a:ext cx="841248" cy="4700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8" name="Dikdörtgen 217">
            <a:extLst>
              <a:ext uri="{FF2B5EF4-FFF2-40B4-BE49-F238E27FC236}">
                <a16:creationId xmlns:a16="http://schemas.microsoft.com/office/drawing/2014/main" id="{5A1CB4B4-F6D5-49EA-9498-F04B8E3849C8}"/>
              </a:ext>
            </a:extLst>
          </p:cNvPr>
          <p:cNvSpPr/>
          <p:nvPr/>
        </p:nvSpPr>
        <p:spPr>
          <a:xfrm>
            <a:off x="10046542" y="3525723"/>
            <a:ext cx="1047222" cy="5975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9" name="Dikdörtgen 218">
            <a:extLst>
              <a:ext uri="{FF2B5EF4-FFF2-40B4-BE49-F238E27FC236}">
                <a16:creationId xmlns:a16="http://schemas.microsoft.com/office/drawing/2014/main" id="{4A3AFDA1-E0C9-4FDD-A209-4C1D8BA71584}"/>
              </a:ext>
            </a:extLst>
          </p:cNvPr>
          <p:cNvSpPr/>
          <p:nvPr/>
        </p:nvSpPr>
        <p:spPr>
          <a:xfrm>
            <a:off x="7443989" y="660510"/>
            <a:ext cx="801709" cy="5544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0" name="Dikdörtgen 219">
            <a:extLst>
              <a:ext uri="{FF2B5EF4-FFF2-40B4-BE49-F238E27FC236}">
                <a16:creationId xmlns:a16="http://schemas.microsoft.com/office/drawing/2014/main" id="{4BC9A254-0184-4EE9-B3E7-D755E16769A7}"/>
              </a:ext>
            </a:extLst>
          </p:cNvPr>
          <p:cNvSpPr/>
          <p:nvPr/>
        </p:nvSpPr>
        <p:spPr>
          <a:xfrm>
            <a:off x="5238572" y="2275362"/>
            <a:ext cx="800752" cy="4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1" name="Dikdörtgen 220">
            <a:extLst>
              <a:ext uri="{FF2B5EF4-FFF2-40B4-BE49-F238E27FC236}">
                <a16:creationId xmlns:a16="http://schemas.microsoft.com/office/drawing/2014/main" id="{62E1F2AF-E0CF-4C9F-A142-2C7A0AF225C0}"/>
              </a:ext>
            </a:extLst>
          </p:cNvPr>
          <p:cNvSpPr/>
          <p:nvPr/>
        </p:nvSpPr>
        <p:spPr>
          <a:xfrm>
            <a:off x="2548020" y="4492649"/>
            <a:ext cx="804464" cy="476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2" name="Dikdörtgen 221">
            <a:extLst>
              <a:ext uri="{FF2B5EF4-FFF2-40B4-BE49-F238E27FC236}">
                <a16:creationId xmlns:a16="http://schemas.microsoft.com/office/drawing/2014/main" id="{93946DE8-1BA4-473A-88F9-657EEAACCD46}"/>
              </a:ext>
            </a:extLst>
          </p:cNvPr>
          <p:cNvSpPr/>
          <p:nvPr/>
        </p:nvSpPr>
        <p:spPr>
          <a:xfrm>
            <a:off x="2826913" y="6314623"/>
            <a:ext cx="935524" cy="4854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3" name="Dikdörtgen 222">
            <a:extLst>
              <a:ext uri="{FF2B5EF4-FFF2-40B4-BE49-F238E27FC236}">
                <a16:creationId xmlns:a16="http://schemas.microsoft.com/office/drawing/2014/main" id="{289E5C55-A9A4-4222-9B48-B4CCAC026BCB}"/>
              </a:ext>
            </a:extLst>
          </p:cNvPr>
          <p:cNvSpPr/>
          <p:nvPr/>
        </p:nvSpPr>
        <p:spPr>
          <a:xfrm>
            <a:off x="2195849" y="324740"/>
            <a:ext cx="829362" cy="5867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4" name="Metin kutusu 223">
            <a:extLst>
              <a:ext uri="{FF2B5EF4-FFF2-40B4-BE49-F238E27FC236}">
                <a16:creationId xmlns:a16="http://schemas.microsoft.com/office/drawing/2014/main" id="{4D1F9C8F-01AC-4D89-A1B8-32E4F8774817}"/>
              </a:ext>
            </a:extLst>
          </p:cNvPr>
          <p:cNvSpPr txBox="1"/>
          <p:nvPr/>
        </p:nvSpPr>
        <p:spPr>
          <a:xfrm>
            <a:off x="2285999" y="402998"/>
            <a:ext cx="71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202124"/>
                </a:solidFill>
                <a:latin typeface="arial" panose="020B0604020202020204" pitchFamily="34" charset="0"/>
              </a:rPr>
              <a:t>7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tr-TR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225" name="Metin kutusu 224">
            <a:extLst>
              <a:ext uri="{FF2B5EF4-FFF2-40B4-BE49-F238E27FC236}">
                <a16:creationId xmlns:a16="http://schemas.microsoft.com/office/drawing/2014/main" id="{6FCF2A76-96AF-4EE2-9DCC-474E1A6E4A87}"/>
              </a:ext>
            </a:extLst>
          </p:cNvPr>
          <p:cNvSpPr txBox="1"/>
          <p:nvPr/>
        </p:nvSpPr>
        <p:spPr>
          <a:xfrm>
            <a:off x="10142672" y="3629052"/>
            <a:ext cx="81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 (E)</a:t>
            </a:r>
          </a:p>
        </p:txBody>
      </p:sp>
      <p:sp>
        <p:nvSpPr>
          <p:cNvPr id="226" name="Metin kutusu 225">
            <a:extLst>
              <a:ext uri="{FF2B5EF4-FFF2-40B4-BE49-F238E27FC236}">
                <a16:creationId xmlns:a16="http://schemas.microsoft.com/office/drawing/2014/main" id="{5BE6C99E-53D6-4E0E-AB68-AE18C93E3BF4}"/>
              </a:ext>
            </a:extLst>
          </p:cNvPr>
          <p:cNvSpPr txBox="1"/>
          <p:nvPr/>
        </p:nvSpPr>
        <p:spPr>
          <a:xfrm>
            <a:off x="7545494" y="736708"/>
            <a:ext cx="72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 (E)</a:t>
            </a:r>
          </a:p>
        </p:txBody>
      </p:sp>
      <p:sp>
        <p:nvSpPr>
          <p:cNvPr id="227" name="Metin kutusu 226">
            <a:extLst>
              <a:ext uri="{FF2B5EF4-FFF2-40B4-BE49-F238E27FC236}">
                <a16:creationId xmlns:a16="http://schemas.microsoft.com/office/drawing/2014/main" id="{7E7006D3-1E9D-4D56-8A44-24A40CD28326}"/>
              </a:ext>
            </a:extLst>
          </p:cNvPr>
          <p:cNvSpPr txBox="1"/>
          <p:nvPr/>
        </p:nvSpPr>
        <p:spPr>
          <a:xfrm>
            <a:off x="7650050" y="6121292"/>
            <a:ext cx="67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228" name="Metin kutusu 227">
            <a:extLst>
              <a:ext uri="{FF2B5EF4-FFF2-40B4-BE49-F238E27FC236}">
                <a16:creationId xmlns:a16="http://schemas.microsoft.com/office/drawing/2014/main" id="{DF3BC279-48E4-4571-A805-C64AA04772C3}"/>
              </a:ext>
            </a:extLst>
          </p:cNvPr>
          <p:cNvSpPr txBox="1"/>
          <p:nvPr/>
        </p:nvSpPr>
        <p:spPr>
          <a:xfrm>
            <a:off x="2950252" y="6386779"/>
            <a:ext cx="69966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7 (H)</a:t>
            </a:r>
          </a:p>
        </p:txBody>
      </p:sp>
      <p:sp>
        <p:nvSpPr>
          <p:cNvPr id="229" name="Metin kutusu 228">
            <a:extLst>
              <a:ext uri="{FF2B5EF4-FFF2-40B4-BE49-F238E27FC236}">
                <a16:creationId xmlns:a16="http://schemas.microsoft.com/office/drawing/2014/main" id="{0ED83BD4-5200-4693-9806-1DEF637A2E97}"/>
              </a:ext>
            </a:extLst>
          </p:cNvPr>
          <p:cNvSpPr txBox="1"/>
          <p:nvPr/>
        </p:nvSpPr>
        <p:spPr>
          <a:xfrm>
            <a:off x="2643820" y="4543787"/>
            <a:ext cx="6634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6 (C)</a:t>
            </a:r>
          </a:p>
        </p:txBody>
      </p:sp>
      <p:sp>
        <p:nvSpPr>
          <p:cNvPr id="230" name="Metin kutusu 229">
            <a:extLst>
              <a:ext uri="{FF2B5EF4-FFF2-40B4-BE49-F238E27FC236}">
                <a16:creationId xmlns:a16="http://schemas.microsoft.com/office/drawing/2014/main" id="{CD6BF765-697E-4B90-8264-D8B52FA01134}"/>
              </a:ext>
            </a:extLst>
          </p:cNvPr>
          <p:cNvSpPr txBox="1"/>
          <p:nvPr/>
        </p:nvSpPr>
        <p:spPr>
          <a:xfrm>
            <a:off x="5331854" y="2391914"/>
            <a:ext cx="6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 (E)</a:t>
            </a:r>
          </a:p>
        </p:txBody>
      </p:sp>
      <p:sp>
        <p:nvSpPr>
          <p:cNvPr id="231" name="Dikdörtgen 230">
            <a:extLst>
              <a:ext uri="{FF2B5EF4-FFF2-40B4-BE49-F238E27FC236}">
                <a16:creationId xmlns:a16="http://schemas.microsoft.com/office/drawing/2014/main" id="{1480BA07-EF57-4867-8AEC-540F6F11EC36}"/>
              </a:ext>
            </a:extLst>
          </p:cNvPr>
          <p:cNvSpPr/>
          <p:nvPr/>
        </p:nvSpPr>
        <p:spPr>
          <a:xfrm>
            <a:off x="10359012" y="307403"/>
            <a:ext cx="1157694" cy="533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2" name="Dikdörtgen 231">
            <a:extLst>
              <a:ext uri="{FF2B5EF4-FFF2-40B4-BE49-F238E27FC236}">
                <a16:creationId xmlns:a16="http://schemas.microsoft.com/office/drawing/2014/main" id="{09F8A545-7AAA-4439-842A-7F02222F0AA3}"/>
              </a:ext>
            </a:extLst>
          </p:cNvPr>
          <p:cNvSpPr/>
          <p:nvPr/>
        </p:nvSpPr>
        <p:spPr>
          <a:xfrm>
            <a:off x="10375335" y="1046847"/>
            <a:ext cx="1157695" cy="554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3" name="Dikdörtgen 232">
            <a:extLst>
              <a:ext uri="{FF2B5EF4-FFF2-40B4-BE49-F238E27FC236}">
                <a16:creationId xmlns:a16="http://schemas.microsoft.com/office/drawing/2014/main" id="{74B8EC06-0594-40F6-8DD8-9C829A4D7989}"/>
              </a:ext>
            </a:extLst>
          </p:cNvPr>
          <p:cNvSpPr/>
          <p:nvPr/>
        </p:nvSpPr>
        <p:spPr>
          <a:xfrm>
            <a:off x="10375335" y="1737136"/>
            <a:ext cx="1157695" cy="488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4" name="Metin kutusu 233">
            <a:extLst>
              <a:ext uri="{FF2B5EF4-FFF2-40B4-BE49-F238E27FC236}">
                <a16:creationId xmlns:a16="http://schemas.microsoft.com/office/drawing/2014/main" id="{65639082-C739-435E-9016-2EF7EE370BF4}"/>
              </a:ext>
            </a:extLst>
          </p:cNvPr>
          <p:cNvSpPr txBox="1"/>
          <p:nvPr/>
        </p:nvSpPr>
        <p:spPr>
          <a:xfrm>
            <a:off x="10437000" y="392264"/>
            <a:ext cx="8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Known</a:t>
            </a:r>
            <a:endParaRPr lang="tr-TR" dirty="0"/>
          </a:p>
        </p:txBody>
      </p:sp>
      <p:sp>
        <p:nvSpPr>
          <p:cNvPr id="235" name="Metin kutusu 234">
            <a:extLst>
              <a:ext uri="{FF2B5EF4-FFF2-40B4-BE49-F238E27FC236}">
                <a16:creationId xmlns:a16="http://schemas.microsoft.com/office/drawing/2014/main" id="{D82F4762-A743-4489-93C4-C858614B559A}"/>
              </a:ext>
            </a:extLst>
          </p:cNvPr>
          <p:cNvSpPr txBox="1"/>
          <p:nvPr/>
        </p:nvSpPr>
        <p:spPr>
          <a:xfrm>
            <a:off x="10375335" y="1130551"/>
            <a:ext cx="1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Modfying</a:t>
            </a:r>
            <a:endParaRPr lang="tr-TR" dirty="0"/>
          </a:p>
        </p:txBody>
      </p:sp>
      <p:sp>
        <p:nvSpPr>
          <p:cNvPr id="236" name="Metin kutusu 235">
            <a:extLst>
              <a:ext uri="{FF2B5EF4-FFF2-40B4-BE49-F238E27FC236}">
                <a16:creationId xmlns:a16="http://schemas.microsoft.com/office/drawing/2014/main" id="{10E1A4C5-ED13-4A07-BE9C-F88EF0A3E070}"/>
              </a:ext>
            </a:extLst>
          </p:cNvPr>
          <p:cNvSpPr txBox="1"/>
          <p:nvPr/>
        </p:nvSpPr>
        <p:spPr>
          <a:xfrm>
            <a:off x="10280714" y="1697465"/>
            <a:ext cx="150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Not </a:t>
            </a:r>
            <a:r>
              <a:rPr lang="tr-TR" sz="1600" dirty="0" err="1"/>
              <a:t>known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not </a:t>
            </a:r>
            <a:r>
              <a:rPr lang="tr-TR" sz="1600" dirty="0" err="1"/>
              <a:t>checked</a:t>
            </a:r>
            <a:endParaRPr lang="tr-TR" sz="1600" dirty="0"/>
          </a:p>
        </p:txBody>
      </p:sp>
      <p:sp>
        <p:nvSpPr>
          <p:cNvPr id="237" name="Dikdörtgen 236">
            <a:extLst>
              <a:ext uri="{FF2B5EF4-FFF2-40B4-BE49-F238E27FC236}">
                <a16:creationId xmlns:a16="http://schemas.microsoft.com/office/drawing/2014/main" id="{DB497126-80D9-4C31-A83F-258CE9A08B4D}"/>
              </a:ext>
            </a:extLst>
          </p:cNvPr>
          <p:cNvSpPr/>
          <p:nvPr/>
        </p:nvSpPr>
        <p:spPr>
          <a:xfrm>
            <a:off x="10375336" y="2308073"/>
            <a:ext cx="1157694" cy="537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dirty="0"/>
          </a:p>
        </p:txBody>
      </p:sp>
      <p:sp>
        <p:nvSpPr>
          <p:cNvPr id="238" name="Metin kutusu 237">
            <a:extLst>
              <a:ext uri="{FF2B5EF4-FFF2-40B4-BE49-F238E27FC236}">
                <a16:creationId xmlns:a16="http://schemas.microsoft.com/office/drawing/2014/main" id="{D39D7AE6-C64D-4A3B-ADE2-A0EEB2A0A323}"/>
              </a:ext>
            </a:extLst>
          </p:cNvPr>
          <p:cNvSpPr txBox="1"/>
          <p:nvPr/>
        </p:nvSpPr>
        <p:spPr>
          <a:xfrm>
            <a:off x="10280714" y="2235348"/>
            <a:ext cx="1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</a:t>
            </a:r>
            <a:r>
              <a:rPr lang="tr-TR" dirty="0" err="1"/>
              <a:t>marked</a:t>
            </a:r>
            <a:r>
              <a:rPr lang="tr-TR" dirty="0"/>
              <a:t> as </a:t>
            </a:r>
            <a:r>
              <a:rPr lang="tr-TR" dirty="0" err="1"/>
              <a:t>known</a:t>
            </a:r>
            <a:r>
              <a:rPr lang="tr-TR" dirty="0"/>
              <a:t> yet</a:t>
            </a:r>
          </a:p>
          <a:p>
            <a:endParaRPr lang="tr-TR" dirty="0"/>
          </a:p>
        </p:txBody>
      </p:sp>
      <p:sp>
        <p:nvSpPr>
          <p:cNvPr id="239" name="Metin kutusu 238">
            <a:extLst>
              <a:ext uri="{FF2B5EF4-FFF2-40B4-BE49-F238E27FC236}">
                <a16:creationId xmlns:a16="http://schemas.microsoft.com/office/drawing/2014/main" id="{43FC91A9-CB99-4DD4-8045-A035581861F8}"/>
              </a:ext>
            </a:extLst>
          </p:cNvPr>
          <p:cNvSpPr txBox="1"/>
          <p:nvPr/>
        </p:nvSpPr>
        <p:spPr>
          <a:xfrm>
            <a:off x="9367276" y="4600234"/>
            <a:ext cx="2579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Marking</a:t>
            </a:r>
            <a:r>
              <a:rPr lang="tr-TR" dirty="0"/>
              <a:t> G as </a:t>
            </a:r>
            <a:r>
              <a:rPr lang="tr-TR" dirty="0" err="1"/>
              <a:t>known</a:t>
            </a:r>
            <a:r>
              <a:rPr lang="tr-TR" dirty="0"/>
              <a:t> since it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vertices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28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2528</Words>
  <Application>Microsoft Office PowerPoint</Application>
  <PresentationFormat>Geniş ekran</PresentationFormat>
  <Paragraphs>1364</Paragraphs>
  <Slides>65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65</vt:i4>
      </vt:variant>
    </vt:vector>
  </HeadingPairs>
  <TitlesOfParts>
    <vt:vector size="70" baseType="lpstr">
      <vt:lpstr>Arial</vt:lpstr>
      <vt:lpstr>Arial</vt:lpstr>
      <vt:lpstr>Calibri</vt:lpstr>
      <vt:lpstr>Calibri Light</vt:lpstr>
      <vt:lpstr>Office Teması</vt:lpstr>
      <vt:lpstr>Question 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2 Arrows are to show edges. They do NOT represent a directed graph.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3  Arrows are to show edges. They do NOT represent a directed graph.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4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Ural Sarp Sipahi</dc:creator>
  <cp:lastModifiedBy>Ural Sarp Sipahi</cp:lastModifiedBy>
  <cp:revision>11</cp:revision>
  <dcterms:created xsi:type="dcterms:W3CDTF">2021-12-24T16:42:02Z</dcterms:created>
  <dcterms:modified xsi:type="dcterms:W3CDTF">2021-12-25T15:40:18Z</dcterms:modified>
</cp:coreProperties>
</file>