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5 RAMA RAO UNDURU" userId="23902b75e63ea95d" providerId="LiveId" clId="{433A1DD1-7FFC-462F-BB3B-0C13EA8B15B0}"/>
    <pc:docChg chg="undo custSel modSld">
      <pc:chgData name="175 RAMA RAO UNDURU" userId="23902b75e63ea95d" providerId="LiveId" clId="{433A1DD1-7FFC-462F-BB3B-0C13EA8B15B0}" dt="2025-02-23T08:39:58.272" v="353" actId="12"/>
      <pc:docMkLst>
        <pc:docMk/>
      </pc:docMkLst>
      <pc:sldChg chg="modSp mod">
        <pc:chgData name="175 RAMA RAO UNDURU" userId="23902b75e63ea95d" providerId="LiveId" clId="{433A1DD1-7FFC-462F-BB3B-0C13EA8B15B0}" dt="2025-02-23T08:14:21.080" v="308" actId="20577"/>
        <pc:sldMkLst>
          <pc:docMk/>
          <pc:sldMk cId="0" sldId="259"/>
        </pc:sldMkLst>
        <pc:spChg chg="mod">
          <ac:chgData name="175 RAMA RAO UNDURU" userId="23902b75e63ea95d" providerId="LiveId" clId="{433A1DD1-7FFC-462F-BB3B-0C13EA8B15B0}" dt="2025-02-23T08:14:21.080" v="308" actId="20577"/>
          <ac:spMkLst>
            <pc:docMk/>
            <pc:sldMk cId="0" sldId="259"/>
            <ac:spMk id="129" creationId="{00000000-0000-0000-0000-000000000000}"/>
          </ac:spMkLst>
        </pc:spChg>
      </pc:sldChg>
      <pc:sldChg chg="modSp mod">
        <pc:chgData name="175 RAMA RAO UNDURU" userId="23902b75e63ea95d" providerId="LiveId" clId="{433A1DD1-7FFC-462F-BB3B-0C13EA8B15B0}" dt="2025-02-21T13:39:43.692" v="156" actId="12"/>
        <pc:sldMkLst>
          <pc:docMk/>
          <pc:sldMk cId="0" sldId="260"/>
        </pc:sldMkLst>
        <pc:spChg chg="mod">
          <ac:chgData name="175 RAMA RAO UNDURU" userId="23902b75e63ea95d" providerId="LiveId" clId="{433A1DD1-7FFC-462F-BB3B-0C13EA8B15B0}" dt="2025-02-21T13:39:43.692" v="156" actId="12"/>
          <ac:spMkLst>
            <pc:docMk/>
            <pc:sldMk cId="0" sldId="260"/>
            <ac:spMk id="135" creationId="{00000000-0000-0000-0000-000000000000}"/>
          </ac:spMkLst>
        </pc:spChg>
      </pc:sldChg>
      <pc:sldChg chg="addSp delSp modSp mod">
        <pc:chgData name="175 RAMA RAO UNDURU" userId="23902b75e63ea95d" providerId="LiveId" clId="{433A1DD1-7FFC-462F-BB3B-0C13EA8B15B0}" dt="2025-02-23T08:13:35.479" v="301" actId="1076"/>
        <pc:sldMkLst>
          <pc:docMk/>
          <pc:sldMk cId="0" sldId="262"/>
        </pc:sldMkLst>
        <pc:spChg chg="mod">
          <ac:chgData name="175 RAMA RAO UNDURU" userId="23902b75e63ea95d" providerId="LiveId" clId="{433A1DD1-7FFC-462F-BB3B-0C13EA8B15B0}" dt="2025-02-21T13:48:59.095" v="195" actId="14100"/>
          <ac:spMkLst>
            <pc:docMk/>
            <pc:sldMk cId="0" sldId="262"/>
            <ac:spMk id="147" creationId="{00000000-0000-0000-0000-000000000000}"/>
          </ac:spMkLst>
        </pc:spChg>
        <pc:picChg chg="add del mod modCrop">
          <ac:chgData name="175 RAMA RAO UNDURU" userId="23902b75e63ea95d" providerId="LiveId" clId="{433A1DD1-7FFC-462F-BB3B-0C13EA8B15B0}" dt="2025-02-23T08:12:07.011" v="291" actId="21"/>
          <ac:picMkLst>
            <pc:docMk/>
            <pc:sldMk cId="0" sldId="262"/>
            <ac:picMk id="3" creationId="{CB4E13DF-64A2-A2A9-14C4-6F27BEE20E36}"/>
          </ac:picMkLst>
        </pc:picChg>
        <pc:picChg chg="add mod">
          <ac:chgData name="175 RAMA RAO UNDURU" userId="23902b75e63ea95d" providerId="LiveId" clId="{433A1DD1-7FFC-462F-BB3B-0C13EA8B15B0}" dt="2025-02-23T08:13:29.035" v="299" actId="14100"/>
          <ac:picMkLst>
            <pc:docMk/>
            <pc:sldMk cId="0" sldId="262"/>
            <ac:picMk id="4" creationId="{C4CDD630-0594-C144-C3AA-BAA01714B4FE}"/>
          </ac:picMkLst>
        </pc:picChg>
        <pc:picChg chg="add mod">
          <ac:chgData name="175 RAMA RAO UNDURU" userId="23902b75e63ea95d" providerId="LiveId" clId="{433A1DD1-7FFC-462F-BB3B-0C13EA8B15B0}" dt="2025-02-23T08:13:35.479" v="301" actId="1076"/>
          <ac:picMkLst>
            <pc:docMk/>
            <pc:sldMk cId="0" sldId="262"/>
            <ac:picMk id="5" creationId="{802B5D63-BAEB-D936-61BF-54908E79DF03}"/>
          </ac:picMkLst>
        </pc:picChg>
        <pc:picChg chg="add mod">
          <ac:chgData name="175 RAMA RAO UNDURU" userId="23902b75e63ea95d" providerId="LiveId" clId="{433A1DD1-7FFC-462F-BB3B-0C13EA8B15B0}" dt="2025-02-23T08:13:32.111" v="300" actId="1076"/>
          <ac:picMkLst>
            <pc:docMk/>
            <pc:sldMk cId="0" sldId="262"/>
            <ac:picMk id="6" creationId="{6A2FC880-6193-5052-C5F7-88F402A1C590}"/>
          </ac:picMkLst>
        </pc:picChg>
      </pc:sldChg>
      <pc:sldChg chg="modSp mod">
        <pc:chgData name="175 RAMA RAO UNDURU" userId="23902b75e63ea95d" providerId="LiveId" clId="{433A1DD1-7FFC-462F-BB3B-0C13EA8B15B0}" dt="2025-02-23T08:39:58.272" v="353" actId="12"/>
        <pc:sldMkLst>
          <pc:docMk/>
          <pc:sldMk cId="0" sldId="264"/>
        </pc:sldMkLst>
        <pc:spChg chg="mod">
          <ac:chgData name="175 RAMA RAO UNDURU" userId="23902b75e63ea95d" providerId="LiveId" clId="{433A1DD1-7FFC-462F-BB3B-0C13EA8B15B0}" dt="2025-02-23T08:39:58.272" v="353" actId="12"/>
          <ac:spMkLst>
            <pc:docMk/>
            <pc:sldMk cId="0" sldId="264"/>
            <ac:spMk id="15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ts val="3600"/>
              <a:buFont typeface="Arial"/>
              <a:buNone/>
            </a:pPr>
            <a:r>
              <a:rPr lang="en-US" b="1" dirty="0">
                <a:solidFill>
                  <a:schemeClr val="accent1"/>
                </a:solidFill>
                <a:latin typeface="Arial"/>
                <a:cs typeface="Arial"/>
                <a:sym typeface="Arial"/>
              </a:rPr>
              <a:t>SECURE DATA HIDING IN IMAGE USING STEGANOGRAPHY</a:t>
            </a:r>
            <a:endParaRPr dirty="0"/>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sz="3200" b="1" i="0" u="none" strike="noStrike" cap="none">
              <a:solidFill>
                <a:srgbClr val="1482AB"/>
              </a:solidFill>
              <a:latin typeface="Arial"/>
              <a:ea typeface="Arial"/>
              <a:cs typeface="Arial"/>
              <a:sym typeface="Arial"/>
            </a:endParaRPr>
          </a:p>
        </p:txBody>
      </p:sp>
      <p:sp>
        <p:nvSpPr>
          <p:cNvPr id="111" name="Google Shape;111;p13"/>
          <p:cNvSpPr txBox="1"/>
          <p:nvPr/>
        </p:nvSpPr>
        <p:spPr>
          <a:xfrm>
            <a:off x="3117529" y="4586365"/>
            <a:ext cx="7980300" cy="13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Student Name : UNDURU RAMA RAO</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College Name &amp; Department : PARUL UNIVERSITY(ECE) </a:t>
            </a:r>
            <a:endParaRPr dirty="0"/>
          </a:p>
          <a:p>
            <a:pPr marL="0" marR="0" lvl="0" indent="0" algn="l" rtl="0">
              <a:spcBef>
                <a:spcPts val="0"/>
              </a:spcBef>
              <a:spcAft>
                <a:spcPts val="0"/>
              </a:spcAft>
              <a:buNone/>
            </a:pPr>
            <a:endParaRPr sz="2000" b="1"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206121" algn="l" rtl="0">
              <a:lnSpc>
                <a:spcPct val="110000"/>
              </a:lnSpc>
              <a:spcBef>
                <a:spcPts val="0"/>
              </a:spcBef>
              <a:spcAft>
                <a:spcPts val="0"/>
              </a:spcAft>
              <a:buSzPts val="1564"/>
              <a:buNone/>
            </a:pPr>
            <a:endParaRPr lang="en-IN" dirty="0"/>
          </a:p>
          <a:p>
            <a:pPr marL="385064" indent="-285750">
              <a:spcBef>
                <a:spcPts val="0"/>
              </a:spcBef>
              <a:buSzPts val="1564"/>
            </a:pPr>
            <a:r>
              <a:rPr lang="en-IN" sz="2200" dirty="0">
                <a:latin typeface="Times New Roman" panose="02020603050405020304" pitchFamily="18" charset="0"/>
                <a:cs typeface="Times New Roman" panose="02020603050405020304" pitchFamily="18" charset="0"/>
              </a:rPr>
              <a:t>Implementing deep learning for automated steganalysis (detection and prevention).</a:t>
            </a:r>
          </a:p>
          <a:p>
            <a:pPr marL="385064" indent="-285750">
              <a:spcBef>
                <a:spcPts val="0"/>
              </a:spcBef>
              <a:buSzPts val="1564"/>
            </a:pPr>
            <a:r>
              <a:rPr lang="en-IN" sz="2200" dirty="0">
                <a:latin typeface="Times New Roman" panose="02020603050405020304" pitchFamily="18" charset="0"/>
                <a:cs typeface="Times New Roman" panose="02020603050405020304" pitchFamily="18" charset="0"/>
              </a:rPr>
              <a:t>Enhancing security by adding encryption before embedding data.</a:t>
            </a:r>
          </a:p>
          <a:p>
            <a:pPr marL="385064" indent="-285750">
              <a:spcBef>
                <a:spcPts val="0"/>
              </a:spcBef>
              <a:buSzPts val="1564"/>
            </a:pPr>
            <a:r>
              <a:rPr lang="en-IN" sz="2200" dirty="0">
                <a:latin typeface="Times New Roman" panose="02020603050405020304" pitchFamily="18" charset="0"/>
                <a:cs typeface="Times New Roman" panose="02020603050405020304" pitchFamily="18" charset="0"/>
              </a:rPr>
              <a:t>Developing a mobile application for easy steganography use.</a:t>
            </a:r>
          </a:p>
          <a:p>
            <a:pPr marL="385064" indent="-285750">
              <a:spcBef>
                <a:spcPts val="0"/>
              </a:spcBef>
              <a:buSzPts val="1564"/>
            </a:pPr>
            <a:r>
              <a:rPr lang="en-IN" sz="2200" dirty="0">
                <a:latin typeface="Times New Roman" panose="02020603050405020304" pitchFamily="18" charset="0"/>
                <a:cs typeface="Times New Roman" panose="02020603050405020304" pitchFamily="18" charset="0"/>
              </a:rPr>
              <a:t>Exploring video and audio steganography for broader applications.</a:t>
            </a:r>
            <a:endParaRPr sz="2200" dirty="0">
              <a:latin typeface="Times New Roman" panose="02020603050405020304" pitchFamily="18" charset="0"/>
              <a:cs typeface="Times New Roman" panose="02020603050405020304" pitchFamily="18" charset="0"/>
            </a:endParaRPr>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SCOPE(OPTIONAL)</a:t>
            </a:r>
            <a:endParaRPr sz="4400" b="1" cap="none">
              <a:solidFill>
                <a:schemeClr val="accen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Technology used</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Wow factor </a:t>
            </a:r>
            <a:endParaRPr sz="200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End users</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Git-hub Link</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0" lvl="0" indent="0" algn="l" rtl="0">
              <a:lnSpc>
                <a:spcPct val="110000"/>
              </a:lnSpc>
              <a:spcBef>
                <a:spcPts val="1000"/>
              </a:spcBef>
              <a:spcAft>
                <a:spcPts val="0"/>
              </a:spcAft>
              <a:buSzPts val="1840"/>
              <a:buNone/>
            </a:pPr>
            <a:endParaRPr sz="2000" b="1">
              <a:latin typeface="Arial"/>
              <a:ea typeface="Arial"/>
              <a:cs typeface="Arial"/>
              <a:sym typeface="Arial"/>
            </a:endParaRPr>
          </a:p>
          <a:p>
            <a:pPr marL="305435" lvl="0" indent="-188595" algn="l" rtl="0">
              <a:lnSpc>
                <a:spcPct val="110000"/>
              </a:lnSpc>
              <a:spcBef>
                <a:spcPts val="1000"/>
              </a:spcBef>
              <a:spcAft>
                <a:spcPts val="0"/>
              </a:spcAft>
              <a:buSzPts val="1840"/>
              <a:buNone/>
            </a:pPr>
            <a:endParaRPr sz="2000" b="1">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ct val="100000"/>
              <a:buFont typeface="Arial"/>
              <a:buNone/>
            </a:pPr>
            <a:r>
              <a:rPr lang="en-US" sz="2200" b="1" dirty="0">
                <a:solidFill>
                  <a:schemeClr val="accent1"/>
                </a:solidFill>
                <a:latin typeface="Arial"/>
                <a:cs typeface="Arial"/>
                <a:sym typeface="Arial"/>
              </a:rPr>
              <a:t>SECURE DATA HIDING IN IMAGE USING STEGANOGRAPHY</a:t>
            </a:r>
            <a:endParaRPr sz="2200" dirty="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0" indent="0">
              <a:spcBef>
                <a:spcPts val="0"/>
              </a:spcBef>
              <a:buSzPts val="2944"/>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PROBLEM STATEMENT:-</a:t>
            </a:r>
          </a:p>
          <a:p>
            <a:pPr marL="0" indent="0">
              <a:spcBef>
                <a:spcPts val="0"/>
              </a:spcBef>
              <a:buSzPts val="2944"/>
              <a:buNone/>
            </a:pP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buSzPts val="2944"/>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pPr marL="0" lvl="0" indent="0" algn="l" rtl="0">
              <a:lnSpc>
                <a:spcPct val="110000"/>
              </a:lnSpc>
              <a:spcBef>
                <a:spcPts val="0"/>
              </a:spcBef>
              <a:spcAft>
                <a:spcPts val="0"/>
              </a:spcAft>
              <a:buSzPts val="2944"/>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TECHNOLOGY  USED</a:t>
            </a:r>
            <a:endParaRPr sz="4400"/>
          </a:p>
        </p:txBody>
      </p:sp>
      <p:sp>
        <p:nvSpPr>
          <p:cNvPr id="129" name="Google Shape;129;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anchor="ctr" anchorCtr="0">
            <a:noAutofit/>
          </a:bodyPr>
          <a:lstStyle/>
          <a:p>
            <a:pPr marL="285750" lvl="0" indent="-285750" algn="l" rtl="0">
              <a:lnSpc>
                <a:spcPct val="110000"/>
              </a:lnSpc>
              <a:spcBef>
                <a:spcPts val="0"/>
              </a:spcBef>
              <a:spcAft>
                <a:spcPts val="0"/>
              </a:spcAft>
              <a:buSzPts val="1564"/>
              <a:buFont typeface="Wingdings" panose="05000000000000000000" pitchFamily="2" charset="2"/>
              <a:buChar char="Ø"/>
            </a:pPr>
            <a:r>
              <a:rPr lang="en-IN" dirty="0"/>
              <a:t>Programming Language: Python</a:t>
            </a:r>
          </a:p>
          <a:p>
            <a:pPr marL="285750" lvl="0" indent="-285750" algn="l" rtl="0">
              <a:lnSpc>
                <a:spcPct val="110000"/>
              </a:lnSpc>
              <a:spcBef>
                <a:spcPts val="0"/>
              </a:spcBef>
              <a:spcAft>
                <a:spcPts val="0"/>
              </a:spcAft>
              <a:buSzPts val="1564"/>
              <a:buFont typeface="Wingdings" panose="05000000000000000000" pitchFamily="2" charset="2"/>
              <a:buChar char="Ø"/>
            </a:pPr>
            <a:r>
              <a:rPr lang="en-IN" dirty="0"/>
              <a:t>Libraries: OpenCV, OS, </a:t>
            </a:r>
            <a:r>
              <a:rPr lang="en-IN" dirty="0" err="1"/>
              <a:t>Stegano</a:t>
            </a:r>
            <a:endParaRPr lang="en-IN" dirty="0"/>
          </a:p>
          <a:p>
            <a:pPr marL="285750" lvl="0" indent="-285750" algn="l" rtl="0">
              <a:lnSpc>
                <a:spcPct val="110000"/>
              </a:lnSpc>
              <a:spcBef>
                <a:spcPts val="0"/>
              </a:spcBef>
              <a:spcAft>
                <a:spcPts val="0"/>
              </a:spcAft>
              <a:buSzPts val="1564"/>
              <a:buFont typeface="Wingdings" panose="05000000000000000000" pitchFamily="2" charset="2"/>
              <a:buChar char="Ø"/>
            </a:pPr>
            <a:r>
              <a:rPr lang="en-IN" dirty="0"/>
              <a:t>Concepts: Least Significant Bit (LSB) Steganography, Image Processing</a:t>
            </a:r>
          </a:p>
          <a:p>
            <a:pPr marL="285750" lvl="0" indent="-285750" algn="l" rtl="0">
              <a:lnSpc>
                <a:spcPct val="110000"/>
              </a:lnSpc>
              <a:spcBef>
                <a:spcPts val="0"/>
              </a:spcBef>
              <a:spcAft>
                <a:spcPts val="0"/>
              </a:spcAft>
              <a:buSzPts val="1564"/>
              <a:buFont typeface="Wingdings" panose="05000000000000000000" pitchFamily="2" charset="2"/>
              <a:buChar char="Ø"/>
            </a:pPr>
            <a:r>
              <a:rPr lang="en-IN" dirty="0"/>
              <a:t>Tools: </a:t>
            </a:r>
            <a:r>
              <a:rPr lang="en-IN" dirty="0" err="1"/>
              <a:t>Jupyter</a:t>
            </a:r>
            <a:r>
              <a:rPr lang="en-IN" dirty="0"/>
              <a:t> Notebook / VS Code/python IDLE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1" y="771730"/>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a:buNone/>
            </a:pPr>
            <a:r>
              <a:rPr lang="en-US" sz="3200" b="1">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2200" b="1" dirty="0">
                <a:solidFill>
                  <a:srgbClr val="0F0F0F"/>
                </a:solidFill>
                <a:latin typeface="Times New Roman" panose="02020603050405020304" pitchFamily="18" charset="0"/>
                <a:cs typeface="Times New Roman" panose="02020603050405020304" pitchFamily="18" charset="0"/>
              </a:rPr>
              <a:t>What makes this project stand out from other project(Unique features)</a:t>
            </a:r>
          </a:p>
          <a:p>
            <a:pPr marL="285750" lvl="0" indent="-285750" algn="l" rtl="0">
              <a:lnSpc>
                <a:spcPct val="110000"/>
              </a:lnSpc>
              <a:spcBef>
                <a:spcPts val="0"/>
              </a:spcBef>
              <a:spcAft>
                <a:spcPts val="0"/>
              </a:spcAft>
              <a:buSzPts val="1656"/>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lvl="0" indent="-342900" algn="l" rtl="0">
              <a:lnSpc>
                <a:spcPct val="110000"/>
              </a:lnSpc>
              <a:spcBef>
                <a:spcPts val="0"/>
              </a:spcBef>
              <a:spcAft>
                <a:spcPts val="0"/>
              </a:spcAft>
              <a:buSzPts val="1656"/>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Uses Least Significant Bit (LSB) Steganography, one of the most efficient and undetectable methods.</a:t>
            </a:r>
          </a:p>
          <a:p>
            <a:pPr marL="285750" lvl="0" indent="-285750" algn="l" rtl="0">
              <a:lnSpc>
                <a:spcPct val="110000"/>
              </a:lnSpc>
              <a:spcBef>
                <a:spcPts val="0"/>
              </a:spcBef>
              <a:spcAft>
                <a:spcPts val="0"/>
              </a:spcAft>
              <a:buSzPts val="1656"/>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Can encode text and files into an image without visible changes.</a:t>
            </a:r>
          </a:p>
          <a:p>
            <a:pPr marL="285750" lvl="0" indent="-285750" algn="l" rtl="0">
              <a:lnSpc>
                <a:spcPct val="110000"/>
              </a:lnSpc>
              <a:spcBef>
                <a:spcPts val="0"/>
              </a:spcBef>
              <a:spcAft>
                <a:spcPts val="0"/>
              </a:spcAft>
              <a:buSzPts val="1656"/>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Ensures data security without encryption, making it ideal for covert communication.</a:t>
            </a:r>
          </a:p>
          <a:p>
            <a:pPr marL="285750" lvl="0" indent="-285750" algn="l" rtl="0">
              <a:lnSpc>
                <a:spcPct val="110000"/>
              </a:lnSpc>
              <a:spcBef>
                <a:spcPts val="0"/>
              </a:spcBef>
              <a:spcAft>
                <a:spcPts val="0"/>
              </a:spcAft>
              <a:buSzPts val="1656"/>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Supports multiple image formats like PNG, JPEG, and BMP.</a:t>
            </a:r>
          </a:p>
          <a:p>
            <a:pPr marL="285750" lvl="0" indent="-285750" algn="l" rtl="0">
              <a:lnSpc>
                <a:spcPct val="110000"/>
              </a:lnSpc>
              <a:spcBef>
                <a:spcPts val="0"/>
              </a:spcBef>
              <a:spcAft>
                <a:spcPts val="0"/>
              </a:spcAft>
              <a:buSzPts val="1656"/>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Implements a custom algorithm for improved security compared to basic LSB techniques.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sz="2400" b="1" dirty="0">
                <a:latin typeface="Times New Roman" panose="02020603050405020304" pitchFamily="18" charset="0"/>
                <a:cs typeface="Times New Roman" panose="02020603050405020304" pitchFamily="18" charset="0"/>
              </a:rPr>
              <a:t>WHO ARE THE END USERS OF THIS PROJECT?</a:t>
            </a:r>
            <a:endParaRPr sz="2400" b="1" dirty="0">
              <a:latin typeface="Times New Roman" panose="02020603050405020304" pitchFamily="18" charset="0"/>
              <a:cs typeface="Times New Roman" panose="02020603050405020304" pitchFamily="18" charset="0"/>
            </a:endParaRPr>
          </a:p>
        </p:txBody>
      </p:sp>
      <p:sp>
        <p:nvSpPr>
          <p:cNvPr id="141" name="Google Shape;141;p18"/>
          <p:cNvSpPr txBox="1">
            <a:spLocks noGrp="1"/>
          </p:cNvSpPr>
          <p:nvPr>
            <p:ph type="body" idx="1"/>
          </p:nvPr>
        </p:nvSpPr>
        <p:spPr>
          <a:xfrm>
            <a:off x="402336" y="603504"/>
            <a:ext cx="11448288" cy="5552340"/>
          </a:xfrm>
          <a:prstGeom prst="rect">
            <a:avLst/>
          </a:prstGeom>
          <a:noFill/>
          <a:ln>
            <a:noFill/>
          </a:ln>
        </p:spPr>
        <p:txBody>
          <a:bodyPr spcFirstLastPara="1" wrap="square" lIns="91425" tIns="45700" rIns="91425" bIns="45700" anchor="ctr" anchorCtr="0">
            <a:normAutofit/>
          </a:bodyPr>
          <a:lstStyle/>
          <a:p>
            <a:pPr marL="123444" marR="0" lvl="0" indent="0" algn="l" defTabSz="914400" rtl="0" eaLnBrk="0" fontAlgn="base" latinLnBrk="0" hangingPunct="0">
              <a:lnSpc>
                <a:spcPct val="15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Businesses:</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Healthcare Providers:</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Military:</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Journalists:</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Financial Institutions:</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Individuals:</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Digital Forensics Experts:</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investigating digital crimes without alerting suspects.</a:t>
            </a:r>
          </a:p>
          <a:p>
            <a:pPr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Government Agencies:</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securely transmitting classified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47" name="Google Shape;147;p19"/>
          <p:cNvSpPr txBox="1">
            <a:spLocks noGrp="1"/>
          </p:cNvSpPr>
          <p:nvPr>
            <p:ph type="body" idx="1"/>
          </p:nvPr>
        </p:nvSpPr>
        <p:spPr>
          <a:xfrm>
            <a:off x="581192" y="1302026"/>
            <a:ext cx="11029500" cy="5034766"/>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endParaRPr dirty="0"/>
          </a:p>
        </p:txBody>
      </p:sp>
      <p:pic>
        <p:nvPicPr>
          <p:cNvPr id="5" name="Picture 4">
            <a:extLst>
              <a:ext uri="{FF2B5EF4-FFF2-40B4-BE49-F238E27FC236}">
                <a16:creationId xmlns:a16="http://schemas.microsoft.com/office/drawing/2014/main" id="{802B5D63-BAEB-D936-61BF-54908E79DF03}"/>
              </a:ext>
            </a:extLst>
          </p:cNvPr>
          <p:cNvPicPr>
            <a:picLocks noChangeAspect="1"/>
          </p:cNvPicPr>
          <p:nvPr/>
        </p:nvPicPr>
        <p:blipFill>
          <a:blip r:embed="rId3"/>
          <a:stretch>
            <a:fillRect/>
          </a:stretch>
        </p:blipFill>
        <p:spPr>
          <a:xfrm>
            <a:off x="6382765" y="1200933"/>
            <a:ext cx="5541011" cy="1829794"/>
          </a:xfrm>
          <a:prstGeom prst="rect">
            <a:avLst/>
          </a:prstGeom>
        </p:spPr>
      </p:pic>
      <p:pic>
        <p:nvPicPr>
          <p:cNvPr id="4" name="Picture 3">
            <a:extLst>
              <a:ext uri="{FF2B5EF4-FFF2-40B4-BE49-F238E27FC236}">
                <a16:creationId xmlns:a16="http://schemas.microsoft.com/office/drawing/2014/main" id="{C4CDD630-0594-C144-C3AA-BAA01714B4FE}"/>
              </a:ext>
            </a:extLst>
          </p:cNvPr>
          <p:cNvPicPr>
            <a:picLocks noChangeAspect="1"/>
          </p:cNvPicPr>
          <p:nvPr/>
        </p:nvPicPr>
        <p:blipFill>
          <a:blip r:embed="rId4"/>
          <a:stretch>
            <a:fillRect/>
          </a:stretch>
        </p:blipFill>
        <p:spPr>
          <a:xfrm>
            <a:off x="581192" y="3648456"/>
            <a:ext cx="11342584" cy="2688336"/>
          </a:xfrm>
          <a:prstGeom prst="rect">
            <a:avLst/>
          </a:prstGeom>
        </p:spPr>
      </p:pic>
      <p:pic>
        <p:nvPicPr>
          <p:cNvPr id="6" name="Picture 5">
            <a:extLst>
              <a:ext uri="{FF2B5EF4-FFF2-40B4-BE49-F238E27FC236}">
                <a16:creationId xmlns:a16="http://schemas.microsoft.com/office/drawing/2014/main" id="{6A2FC880-6193-5052-C5F7-88F402A1C590}"/>
              </a:ext>
            </a:extLst>
          </p:cNvPr>
          <p:cNvPicPr>
            <a:picLocks noChangeAspect="1"/>
          </p:cNvPicPr>
          <p:nvPr/>
        </p:nvPicPr>
        <p:blipFill>
          <a:blip r:embed="rId5"/>
          <a:stretch>
            <a:fillRect/>
          </a:stretch>
        </p:blipFill>
        <p:spPr>
          <a:xfrm>
            <a:off x="581192" y="1200933"/>
            <a:ext cx="4148531" cy="2272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just" rtl="0">
              <a:lnSpc>
                <a:spcPct val="110000"/>
              </a:lnSpc>
              <a:spcBef>
                <a:spcPts val="0"/>
              </a:spcBef>
              <a:spcAft>
                <a:spcPts val="0"/>
              </a:spcAft>
              <a:buSzPts val="1564"/>
              <a:buChar char="◼"/>
            </a:pPr>
            <a:r>
              <a:rPr lang="en-US" sz="2200" dirty="0">
                <a:latin typeface="Times New Roman" panose="02020603050405020304" pitchFamily="18" charset="0"/>
                <a:cs typeface="Times New Roman" panose="02020603050405020304" pitchFamily="18" charset="0"/>
              </a:rPr>
              <a:t>This project successfully demonstrates how steganography can enhance secure data transmission by hiding messages inside images. Unlike traditional encryption, which signals the presence of sensitive information, steganography provides an additional layer of security by making the message invisible.</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285750" lvl="0" indent="-285750" algn="l" rtl="0">
              <a:lnSpc>
                <a:spcPct val="110000"/>
              </a:lnSpc>
              <a:spcBef>
                <a:spcPts val="0"/>
              </a:spcBef>
              <a:spcAft>
                <a:spcPts val="0"/>
              </a:spcAft>
              <a:buSzPts val="1564"/>
              <a:buFont typeface="Wingdings" panose="05000000000000000000" pitchFamily="2" charset="2"/>
              <a:buChar char="Ø"/>
            </a:pPr>
            <a:r>
              <a:rPr lang="en-US" dirty="0"/>
              <a:t>https://github.com/uramji/secure-data-hiding-in-image-using-steganography.git</a:t>
            </a:r>
            <a:endParaRPr dirty="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439</Words>
  <Application>Microsoft Office PowerPoint</Application>
  <PresentationFormat>Widescreen</PresentationFormat>
  <Paragraphs>55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vt:lpstr>
      <vt:lpstr>Libre Franklin</vt:lpstr>
      <vt:lpstr>Noto Sans Symbols</vt:lpstr>
      <vt:lpstr>Times New Roman</vt:lpstr>
      <vt:lpstr>Wingdings</vt:lpstr>
      <vt:lpstr>DividendVTI</vt:lpstr>
      <vt:lpstr>SECURE DATA HIDING IN IMAGE USING STEGANOGRAPHY</vt:lpstr>
      <vt:lpstr>OUTLINE</vt:lpstr>
      <vt:lpstr>SECURE DATA HIDING IN IMAGE USING STEGANOGRAPHY</vt:lpstr>
      <vt:lpstr>TECHNOLOGY  USED</vt:lpstr>
      <vt:lpstr>WOW FACTORS</vt:lpstr>
      <vt:lpstr>WHO ARE THE END USERS OF THIS PROJECT?</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175 RAMA RAO UNDURU</cp:lastModifiedBy>
  <cp:revision>1</cp:revision>
  <dcterms:modified xsi:type="dcterms:W3CDTF">2025-02-23T08:40:04Z</dcterms:modified>
</cp:coreProperties>
</file>