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387EA-75E6-48F0-9111-D8932FFF5753}" type="datetimeFigureOut">
              <a:rPr lang="ru-RU" smtClean="0"/>
              <a:t>09.12.2018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A3F40-84F1-4E3F-AA92-2F61AC65EA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5665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387EA-75E6-48F0-9111-D8932FFF5753}" type="datetimeFigureOut">
              <a:rPr lang="ru-RU" smtClean="0"/>
              <a:t>09.12.2018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A3F40-84F1-4E3F-AA92-2F61AC65EA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641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387EA-75E6-48F0-9111-D8932FFF5753}" type="datetimeFigureOut">
              <a:rPr lang="ru-RU" smtClean="0"/>
              <a:t>09.12.2018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A3F40-84F1-4E3F-AA92-2F61AC65EA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3675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387EA-75E6-48F0-9111-D8932FFF5753}" type="datetimeFigureOut">
              <a:rPr lang="ru-RU" smtClean="0"/>
              <a:t>09.12.2018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A3F40-84F1-4E3F-AA92-2F61AC65EA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5437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387EA-75E6-48F0-9111-D8932FFF5753}" type="datetimeFigureOut">
              <a:rPr lang="ru-RU" smtClean="0"/>
              <a:t>09.12.2018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A3F40-84F1-4E3F-AA92-2F61AC65EA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1358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387EA-75E6-48F0-9111-D8932FFF5753}" type="datetimeFigureOut">
              <a:rPr lang="ru-RU" smtClean="0"/>
              <a:t>09.12.2018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A3F40-84F1-4E3F-AA92-2F61AC65EA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4872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387EA-75E6-48F0-9111-D8932FFF5753}" type="datetimeFigureOut">
              <a:rPr lang="ru-RU" smtClean="0"/>
              <a:t>09.12.2018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A3F40-84F1-4E3F-AA92-2F61AC65EA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9593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387EA-75E6-48F0-9111-D8932FFF5753}" type="datetimeFigureOut">
              <a:rPr lang="ru-RU" smtClean="0"/>
              <a:t>09.12.2018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A3F40-84F1-4E3F-AA92-2F61AC65EA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7625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387EA-75E6-48F0-9111-D8932FFF5753}" type="datetimeFigureOut">
              <a:rPr lang="ru-RU" smtClean="0"/>
              <a:t>09.12.2018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A3F40-84F1-4E3F-AA92-2F61AC65EA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8891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387EA-75E6-48F0-9111-D8932FFF5753}" type="datetimeFigureOut">
              <a:rPr lang="ru-RU" smtClean="0"/>
              <a:t>09.12.2018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A3F40-84F1-4E3F-AA92-2F61AC65EA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6970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387EA-75E6-48F0-9111-D8932FFF5753}" type="datetimeFigureOut">
              <a:rPr lang="ru-RU" smtClean="0"/>
              <a:t>09.12.2018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A3F40-84F1-4E3F-AA92-2F61AC65EA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2781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7387EA-75E6-48F0-9111-D8932FFF5753}" type="datetimeFigureOut">
              <a:rPr lang="ru-RU" smtClean="0"/>
              <a:t>09.12.2018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1A3F40-84F1-4E3F-AA92-2F61AC65EA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8033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Bell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Задача </a:t>
            </a:r>
            <a:r>
              <a:rPr lang="en-US" dirty="0" smtClean="0"/>
              <a:t>BSS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39737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Архитектура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4533900" y="2571751"/>
            <a:ext cx="2679700" cy="10858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RabbitMQ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2171700" y="4476751"/>
            <a:ext cx="1803400" cy="50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Consumer </a:t>
            </a:r>
            <a:r>
              <a:rPr lang="en-US" dirty="0" err="1" smtClean="0"/>
              <a:t>IoT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7213600" y="1690688"/>
            <a:ext cx="1803400" cy="50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Producers </a:t>
            </a:r>
            <a:r>
              <a:rPr lang="en-US" dirty="0" err="1" smtClean="0"/>
              <a:t>IoT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2730500" y="1720851"/>
            <a:ext cx="1803400" cy="50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Producers </a:t>
            </a:r>
            <a:r>
              <a:rPr lang="en-US" dirty="0" err="1" smtClean="0"/>
              <a:t>IoT</a:t>
            </a:r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4972050" y="1720851"/>
            <a:ext cx="1803400" cy="50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Producers </a:t>
            </a:r>
            <a:r>
              <a:rPr lang="en-US" dirty="0" err="1" smtClean="0"/>
              <a:t>IoT</a:t>
            </a:r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4876800" y="4476751"/>
            <a:ext cx="1803400" cy="50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Consumer </a:t>
            </a:r>
            <a:r>
              <a:rPr lang="en-US" dirty="0" err="1" smtClean="0"/>
              <a:t>IoT</a:t>
            </a:r>
            <a:endParaRPr lang="ru-RU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7664450" y="4502151"/>
            <a:ext cx="1803400" cy="50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Consumer </a:t>
            </a:r>
            <a:r>
              <a:rPr lang="en-US" dirty="0" err="1" smtClean="0"/>
              <a:t>IoT</a:t>
            </a:r>
            <a:endParaRPr lang="ru-RU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4438650" y="5626102"/>
            <a:ext cx="2679700" cy="10858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Redis</a:t>
            </a:r>
            <a:endParaRPr lang="ru-RU" dirty="0"/>
          </a:p>
        </p:txBody>
      </p:sp>
      <p:sp>
        <p:nvSpPr>
          <p:cNvPr id="25" name="Стрелка вниз 24"/>
          <p:cNvSpPr/>
          <p:nvPr/>
        </p:nvSpPr>
        <p:spPr>
          <a:xfrm>
            <a:off x="5692775" y="2228851"/>
            <a:ext cx="361950" cy="3429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Стрелка вниз 25"/>
          <p:cNvSpPr/>
          <p:nvPr/>
        </p:nvSpPr>
        <p:spPr>
          <a:xfrm>
            <a:off x="5537200" y="3657602"/>
            <a:ext cx="723900" cy="81914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Стрелка вниз 26"/>
          <p:cNvSpPr/>
          <p:nvPr/>
        </p:nvSpPr>
        <p:spPr>
          <a:xfrm>
            <a:off x="5568950" y="5054602"/>
            <a:ext cx="609600" cy="65404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7843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Формат данных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1. Вызов функции и сохранение результата (</a:t>
            </a:r>
            <a:r>
              <a:rPr lang="en-US" dirty="0" err="1" smtClean="0"/>
              <a:t>Redis</a:t>
            </a:r>
            <a:r>
              <a:rPr lang="en-US" dirty="0" smtClean="0"/>
              <a:t>):</a:t>
            </a:r>
          </a:p>
          <a:p>
            <a:pPr marL="0" indent="0" algn="ctr">
              <a:buNone/>
            </a:pPr>
            <a:r>
              <a:rPr lang="en-US" sz="2000" dirty="0" smtClean="0"/>
              <a:t>{ </a:t>
            </a:r>
            <a:r>
              <a:rPr lang="en-US" sz="2000" dirty="0"/>
              <a:t>"in" : [ 1, 1], "call" : "add", "out" : "a" </a:t>
            </a:r>
            <a:r>
              <a:rPr lang="en-US" sz="2000" dirty="0" smtClean="0"/>
              <a:t>}</a:t>
            </a:r>
            <a:endParaRPr lang="ru-RU" sz="2000" dirty="0" smtClean="0"/>
          </a:p>
          <a:p>
            <a:pPr marL="0" indent="0" algn="ctr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/>
              <a:t>2</a:t>
            </a:r>
            <a:r>
              <a:rPr lang="ru-RU" dirty="0" smtClean="0"/>
              <a:t>. </a:t>
            </a:r>
            <a:r>
              <a:rPr lang="ru-RU" dirty="0" smtClean="0"/>
              <a:t>Чтения из </a:t>
            </a:r>
            <a:r>
              <a:rPr lang="en-US" dirty="0" err="1" smtClean="0"/>
              <a:t>Redis</a:t>
            </a:r>
            <a:r>
              <a:rPr lang="en-US" dirty="0" smtClean="0"/>
              <a:t> </a:t>
            </a:r>
            <a:r>
              <a:rPr lang="ru-RU" dirty="0" smtClean="0"/>
              <a:t>переменной и </a:t>
            </a:r>
            <a:r>
              <a:rPr lang="ru-RU" dirty="0" err="1" smtClean="0"/>
              <a:t>вызв</a:t>
            </a:r>
            <a:r>
              <a:rPr lang="ru-RU" dirty="0" smtClean="0"/>
              <a:t> </a:t>
            </a:r>
            <a:r>
              <a:rPr lang="ru-RU" dirty="0" smtClean="0"/>
              <a:t>функции</a:t>
            </a:r>
            <a:r>
              <a:rPr lang="en-US" dirty="0" smtClean="0"/>
              <a:t>:</a:t>
            </a:r>
          </a:p>
          <a:p>
            <a:pPr marL="0" indent="0" algn="ctr">
              <a:buNone/>
            </a:pPr>
            <a:r>
              <a:rPr lang="en-US" sz="2000" dirty="0" smtClean="0"/>
              <a:t>{ "in" : [val.a1, 1], "call" : "add", "out" : "a" }</a:t>
            </a:r>
            <a:endParaRPr lang="ru-RU" sz="2000" dirty="0" smtClean="0"/>
          </a:p>
          <a:p>
            <a:pPr marL="0" indent="0" algn="ctr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ru-RU" dirty="0" smtClean="0"/>
              <a:t>3. Вызов функции и передача результата клиенту (</a:t>
            </a:r>
            <a:r>
              <a:rPr lang="en-US" smtClean="0"/>
              <a:t>Producer):</a:t>
            </a:r>
            <a:endParaRPr lang="en-US" dirty="0" smtClean="0"/>
          </a:p>
          <a:p>
            <a:pPr marL="0" indent="0" algn="ctr">
              <a:buNone/>
            </a:pPr>
            <a:r>
              <a:rPr lang="en-US" sz="2000" dirty="0" smtClean="0"/>
              <a:t>{ "in" : [ 1, 1], "call" : "add", "out" : "a" }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5743998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126</Words>
  <Application>Microsoft Office PowerPoint</Application>
  <PresentationFormat>Широкоэкранный</PresentationFormat>
  <Paragraphs>20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Тема Office</vt:lpstr>
      <vt:lpstr>Bell</vt:lpstr>
      <vt:lpstr>Архитектура</vt:lpstr>
      <vt:lpstr>Формат данных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Bell</dc:title>
  <dc:creator>Uran Bell</dc:creator>
  <cp:lastModifiedBy>Uran Bell</cp:lastModifiedBy>
  <cp:revision>2</cp:revision>
  <dcterms:created xsi:type="dcterms:W3CDTF">2018-12-09T11:54:01Z</dcterms:created>
  <dcterms:modified xsi:type="dcterms:W3CDTF">2018-12-09T12:02:56Z</dcterms:modified>
</cp:coreProperties>
</file>