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87EA-75E6-48F0-9111-D8932FFF5753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3F40-84F1-4E3F-AA92-2F61AC65E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66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87EA-75E6-48F0-9111-D8932FFF5753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3F40-84F1-4E3F-AA92-2F61AC65E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4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87EA-75E6-48F0-9111-D8932FFF5753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3F40-84F1-4E3F-AA92-2F61AC65E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67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87EA-75E6-48F0-9111-D8932FFF5753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3F40-84F1-4E3F-AA92-2F61AC65E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43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87EA-75E6-48F0-9111-D8932FFF5753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3F40-84F1-4E3F-AA92-2F61AC65E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35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87EA-75E6-48F0-9111-D8932FFF5753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3F40-84F1-4E3F-AA92-2F61AC65E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7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87EA-75E6-48F0-9111-D8932FFF5753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3F40-84F1-4E3F-AA92-2F61AC65E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59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87EA-75E6-48F0-9111-D8932FFF5753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3F40-84F1-4E3F-AA92-2F61AC65E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62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87EA-75E6-48F0-9111-D8932FFF5753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3F40-84F1-4E3F-AA92-2F61AC65E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89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87EA-75E6-48F0-9111-D8932FFF5753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3F40-84F1-4E3F-AA92-2F61AC65E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97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87EA-75E6-48F0-9111-D8932FFF5753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3F40-84F1-4E3F-AA92-2F61AC65E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78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387EA-75E6-48F0-9111-D8932FFF5753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A3F40-84F1-4E3F-AA92-2F61AC65E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03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Bell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en-US" dirty="0" smtClean="0"/>
              <a:t>BSS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973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33900" y="2571751"/>
            <a:ext cx="2679700" cy="1085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RabbitMQ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71700" y="4476751"/>
            <a:ext cx="18034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</a:t>
            </a:r>
            <a:r>
              <a:rPr lang="en-US" dirty="0" err="1" smtClean="0"/>
              <a:t>IoT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213600" y="1690688"/>
            <a:ext cx="18034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Producers </a:t>
            </a:r>
            <a:r>
              <a:rPr lang="en-US" dirty="0" err="1" smtClean="0"/>
              <a:t>IoT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730500" y="1720851"/>
            <a:ext cx="18034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Producers </a:t>
            </a:r>
            <a:r>
              <a:rPr lang="en-US" dirty="0" err="1" smtClean="0"/>
              <a:t>IoT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972050" y="1720851"/>
            <a:ext cx="18034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Producers </a:t>
            </a:r>
            <a:r>
              <a:rPr lang="en-US" dirty="0" err="1" smtClean="0"/>
              <a:t>IoT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876800" y="4476751"/>
            <a:ext cx="18034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</a:t>
            </a:r>
            <a:r>
              <a:rPr lang="en-US" dirty="0" err="1" smtClean="0"/>
              <a:t>IoT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664450" y="4502151"/>
            <a:ext cx="18034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 </a:t>
            </a:r>
            <a:r>
              <a:rPr lang="en-US" dirty="0" err="1" smtClean="0"/>
              <a:t>IoT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438650" y="5626102"/>
            <a:ext cx="2679700" cy="1085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Redis</a:t>
            </a:r>
            <a:endParaRPr lang="ru-RU" dirty="0"/>
          </a:p>
        </p:txBody>
      </p:sp>
      <p:sp>
        <p:nvSpPr>
          <p:cNvPr id="25" name="Стрелка вниз 24"/>
          <p:cNvSpPr/>
          <p:nvPr/>
        </p:nvSpPr>
        <p:spPr>
          <a:xfrm>
            <a:off x="5692775" y="2228851"/>
            <a:ext cx="361950" cy="342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/>
          <p:cNvSpPr/>
          <p:nvPr/>
        </p:nvSpPr>
        <p:spPr>
          <a:xfrm>
            <a:off x="5537200" y="3657602"/>
            <a:ext cx="723900" cy="819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низ 26"/>
          <p:cNvSpPr/>
          <p:nvPr/>
        </p:nvSpPr>
        <p:spPr>
          <a:xfrm>
            <a:off x="5568950" y="5054602"/>
            <a:ext cx="609600" cy="6540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84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1. Вызов функции и сохранение результата (</a:t>
            </a:r>
            <a:r>
              <a:rPr lang="en-US" dirty="0" err="1" smtClean="0"/>
              <a:t>Redis</a:t>
            </a:r>
            <a:r>
              <a:rPr lang="en-US" dirty="0" smtClean="0"/>
              <a:t>):</a:t>
            </a:r>
          </a:p>
          <a:p>
            <a:pPr marL="0" indent="0" algn="ctr">
              <a:buNone/>
            </a:pPr>
            <a:r>
              <a:rPr lang="en-US" sz="2000" dirty="0" smtClean="0"/>
              <a:t>{ </a:t>
            </a:r>
            <a:r>
              <a:rPr lang="en-US" sz="2000" dirty="0"/>
              <a:t>"in" : [ 1, 1], "call" : "add", "out" : "a" </a:t>
            </a:r>
            <a:r>
              <a:rPr lang="en-US" sz="2000" dirty="0" smtClean="0"/>
              <a:t>}</a:t>
            </a:r>
            <a:endParaRPr lang="ru-RU" sz="2000" dirty="0" smtClean="0"/>
          </a:p>
          <a:p>
            <a:pPr marL="0" indent="0">
              <a:buNone/>
            </a:pPr>
            <a:r>
              <a:rPr lang="ru-RU" dirty="0" smtClean="0"/>
              <a:t>2</a:t>
            </a:r>
            <a:r>
              <a:rPr lang="ru-RU" dirty="0" smtClean="0"/>
              <a:t>. </a:t>
            </a:r>
            <a:r>
              <a:rPr lang="ru-RU" dirty="0" smtClean="0"/>
              <a:t>Чтения из </a:t>
            </a:r>
            <a:r>
              <a:rPr lang="en-US" dirty="0" err="1" smtClean="0"/>
              <a:t>Redis</a:t>
            </a:r>
            <a:r>
              <a:rPr lang="en-US" dirty="0" smtClean="0"/>
              <a:t> </a:t>
            </a:r>
            <a:r>
              <a:rPr lang="ru-RU" dirty="0" smtClean="0"/>
              <a:t>переменной и вызов </a:t>
            </a:r>
            <a:r>
              <a:rPr lang="ru-RU" dirty="0" smtClean="0"/>
              <a:t>функции</a:t>
            </a:r>
            <a:r>
              <a:rPr lang="en-US" dirty="0" smtClean="0"/>
              <a:t>:</a:t>
            </a:r>
          </a:p>
          <a:p>
            <a:pPr marL="0" indent="0" algn="ctr">
              <a:buNone/>
            </a:pPr>
            <a:r>
              <a:rPr lang="en-US" sz="2000" dirty="0" smtClean="0"/>
              <a:t>{ "in" : [ “</a:t>
            </a:r>
            <a:r>
              <a:rPr lang="en-US" sz="2000" dirty="0" err="1" smtClean="0"/>
              <a:t>val.a</a:t>
            </a:r>
            <a:r>
              <a:rPr lang="en-US" sz="2000" dirty="0" smtClean="0"/>
              <a:t>”, 1], "call" : "add", "out" : "a" }</a:t>
            </a:r>
            <a:endParaRPr lang="ru-RU" sz="2000" dirty="0" smtClean="0"/>
          </a:p>
          <a:p>
            <a:pPr marL="0" indent="0">
              <a:buNone/>
            </a:pPr>
            <a:r>
              <a:rPr lang="ru-RU" dirty="0" smtClean="0"/>
              <a:t>3. Вызов функции и передача результата клиенту (</a:t>
            </a:r>
            <a:r>
              <a:rPr lang="en-US" dirty="0" smtClean="0"/>
              <a:t>Producer):</a:t>
            </a:r>
          </a:p>
          <a:p>
            <a:pPr marL="0" indent="0" algn="ctr">
              <a:buNone/>
            </a:pPr>
            <a:r>
              <a:rPr lang="en-US" sz="2000" dirty="0" smtClean="0"/>
              <a:t>{ "in" : [ 1, 1], "call" : "add", "out" : "a" }</a:t>
            </a:r>
            <a:endParaRPr lang="ru-RU" sz="2000" dirty="0" smtClean="0"/>
          </a:p>
          <a:p>
            <a:pPr marL="0" indent="0">
              <a:buNone/>
            </a:pPr>
            <a:r>
              <a:rPr lang="ru-RU" dirty="0" smtClean="0"/>
              <a:t>4. </a:t>
            </a:r>
            <a:r>
              <a:rPr lang="ru-RU" dirty="0" smtClean="0"/>
              <a:t>Пакетная обработка сценариев </a:t>
            </a:r>
            <a:r>
              <a:rPr lang="en-US" dirty="0" smtClean="0"/>
              <a:t>:</a:t>
            </a:r>
          </a:p>
          <a:p>
            <a:pPr marL="0" indent="0" algn="ctr">
              <a:buNone/>
            </a:pPr>
            <a:r>
              <a:rPr lang="en-US" sz="2000" dirty="0" smtClean="0"/>
              <a:t>[ </a:t>
            </a:r>
            <a:r>
              <a:rPr lang="en-US" sz="2000" dirty="0" smtClean="0"/>
              <a:t>{ "in" : [ 1, 1], "call" : "add", "out" : "a" }, </a:t>
            </a:r>
          </a:p>
          <a:p>
            <a:pPr marL="0" indent="0" algn="ctr">
              <a:buNone/>
            </a:pPr>
            <a:r>
              <a:rPr lang="en-US" sz="2000" dirty="0" smtClean="0"/>
              <a:t> { "in" : [ 1, 1], "call" : "add", "out" : "a" }, </a:t>
            </a:r>
          </a:p>
          <a:p>
            <a:pPr marL="0" indent="0" algn="ctr">
              <a:buNone/>
            </a:pPr>
            <a:r>
              <a:rPr lang="en-US" sz="2000" dirty="0" smtClean="0"/>
              <a:t> { "in" : [ 1, 1], "call" : "add", "out" : “return" } ]</a:t>
            </a:r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743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Каналы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2082800"/>
            <a:ext cx="1638300" cy="2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Producers</a:t>
            </a:r>
          </a:p>
          <a:p>
            <a:pPr algn="ctr"/>
            <a:r>
              <a:rPr lang="en-US" dirty="0" smtClean="0"/>
              <a:t>APP_ID</a:t>
            </a:r>
            <a:endParaRPr lang="ru-RU" dirty="0"/>
          </a:p>
        </p:txBody>
      </p:sp>
      <p:sp>
        <p:nvSpPr>
          <p:cNvPr id="5" name="Двойная стрелка влево/вправо 4"/>
          <p:cNvSpPr/>
          <p:nvPr/>
        </p:nvSpPr>
        <p:spPr>
          <a:xfrm>
            <a:off x="2476500" y="2082800"/>
            <a:ext cx="1866900" cy="939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BSS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43400" y="2082800"/>
            <a:ext cx="1638300" cy="2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RabbitMQ</a:t>
            </a:r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2476500" y="3414712"/>
            <a:ext cx="18669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CODE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029450" y="4227512"/>
            <a:ext cx="1638300" cy="136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</a:p>
          <a:p>
            <a:pPr algn="ctr"/>
            <a:r>
              <a:rPr lang="en-US" dirty="0" smtClean="0"/>
              <a:t>CODE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029450" y="2301478"/>
            <a:ext cx="1638300" cy="136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</a:p>
          <a:p>
            <a:pPr algn="ctr"/>
            <a:r>
              <a:rPr lang="en-US" dirty="0" smtClean="0"/>
              <a:t>CODE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>
            <a:stCxn id="6" idx="3"/>
            <a:endCxn id="9" idx="1"/>
          </p:cNvCxnSpPr>
          <p:nvPr/>
        </p:nvCxnSpPr>
        <p:spPr>
          <a:xfrm>
            <a:off x="5981700" y="3352800"/>
            <a:ext cx="1047750" cy="1557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stCxn id="6" idx="3"/>
            <a:endCxn id="10" idx="1"/>
          </p:cNvCxnSpPr>
          <p:nvPr/>
        </p:nvCxnSpPr>
        <p:spPr>
          <a:xfrm flipV="1">
            <a:off x="5981700" y="2984500"/>
            <a:ext cx="1047750" cy="3683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0700" y="5854700"/>
            <a:ext cx="896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Конфигурация </a:t>
            </a:r>
            <a:r>
              <a:rPr lang="en-US" dirty="0" err="1" smtClean="0"/>
              <a:t>RabbitMQ</a:t>
            </a:r>
            <a:r>
              <a:rPr lang="en-US" dirty="0"/>
              <a:t>:</a:t>
            </a:r>
            <a:endParaRPr lang="en-US" dirty="0" smtClean="0"/>
          </a:p>
          <a:p>
            <a:r>
              <a:rPr lang="en-US" b="1" dirty="0" err="1" smtClean="0"/>
              <a:t>channel.basic_qos</a:t>
            </a:r>
            <a:r>
              <a:rPr lang="en-US" b="1" dirty="0" smtClean="0"/>
              <a:t>(</a:t>
            </a:r>
            <a:r>
              <a:rPr lang="en-US" b="1" dirty="0" err="1" smtClean="0"/>
              <a:t>prefetch_count</a:t>
            </a:r>
            <a:r>
              <a:rPr lang="en-US" b="1" dirty="0" smtClean="0"/>
              <a:t>=1) </a:t>
            </a:r>
          </a:p>
          <a:p>
            <a:r>
              <a:rPr lang="ru-RU" dirty="0" smtClean="0"/>
              <a:t>Позволяет отправлять только по одному сообщению на обработку, свободному </a:t>
            </a:r>
            <a:r>
              <a:rPr lang="en-US" dirty="0" smtClean="0"/>
              <a:t>consumer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9715500" y="2144712"/>
            <a:ext cx="2057400" cy="2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Redis</a:t>
            </a:r>
            <a:r>
              <a:rPr lang="en-US" dirty="0"/>
              <a:t>:</a:t>
            </a:r>
            <a:endParaRPr lang="en-US" dirty="0" smtClean="0"/>
          </a:p>
          <a:p>
            <a:pPr algn="ctr"/>
            <a:r>
              <a:rPr lang="en-US" dirty="0" err="1" smtClean="0"/>
              <a:t>Producer.ID.VARS</a:t>
            </a:r>
            <a:endParaRPr lang="en-US" dirty="0" smtClean="0"/>
          </a:p>
          <a:p>
            <a:pPr algn="ctr"/>
            <a:r>
              <a:rPr lang="en-US" dirty="0" err="1" smtClean="0"/>
              <a:t>Producer.ID.VARS</a:t>
            </a:r>
            <a:endParaRPr lang="ru-RU" dirty="0" smtClean="0"/>
          </a:p>
          <a:p>
            <a:pPr algn="ctr"/>
            <a:r>
              <a:rPr lang="en-US" dirty="0" err="1" smtClean="0"/>
              <a:t>Producer.ID.VARS</a:t>
            </a:r>
            <a:endParaRPr lang="ru-RU" dirty="0" smtClean="0"/>
          </a:p>
          <a:p>
            <a:pPr algn="ctr"/>
            <a:endParaRPr lang="ru-RU" dirty="0"/>
          </a:p>
        </p:txBody>
      </p:sp>
      <p:sp>
        <p:nvSpPr>
          <p:cNvPr id="20" name="Двойная стрелка влево/вправо 19"/>
          <p:cNvSpPr/>
          <p:nvPr/>
        </p:nvSpPr>
        <p:spPr>
          <a:xfrm>
            <a:off x="8667750" y="2855912"/>
            <a:ext cx="1047750" cy="558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859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245</Words>
  <Application>Microsoft Office PowerPoint</Application>
  <PresentationFormat>Широкоэкранный</PresentationFormat>
  <Paragraphs>41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Bell</vt:lpstr>
      <vt:lpstr>Архитектура</vt:lpstr>
      <vt:lpstr>Формат данных</vt:lpstr>
      <vt:lpstr>Каналы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</dc:title>
  <dc:creator>Uran Bell</dc:creator>
  <cp:lastModifiedBy>Uran Bell</cp:lastModifiedBy>
  <cp:revision>5</cp:revision>
  <dcterms:created xsi:type="dcterms:W3CDTF">2018-12-09T11:54:01Z</dcterms:created>
  <dcterms:modified xsi:type="dcterms:W3CDTF">2018-12-09T12:29:30Z</dcterms:modified>
</cp:coreProperties>
</file>