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8"/>
    <p:restoredTop sz="94667"/>
  </p:normalViewPr>
  <p:slideViewPr>
    <p:cSldViewPr snapToGrid="0" snapToObjects="1">
      <p:cViewPr>
        <p:scale>
          <a:sx n="98" d="100"/>
          <a:sy n="98" d="100"/>
        </p:scale>
        <p:origin x="25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C205-0306-594F-BA4A-A3DAA4E4CD21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8878-B468-CC41-BF70-DEC0503B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3" Type="http://schemas.openxmlformats.org/officeDocument/2006/relationships/image" Target="../media/image12.png"/><Relationship Id="rId14" Type="http://schemas.openxmlformats.org/officeDocument/2006/relationships/image" Target="../media/image13.tiff"/><Relationship Id="rId15" Type="http://schemas.openxmlformats.org/officeDocument/2006/relationships/image" Target="../media/image14.tiff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91" y="4078722"/>
            <a:ext cx="2477552" cy="13027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73329" y="3350889"/>
            <a:ext cx="3289950" cy="19261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63279" y="3746745"/>
            <a:ext cx="4396303" cy="3426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      Physics research</a:t>
            </a:r>
            <a:endParaRPr lang="en-US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348" y="4142600"/>
            <a:ext cx="4396303" cy="34268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       IT and computing</a:t>
            </a:r>
            <a:endParaRPr lang="en-US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73368" y="4538456"/>
            <a:ext cx="4396303" cy="3426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          Industry</a:t>
            </a:r>
            <a:endParaRPr lang="en-US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32388" y="4934312"/>
            <a:ext cx="4396303" cy="34268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            Society</a:t>
            </a:r>
            <a:endParaRPr lang="en-US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63278" y="3350889"/>
            <a:ext cx="4192749" cy="3426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   Academia</a:t>
            </a:r>
            <a:endParaRPr lang="en-US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294191" y="5250873"/>
            <a:ext cx="3736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aramond" charset="0"/>
                <a:ea typeface="Garamond" charset="0"/>
                <a:cs typeface="Garamond" charset="0"/>
              </a:rPr>
              <a:t>RTHEP</a:t>
            </a:r>
            <a:endParaRPr lang="en-US" sz="80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8278" y="4530024"/>
            <a:ext cx="254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Big data</a:t>
            </a:r>
          </a:p>
        </p:txBody>
      </p:sp>
      <p:sp>
        <p:nvSpPr>
          <p:cNvPr id="6" name="Triangle 5"/>
          <p:cNvSpPr/>
          <p:nvPr/>
        </p:nvSpPr>
        <p:spPr>
          <a:xfrm>
            <a:off x="3867265" y="3484631"/>
            <a:ext cx="3406143" cy="2847109"/>
          </a:xfrm>
          <a:prstGeom prst="triangl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riangle 21"/>
          <p:cNvSpPr/>
          <p:nvPr/>
        </p:nvSpPr>
        <p:spPr>
          <a:xfrm>
            <a:off x="3867265" y="3508170"/>
            <a:ext cx="3392027" cy="28998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273329" y="5250873"/>
            <a:ext cx="3736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aramond" charset="0"/>
                <a:ea typeface="Garamond" charset="0"/>
                <a:cs typeface="Garamond" charset="0"/>
              </a:rPr>
              <a:t>SM</a:t>
            </a:r>
            <a:endParaRPr lang="en-US" sz="80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8149" y="4384145"/>
            <a:ext cx="2542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Real-time</a:t>
            </a:r>
            <a:br>
              <a:rPr lang="en-US" sz="20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analysis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480561" y="5220215"/>
            <a:ext cx="2170198" cy="920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649" y="1970330"/>
            <a:ext cx="993738" cy="9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18304" y="2006785"/>
            <a:ext cx="972001" cy="9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93659" y="1241785"/>
            <a:ext cx="2772001" cy="551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7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88149" y="326210"/>
            <a:ext cx="1563426" cy="68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2759" y="1783431"/>
            <a:ext cx="1057185" cy="13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708" y="5325794"/>
            <a:ext cx="1404789" cy="140478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7630" y="84237"/>
            <a:ext cx="1337133" cy="10901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08" y="367784"/>
            <a:ext cx="1948828" cy="10410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352" y="1663604"/>
            <a:ext cx="1418381" cy="12916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592" y="3110558"/>
            <a:ext cx="1647380" cy="910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6413" y="1946381"/>
            <a:ext cx="3290389" cy="5793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0458" y="1108470"/>
            <a:ext cx="635000" cy="635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3667" y="1139176"/>
            <a:ext cx="1890529" cy="756212"/>
          </a:xfrm>
          <a:prstGeom prst="rect">
            <a:avLst/>
          </a:prstGeom>
        </p:spPr>
      </p:pic>
      <p:pic>
        <p:nvPicPr>
          <p:cNvPr id="37" name="image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667013" y="260142"/>
            <a:ext cx="2809012" cy="689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43253" y="2602362"/>
            <a:ext cx="1554739" cy="6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Caterina Doglioni</dc:creator>
  <cp:lastModifiedBy>Caterina Doglioni</cp:lastModifiedBy>
  <cp:revision>7</cp:revision>
  <dcterms:created xsi:type="dcterms:W3CDTF">2017-11-19T11:47:10Z</dcterms:created>
  <dcterms:modified xsi:type="dcterms:W3CDTF">2017-11-19T12:30:31Z</dcterms:modified>
</cp:coreProperties>
</file>