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7423150" cy="6378575"/>
  <p:notesSz cx="6858000" cy="9144000"/>
  <p:defaultTextStyle>
    <a:defPPr>
      <a:defRPr lang="en-US"/>
    </a:defPPr>
    <a:lvl1pPr marL="0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1pPr>
    <a:lvl2pPr marL="394258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2pPr>
    <a:lvl3pPr marL="788515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3pPr>
    <a:lvl4pPr marL="1182773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4pPr>
    <a:lvl5pPr marL="1577030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5pPr>
    <a:lvl6pPr marL="1971288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6pPr>
    <a:lvl7pPr marL="2365545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7pPr>
    <a:lvl8pPr marL="2759803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8pPr>
    <a:lvl9pPr marL="3154060" algn="l" defTabSz="788515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9" userDrawn="1">
          <p15:clr>
            <a:srgbClr val="A4A3A4"/>
          </p15:clr>
        </p15:guide>
        <p15:guide id="2" pos="2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980" autoAdjust="0"/>
    <p:restoredTop sz="94660"/>
  </p:normalViewPr>
  <p:slideViewPr>
    <p:cSldViewPr snapToGrid="0">
      <p:cViewPr>
        <p:scale>
          <a:sx n="121" d="100"/>
          <a:sy n="121" d="100"/>
        </p:scale>
        <p:origin x="2952" y="656"/>
      </p:cViewPr>
      <p:guideLst>
        <p:guide orient="horz" pos="2009"/>
        <p:guide pos="2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02C3E-99F3-7D4F-832C-14171FE81A29}" type="doc">
      <dgm:prSet loTypeId="urn:microsoft.com/office/officeart/2005/8/layout/cycle8" loCatId="" qsTypeId="urn:microsoft.com/office/officeart/2005/8/quickstyle/simple4" qsCatId="simple" csTypeId="urn:microsoft.com/office/officeart/2005/8/colors/accent1_2" csCatId="accent1" phldr="1"/>
      <dgm:spPr/>
    </dgm:pt>
    <dgm:pt modelId="{2B93B51F-F07A-DD42-ABBD-415937249FBC}">
      <dgm:prSet phldrT="[Text]"/>
      <dgm:spPr>
        <a:solidFill>
          <a:srgbClr val="92D050"/>
        </a:solidFill>
      </dgm:spPr>
      <dgm:t>
        <a:bodyPr anchor="ctr"/>
        <a:lstStyle/>
        <a:p>
          <a:pPr algn="ctr"/>
          <a:r>
            <a:rPr lang="en-US" b="1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WP4: </a:t>
          </a:r>
          <a:r>
            <a:rPr lang="en-US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hybrid architectures</a:t>
          </a:r>
          <a:endParaRPr lang="en-US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gm:t>
    </dgm:pt>
    <dgm:pt modelId="{EA29EED1-C2D8-F340-8250-D32D3DE3A5E6}" type="parTrans" cxnId="{4320E382-3B6B-C54C-9C31-0AEF1443A6EA}">
      <dgm:prSet/>
      <dgm:spPr/>
      <dgm:t>
        <a:bodyPr/>
        <a:lstStyle/>
        <a:p>
          <a:endParaRPr lang="en-US"/>
        </a:p>
      </dgm:t>
    </dgm:pt>
    <dgm:pt modelId="{E913093D-06A6-624B-B044-005EC427856E}" type="sibTrans" cxnId="{4320E382-3B6B-C54C-9C31-0AEF1443A6EA}">
      <dgm:prSet/>
      <dgm:spPr/>
      <dgm:t>
        <a:bodyPr/>
        <a:lstStyle/>
        <a:p>
          <a:endParaRPr lang="en-US"/>
        </a:p>
      </dgm:t>
    </dgm:pt>
    <dgm:pt modelId="{602743AB-70A3-CD40-AE43-54F566FE9A4F}">
      <dgm:prSet phldrT="[Text]"/>
      <dgm:spPr>
        <a:solidFill>
          <a:srgbClr val="00B050"/>
        </a:solidFill>
      </dgm:spPr>
      <dgm:t>
        <a:bodyPr anchor="ctr"/>
        <a:lstStyle/>
        <a:p>
          <a:pPr algn="ctr"/>
          <a:r>
            <a:rPr lang="en-US" b="1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WP5: </a:t>
          </a:r>
          <a:r>
            <a:rPr lang="en-US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industrial applications</a:t>
          </a:r>
          <a:endParaRPr lang="en-US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gm:t>
    </dgm:pt>
    <dgm:pt modelId="{8D98815F-72F2-2D40-8765-6C39EE3D526B}" type="parTrans" cxnId="{A15B5CB9-0776-B449-BC45-57FB7318A0E3}">
      <dgm:prSet/>
      <dgm:spPr/>
      <dgm:t>
        <a:bodyPr/>
        <a:lstStyle/>
        <a:p>
          <a:endParaRPr lang="en-US"/>
        </a:p>
      </dgm:t>
    </dgm:pt>
    <dgm:pt modelId="{DB734C20-099A-124E-9E0E-453F13AF3675}" type="sibTrans" cxnId="{A15B5CB9-0776-B449-BC45-57FB7318A0E3}">
      <dgm:prSet/>
      <dgm:spPr/>
      <dgm:t>
        <a:bodyPr/>
        <a:lstStyle/>
        <a:p>
          <a:endParaRPr lang="en-US"/>
        </a:p>
      </dgm:t>
    </dgm:pt>
    <dgm:pt modelId="{A359ED95-5D39-F447-83D2-615481BBD459}">
      <dgm:prSet phldrT="[Text]"/>
      <dgm:spPr>
        <a:solidFill>
          <a:srgbClr val="00B0F0"/>
        </a:solidFill>
      </dgm:spPr>
      <dgm:t>
        <a:bodyPr anchor="t"/>
        <a:lstStyle/>
        <a:p>
          <a:pPr algn="ctr"/>
          <a:r>
            <a:rPr lang="en-US" b="1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WP6: </a:t>
          </a:r>
          <a:r>
            <a:rPr lang="en-US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dissemination and outreach</a:t>
          </a:r>
          <a:endParaRPr lang="en-US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gm:t>
    </dgm:pt>
    <dgm:pt modelId="{2CB6F885-BC06-5E4C-BAD0-7D68DF09019D}" type="parTrans" cxnId="{80CDFE60-53BD-554E-8C53-C1824CC2D014}">
      <dgm:prSet/>
      <dgm:spPr/>
      <dgm:t>
        <a:bodyPr/>
        <a:lstStyle/>
        <a:p>
          <a:endParaRPr lang="en-US"/>
        </a:p>
      </dgm:t>
    </dgm:pt>
    <dgm:pt modelId="{0449D914-C7FB-2E47-A7AB-B6B099D9B544}" type="sibTrans" cxnId="{80CDFE60-53BD-554E-8C53-C1824CC2D014}">
      <dgm:prSet/>
      <dgm:spPr/>
      <dgm:t>
        <a:bodyPr/>
        <a:lstStyle/>
        <a:p>
          <a:endParaRPr lang="en-US"/>
        </a:p>
      </dgm:t>
    </dgm:pt>
    <dgm:pt modelId="{131F00B0-4CEA-F94B-AC80-5FEA48A1B322}">
      <dgm:prSet phldrT="[Text]"/>
      <dgm:spPr>
        <a:solidFill>
          <a:srgbClr val="FFC000"/>
        </a:solidFill>
      </dgm:spPr>
      <dgm:t>
        <a:bodyPr anchor="t"/>
        <a:lstStyle/>
        <a:p>
          <a:pPr algn="ctr"/>
          <a:r>
            <a:rPr lang="en-US" b="1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WP3</a:t>
          </a:r>
          <a:r>
            <a:rPr lang="en-US" b="1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:</a:t>
          </a:r>
          <a:r>
            <a:rPr lang="en-US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 machine learning, data </a:t>
          </a:r>
          <a:r>
            <a:rPr lang="en-US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analysis</a:t>
          </a:r>
          <a:endParaRPr lang="en-US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gm:t>
    </dgm:pt>
    <dgm:pt modelId="{04D02BDD-632B-6F41-A2DE-A65916658909}" type="parTrans" cxnId="{77C6C26B-0249-174D-84A7-2C7CABF87B8A}">
      <dgm:prSet/>
      <dgm:spPr/>
      <dgm:t>
        <a:bodyPr/>
        <a:lstStyle/>
        <a:p>
          <a:endParaRPr lang="en-US"/>
        </a:p>
      </dgm:t>
    </dgm:pt>
    <dgm:pt modelId="{BA248C29-BF37-8647-BC85-13D04537BF52}" type="sibTrans" cxnId="{77C6C26B-0249-174D-84A7-2C7CABF87B8A}">
      <dgm:prSet/>
      <dgm:spPr/>
      <dgm:t>
        <a:bodyPr/>
        <a:lstStyle/>
        <a:p>
          <a:endParaRPr lang="en-US"/>
        </a:p>
      </dgm:t>
    </dgm:pt>
    <dgm:pt modelId="{4442D57F-6729-DE43-9FD9-A3C0CD75E075}">
      <dgm:prSet/>
      <dgm:spPr>
        <a:solidFill>
          <a:srgbClr val="FFFF00"/>
        </a:solidFill>
      </dgm:spPr>
      <dgm:t>
        <a:bodyPr anchor="ctr"/>
        <a:lstStyle/>
        <a:p>
          <a:r>
            <a:rPr lang="en-US" b="1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 WP4</a:t>
          </a:r>
          <a:r>
            <a:rPr lang="en-US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: physics applications</a:t>
          </a:r>
          <a:endParaRPr lang="en-US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gm:t>
    </dgm:pt>
    <dgm:pt modelId="{A1FAF893-6FA9-4540-93DA-2B0E862BD8B2}" type="parTrans" cxnId="{5260BD44-119F-EC4F-83AA-D6D57FAF5078}">
      <dgm:prSet/>
      <dgm:spPr/>
      <dgm:t>
        <a:bodyPr/>
        <a:lstStyle/>
        <a:p>
          <a:endParaRPr lang="en-US"/>
        </a:p>
      </dgm:t>
    </dgm:pt>
    <dgm:pt modelId="{F7FBCBA1-C538-614A-BC9C-6F078931EB96}" type="sibTrans" cxnId="{5260BD44-119F-EC4F-83AA-D6D57FAF5078}">
      <dgm:prSet/>
      <dgm:spPr/>
      <dgm:t>
        <a:bodyPr/>
        <a:lstStyle/>
        <a:p>
          <a:endParaRPr lang="en-US"/>
        </a:p>
      </dgm:t>
    </dgm:pt>
    <dgm:pt modelId="{7B66B5F1-2163-9443-9CA9-17955225B35E}" type="pres">
      <dgm:prSet presAssocID="{C7502C3E-99F3-7D4F-832C-14171FE81A29}" presName="compositeShape" presStyleCnt="0">
        <dgm:presLayoutVars>
          <dgm:chMax val="7"/>
          <dgm:dir/>
          <dgm:resizeHandles val="exact"/>
        </dgm:presLayoutVars>
      </dgm:prSet>
      <dgm:spPr/>
    </dgm:pt>
    <dgm:pt modelId="{BDF04D96-D6A9-FD4B-B344-EA30D1F161B9}" type="pres">
      <dgm:prSet presAssocID="{C7502C3E-99F3-7D4F-832C-14171FE81A29}" presName="wedge1" presStyleLbl="node1" presStyleIdx="0" presStyleCnt="5"/>
      <dgm:spPr/>
      <dgm:t>
        <a:bodyPr/>
        <a:lstStyle/>
        <a:p>
          <a:endParaRPr lang="en-US"/>
        </a:p>
      </dgm:t>
    </dgm:pt>
    <dgm:pt modelId="{BB5C0D91-85D1-7945-898F-78A5EEA7D294}" type="pres">
      <dgm:prSet presAssocID="{C7502C3E-99F3-7D4F-832C-14171FE81A29}" presName="dummy1a" presStyleCnt="0"/>
      <dgm:spPr/>
    </dgm:pt>
    <dgm:pt modelId="{98D327F2-C380-8343-824D-DE0085E32E44}" type="pres">
      <dgm:prSet presAssocID="{C7502C3E-99F3-7D4F-832C-14171FE81A29}" presName="dummy1b" presStyleCnt="0"/>
      <dgm:spPr/>
    </dgm:pt>
    <dgm:pt modelId="{3D1BE130-EBAB-714E-AEDC-7A8A716EE474}" type="pres">
      <dgm:prSet presAssocID="{C7502C3E-99F3-7D4F-832C-14171FE81A2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2F492-3326-F843-8B63-D079742F9E81}" type="pres">
      <dgm:prSet presAssocID="{C7502C3E-99F3-7D4F-832C-14171FE81A29}" presName="wedge2" presStyleLbl="node1" presStyleIdx="1" presStyleCnt="5" custLinFactNeighborX="-1035" custLinFactNeighborY="595"/>
      <dgm:spPr/>
      <dgm:t>
        <a:bodyPr/>
        <a:lstStyle/>
        <a:p>
          <a:endParaRPr lang="en-US"/>
        </a:p>
      </dgm:t>
    </dgm:pt>
    <dgm:pt modelId="{0A08363F-7DF4-A948-B628-43A4750214E0}" type="pres">
      <dgm:prSet presAssocID="{C7502C3E-99F3-7D4F-832C-14171FE81A29}" presName="dummy2a" presStyleCnt="0"/>
      <dgm:spPr/>
    </dgm:pt>
    <dgm:pt modelId="{3FED61AC-7042-9446-9855-EAEC757DB74B}" type="pres">
      <dgm:prSet presAssocID="{C7502C3E-99F3-7D4F-832C-14171FE81A29}" presName="dummy2b" presStyleCnt="0"/>
      <dgm:spPr/>
    </dgm:pt>
    <dgm:pt modelId="{498DB5E7-3A09-DB48-99B4-E998CF398434}" type="pres">
      <dgm:prSet presAssocID="{C7502C3E-99F3-7D4F-832C-14171FE81A2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B5E40-3C98-714B-B4F8-211C54CF46B6}" type="pres">
      <dgm:prSet presAssocID="{C7502C3E-99F3-7D4F-832C-14171FE81A29}" presName="wedge3" presStyleLbl="node1" presStyleIdx="2" presStyleCnt="5"/>
      <dgm:spPr/>
      <dgm:t>
        <a:bodyPr/>
        <a:lstStyle/>
        <a:p>
          <a:endParaRPr lang="en-US"/>
        </a:p>
      </dgm:t>
    </dgm:pt>
    <dgm:pt modelId="{18BB7FAA-36F5-7846-9A9B-9E31204EEC45}" type="pres">
      <dgm:prSet presAssocID="{C7502C3E-99F3-7D4F-832C-14171FE81A29}" presName="dummy3a" presStyleCnt="0"/>
      <dgm:spPr/>
    </dgm:pt>
    <dgm:pt modelId="{2F39A99B-E18B-2B4D-ADDC-699C9EF2C7F3}" type="pres">
      <dgm:prSet presAssocID="{C7502C3E-99F3-7D4F-832C-14171FE81A29}" presName="dummy3b" presStyleCnt="0"/>
      <dgm:spPr/>
    </dgm:pt>
    <dgm:pt modelId="{D9695474-29AA-4148-8D74-B1F5244FD44F}" type="pres">
      <dgm:prSet presAssocID="{C7502C3E-99F3-7D4F-832C-14171FE81A2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D721D-E2F3-534F-ACE9-2AD206AFABDE}" type="pres">
      <dgm:prSet presAssocID="{C7502C3E-99F3-7D4F-832C-14171FE81A29}" presName="wedge4" presStyleLbl="node1" presStyleIdx="3" presStyleCnt="5"/>
      <dgm:spPr/>
      <dgm:t>
        <a:bodyPr/>
        <a:lstStyle/>
        <a:p>
          <a:endParaRPr lang="en-US"/>
        </a:p>
      </dgm:t>
    </dgm:pt>
    <dgm:pt modelId="{121733F9-3DAD-884E-BDD2-37347FD28B87}" type="pres">
      <dgm:prSet presAssocID="{C7502C3E-99F3-7D4F-832C-14171FE81A29}" presName="dummy4a" presStyleCnt="0"/>
      <dgm:spPr/>
    </dgm:pt>
    <dgm:pt modelId="{03CAE48A-6961-8541-8425-0B9BBE8C1915}" type="pres">
      <dgm:prSet presAssocID="{C7502C3E-99F3-7D4F-832C-14171FE81A29}" presName="dummy4b" presStyleCnt="0"/>
      <dgm:spPr/>
    </dgm:pt>
    <dgm:pt modelId="{2FDDCC79-EB6A-C84A-9EDD-86F2599F93FD}" type="pres">
      <dgm:prSet presAssocID="{C7502C3E-99F3-7D4F-832C-14171FE81A2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D0D8D-FDC2-1A44-B6F7-9CC43974D9AF}" type="pres">
      <dgm:prSet presAssocID="{C7502C3E-99F3-7D4F-832C-14171FE81A29}" presName="wedge5" presStyleLbl="node1" presStyleIdx="4" presStyleCnt="5"/>
      <dgm:spPr/>
      <dgm:t>
        <a:bodyPr/>
        <a:lstStyle/>
        <a:p>
          <a:endParaRPr lang="en-US"/>
        </a:p>
      </dgm:t>
    </dgm:pt>
    <dgm:pt modelId="{C520EE69-38F3-2548-AECE-00820E374A1C}" type="pres">
      <dgm:prSet presAssocID="{C7502C3E-99F3-7D4F-832C-14171FE81A29}" presName="dummy5a" presStyleCnt="0"/>
      <dgm:spPr/>
    </dgm:pt>
    <dgm:pt modelId="{49A826D5-E00C-FC43-9097-B8A557F6B2E0}" type="pres">
      <dgm:prSet presAssocID="{C7502C3E-99F3-7D4F-832C-14171FE81A29}" presName="dummy5b" presStyleCnt="0"/>
      <dgm:spPr/>
    </dgm:pt>
    <dgm:pt modelId="{164E299E-F2E9-4948-857E-41A98CDA86D8}" type="pres">
      <dgm:prSet presAssocID="{C7502C3E-99F3-7D4F-832C-14171FE81A2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94F27-0056-AF4A-9A65-AF0A4C7B0710}" type="pres">
      <dgm:prSet presAssocID="{BA248C29-BF37-8647-BC85-13D04537BF52}" presName="arrowWedge1" presStyleLbl="fgSibTrans2D1" presStyleIdx="0" presStyleCnt="5"/>
      <dgm:spPr/>
    </dgm:pt>
    <dgm:pt modelId="{3CB69CCA-4E26-4F48-A8AD-8E92D867ABDB}" type="pres">
      <dgm:prSet presAssocID="{F7FBCBA1-C538-614A-BC9C-6F078931EB96}" presName="arrowWedge2" presStyleLbl="fgSibTrans2D1" presStyleIdx="1" presStyleCnt="5"/>
      <dgm:spPr/>
    </dgm:pt>
    <dgm:pt modelId="{FF3BC60C-FC5A-3746-8A4A-F838DC338F82}" type="pres">
      <dgm:prSet presAssocID="{E913093D-06A6-624B-B044-005EC427856E}" presName="arrowWedge3" presStyleLbl="fgSibTrans2D1" presStyleIdx="2" presStyleCnt="5"/>
      <dgm:spPr/>
    </dgm:pt>
    <dgm:pt modelId="{219638F1-55CA-B041-975D-3E515ACB568A}" type="pres">
      <dgm:prSet presAssocID="{DB734C20-099A-124E-9E0E-453F13AF3675}" presName="arrowWedge4" presStyleLbl="fgSibTrans2D1" presStyleIdx="3" presStyleCnt="5"/>
      <dgm:spPr/>
    </dgm:pt>
    <dgm:pt modelId="{612FC7C6-C824-9948-8347-9B52F179AFC6}" type="pres">
      <dgm:prSet presAssocID="{0449D914-C7FB-2E47-A7AB-B6B099D9B544}" presName="arrowWedge5" presStyleLbl="fgSibTrans2D1" presStyleIdx="4" presStyleCnt="5"/>
      <dgm:spPr/>
    </dgm:pt>
  </dgm:ptLst>
  <dgm:cxnLst>
    <dgm:cxn modelId="{5260BD44-119F-EC4F-83AA-D6D57FAF5078}" srcId="{C7502C3E-99F3-7D4F-832C-14171FE81A29}" destId="{4442D57F-6729-DE43-9FD9-A3C0CD75E075}" srcOrd="1" destOrd="0" parTransId="{A1FAF893-6FA9-4540-93DA-2B0E862BD8B2}" sibTransId="{F7FBCBA1-C538-614A-BC9C-6F078931EB96}"/>
    <dgm:cxn modelId="{9EB9503D-C7E8-7246-84CD-02131C63E98F}" type="presOf" srcId="{131F00B0-4CEA-F94B-AC80-5FEA48A1B322}" destId="{3D1BE130-EBAB-714E-AEDC-7A8A716EE474}" srcOrd="1" destOrd="0" presId="urn:microsoft.com/office/officeart/2005/8/layout/cycle8"/>
    <dgm:cxn modelId="{708F9903-CB6B-B348-904A-D0D78B9309A5}" type="presOf" srcId="{A359ED95-5D39-F447-83D2-615481BBD459}" destId="{AABD0D8D-FDC2-1A44-B6F7-9CC43974D9AF}" srcOrd="0" destOrd="0" presId="urn:microsoft.com/office/officeart/2005/8/layout/cycle8"/>
    <dgm:cxn modelId="{168E0C91-26C1-3E46-9E5B-84B00B084B2C}" type="presOf" srcId="{602743AB-70A3-CD40-AE43-54F566FE9A4F}" destId="{2FDDCC79-EB6A-C84A-9EDD-86F2599F93FD}" srcOrd="1" destOrd="0" presId="urn:microsoft.com/office/officeart/2005/8/layout/cycle8"/>
    <dgm:cxn modelId="{E46627D0-6B14-B941-A9AF-DCA6E98E0DCB}" type="presOf" srcId="{131F00B0-4CEA-F94B-AC80-5FEA48A1B322}" destId="{BDF04D96-D6A9-FD4B-B344-EA30D1F161B9}" srcOrd="0" destOrd="0" presId="urn:microsoft.com/office/officeart/2005/8/layout/cycle8"/>
    <dgm:cxn modelId="{B38D43A7-D4BA-1F48-A0D4-D1E288C27B1C}" type="presOf" srcId="{C7502C3E-99F3-7D4F-832C-14171FE81A29}" destId="{7B66B5F1-2163-9443-9CA9-17955225B35E}" srcOrd="0" destOrd="0" presId="urn:microsoft.com/office/officeart/2005/8/layout/cycle8"/>
    <dgm:cxn modelId="{4320E382-3B6B-C54C-9C31-0AEF1443A6EA}" srcId="{C7502C3E-99F3-7D4F-832C-14171FE81A29}" destId="{2B93B51F-F07A-DD42-ABBD-415937249FBC}" srcOrd="2" destOrd="0" parTransId="{EA29EED1-C2D8-F340-8250-D32D3DE3A5E6}" sibTransId="{E913093D-06A6-624B-B044-005EC427856E}"/>
    <dgm:cxn modelId="{92A16CC9-814E-F141-861B-8F56A71A781A}" type="presOf" srcId="{4442D57F-6729-DE43-9FD9-A3C0CD75E075}" destId="{498DB5E7-3A09-DB48-99B4-E998CF398434}" srcOrd="1" destOrd="0" presId="urn:microsoft.com/office/officeart/2005/8/layout/cycle8"/>
    <dgm:cxn modelId="{80CDFE60-53BD-554E-8C53-C1824CC2D014}" srcId="{C7502C3E-99F3-7D4F-832C-14171FE81A29}" destId="{A359ED95-5D39-F447-83D2-615481BBD459}" srcOrd="4" destOrd="0" parTransId="{2CB6F885-BC06-5E4C-BAD0-7D68DF09019D}" sibTransId="{0449D914-C7FB-2E47-A7AB-B6B099D9B544}"/>
    <dgm:cxn modelId="{A15B5CB9-0776-B449-BC45-57FB7318A0E3}" srcId="{C7502C3E-99F3-7D4F-832C-14171FE81A29}" destId="{602743AB-70A3-CD40-AE43-54F566FE9A4F}" srcOrd="3" destOrd="0" parTransId="{8D98815F-72F2-2D40-8765-6C39EE3D526B}" sibTransId="{DB734C20-099A-124E-9E0E-453F13AF3675}"/>
    <dgm:cxn modelId="{3616B758-E1B5-9742-AA55-3C66D372D5CA}" type="presOf" srcId="{4442D57F-6729-DE43-9FD9-A3C0CD75E075}" destId="{C042F492-3326-F843-8B63-D079742F9E81}" srcOrd="0" destOrd="0" presId="urn:microsoft.com/office/officeart/2005/8/layout/cycle8"/>
    <dgm:cxn modelId="{198C6237-06F1-D847-A8E3-120962FC252E}" type="presOf" srcId="{A359ED95-5D39-F447-83D2-615481BBD459}" destId="{164E299E-F2E9-4948-857E-41A98CDA86D8}" srcOrd="1" destOrd="0" presId="urn:microsoft.com/office/officeart/2005/8/layout/cycle8"/>
    <dgm:cxn modelId="{EE4E3BD8-B580-D54C-A825-FED6A71B6D30}" type="presOf" srcId="{2B93B51F-F07A-DD42-ABBD-415937249FBC}" destId="{D9695474-29AA-4148-8D74-B1F5244FD44F}" srcOrd="1" destOrd="0" presId="urn:microsoft.com/office/officeart/2005/8/layout/cycle8"/>
    <dgm:cxn modelId="{2D9376DE-5F34-6548-BD9B-887151AB3D1E}" type="presOf" srcId="{2B93B51F-F07A-DD42-ABBD-415937249FBC}" destId="{467B5E40-3C98-714B-B4F8-211C54CF46B6}" srcOrd="0" destOrd="0" presId="urn:microsoft.com/office/officeart/2005/8/layout/cycle8"/>
    <dgm:cxn modelId="{77C6C26B-0249-174D-84A7-2C7CABF87B8A}" srcId="{C7502C3E-99F3-7D4F-832C-14171FE81A29}" destId="{131F00B0-4CEA-F94B-AC80-5FEA48A1B322}" srcOrd="0" destOrd="0" parTransId="{04D02BDD-632B-6F41-A2DE-A65916658909}" sibTransId="{BA248C29-BF37-8647-BC85-13D04537BF52}"/>
    <dgm:cxn modelId="{B529D608-9052-0846-9D30-7313EDD13A04}" type="presOf" srcId="{602743AB-70A3-CD40-AE43-54F566FE9A4F}" destId="{80DD721D-E2F3-534F-ACE9-2AD206AFABDE}" srcOrd="0" destOrd="0" presId="urn:microsoft.com/office/officeart/2005/8/layout/cycle8"/>
    <dgm:cxn modelId="{E93476DF-23D4-D240-934B-33E37BA5BD2B}" type="presParOf" srcId="{7B66B5F1-2163-9443-9CA9-17955225B35E}" destId="{BDF04D96-D6A9-FD4B-B344-EA30D1F161B9}" srcOrd="0" destOrd="0" presId="urn:microsoft.com/office/officeart/2005/8/layout/cycle8"/>
    <dgm:cxn modelId="{62E24715-D773-834C-A1DF-E13517C7C8EB}" type="presParOf" srcId="{7B66B5F1-2163-9443-9CA9-17955225B35E}" destId="{BB5C0D91-85D1-7945-898F-78A5EEA7D294}" srcOrd="1" destOrd="0" presId="urn:microsoft.com/office/officeart/2005/8/layout/cycle8"/>
    <dgm:cxn modelId="{90007537-F07E-9049-9A7B-DA4EF5721F3B}" type="presParOf" srcId="{7B66B5F1-2163-9443-9CA9-17955225B35E}" destId="{98D327F2-C380-8343-824D-DE0085E32E44}" srcOrd="2" destOrd="0" presId="urn:microsoft.com/office/officeart/2005/8/layout/cycle8"/>
    <dgm:cxn modelId="{BFB52F3B-BD58-C148-938D-CDCDD2267955}" type="presParOf" srcId="{7B66B5F1-2163-9443-9CA9-17955225B35E}" destId="{3D1BE130-EBAB-714E-AEDC-7A8A716EE474}" srcOrd="3" destOrd="0" presId="urn:microsoft.com/office/officeart/2005/8/layout/cycle8"/>
    <dgm:cxn modelId="{8A3FEC3C-502C-3646-BB07-B5D17A0B42A5}" type="presParOf" srcId="{7B66B5F1-2163-9443-9CA9-17955225B35E}" destId="{C042F492-3326-F843-8B63-D079742F9E81}" srcOrd="4" destOrd="0" presId="urn:microsoft.com/office/officeart/2005/8/layout/cycle8"/>
    <dgm:cxn modelId="{CAA60F8E-6B4E-DB4C-AF4B-79DE1379EBD1}" type="presParOf" srcId="{7B66B5F1-2163-9443-9CA9-17955225B35E}" destId="{0A08363F-7DF4-A948-B628-43A4750214E0}" srcOrd="5" destOrd="0" presId="urn:microsoft.com/office/officeart/2005/8/layout/cycle8"/>
    <dgm:cxn modelId="{6D5C03C1-8BED-6242-B38C-CBE6D2EF9440}" type="presParOf" srcId="{7B66B5F1-2163-9443-9CA9-17955225B35E}" destId="{3FED61AC-7042-9446-9855-EAEC757DB74B}" srcOrd="6" destOrd="0" presId="urn:microsoft.com/office/officeart/2005/8/layout/cycle8"/>
    <dgm:cxn modelId="{CBADC643-2E0C-2A43-8947-75ED33E30A71}" type="presParOf" srcId="{7B66B5F1-2163-9443-9CA9-17955225B35E}" destId="{498DB5E7-3A09-DB48-99B4-E998CF398434}" srcOrd="7" destOrd="0" presId="urn:microsoft.com/office/officeart/2005/8/layout/cycle8"/>
    <dgm:cxn modelId="{89DD7662-9FE0-C841-A7FD-23006B8F048B}" type="presParOf" srcId="{7B66B5F1-2163-9443-9CA9-17955225B35E}" destId="{467B5E40-3C98-714B-B4F8-211C54CF46B6}" srcOrd="8" destOrd="0" presId="urn:microsoft.com/office/officeart/2005/8/layout/cycle8"/>
    <dgm:cxn modelId="{78DBBBB1-5013-E146-94B6-C929DAF019E4}" type="presParOf" srcId="{7B66B5F1-2163-9443-9CA9-17955225B35E}" destId="{18BB7FAA-36F5-7846-9A9B-9E31204EEC45}" srcOrd="9" destOrd="0" presId="urn:microsoft.com/office/officeart/2005/8/layout/cycle8"/>
    <dgm:cxn modelId="{39B8CCF6-DC79-8149-99B1-A8A0D0E177AE}" type="presParOf" srcId="{7B66B5F1-2163-9443-9CA9-17955225B35E}" destId="{2F39A99B-E18B-2B4D-ADDC-699C9EF2C7F3}" srcOrd="10" destOrd="0" presId="urn:microsoft.com/office/officeart/2005/8/layout/cycle8"/>
    <dgm:cxn modelId="{4BB3A137-65E6-CD4B-8403-765ADC871849}" type="presParOf" srcId="{7B66B5F1-2163-9443-9CA9-17955225B35E}" destId="{D9695474-29AA-4148-8D74-B1F5244FD44F}" srcOrd="11" destOrd="0" presId="urn:microsoft.com/office/officeart/2005/8/layout/cycle8"/>
    <dgm:cxn modelId="{123D5971-AF1E-E74B-A7BE-9252AAE2057E}" type="presParOf" srcId="{7B66B5F1-2163-9443-9CA9-17955225B35E}" destId="{80DD721D-E2F3-534F-ACE9-2AD206AFABDE}" srcOrd="12" destOrd="0" presId="urn:microsoft.com/office/officeart/2005/8/layout/cycle8"/>
    <dgm:cxn modelId="{71478A07-4A8B-0B48-8449-95437A3555E4}" type="presParOf" srcId="{7B66B5F1-2163-9443-9CA9-17955225B35E}" destId="{121733F9-3DAD-884E-BDD2-37347FD28B87}" srcOrd="13" destOrd="0" presId="urn:microsoft.com/office/officeart/2005/8/layout/cycle8"/>
    <dgm:cxn modelId="{1DBF19DB-7CC0-2648-8139-63F8D4618842}" type="presParOf" srcId="{7B66B5F1-2163-9443-9CA9-17955225B35E}" destId="{03CAE48A-6961-8541-8425-0B9BBE8C1915}" srcOrd="14" destOrd="0" presId="urn:microsoft.com/office/officeart/2005/8/layout/cycle8"/>
    <dgm:cxn modelId="{3929E19D-14B7-1545-80A8-00D461BCA519}" type="presParOf" srcId="{7B66B5F1-2163-9443-9CA9-17955225B35E}" destId="{2FDDCC79-EB6A-C84A-9EDD-86F2599F93FD}" srcOrd="15" destOrd="0" presId="urn:microsoft.com/office/officeart/2005/8/layout/cycle8"/>
    <dgm:cxn modelId="{9D1D2297-0839-404F-AD4E-0094B6AA1DC5}" type="presParOf" srcId="{7B66B5F1-2163-9443-9CA9-17955225B35E}" destId="{AABD0D8D-FDC2-1A44-B6F7-9CC43974D9AF}" srcOrd="16" destOrd="0" presId="urn:microsoft.com/office/officeart/2005/8/layout/cycle8"/>
    <dgm:cxn modelId="{B5C5240A-3A13-A648-8949-2687A0C83732}" type="presParOf" srcId="{7B66B5F1-2163-9443-9CA9-17955225B35E}" destId="{C520EE69-38F3-2548-AECE-00820E374A1C}" srcOrd="17" destOrd="0" presId="urn:microsoft.com/office/officeart/2005/8/layout/cycle8"/>
    <dgm:cxn modelId="{2F99453C-F286-E64C-AFFC-B5D8F5CABDA0}" type="presParOf" srcId="{7B66B5F1-2163-9443-9CA9-17955225B35E}" destId="{49A826D5-E00C-FC43-9097-B8A557F6B2E0}" srcOrd="18" destOrd="0" presId="urn:microsoft.com/office/officeart/2005/8/layout/cycle8"/>
    <dgm:cxn modelId="{B00FE334-C41B-AC4B-8506-F2CFA5C6D52E}" type="presParOf" srcId="{7B66B5F1-2163-9443-9CA9-17955225B35E}" destId="{164E299E-F2E9-4948-857E-41A98CDA86D8}" srcOrd="19" destOrd="0" presId="urn:microsoft.com/office/officeart/2005/8/layout/cycle8"/>
    <dgm:cxn modelId="{BD41E471-2AD2-4E49-B965-98FE57B8F625}" type="presParOf" srcId="{7B66B5F1-2163-9443-9CA9-17955225B35E}" destId="{E2E94F27-0056-AF4A-9A65-AF0A4C7B0710}" srcOrd="20" destOrd="0" presId="urn:microsoft.com/office/officeart/2005/8/layout/cycle8"/>
    <dgm:cxn modelId="{D616CE14-E4F7-8C45-90DF-14CBE846AAA1}" type="presParOf" srcId="{7B66B5F1-2163-9443-9CA9-17955225B35E}" destId="{3CB69CCA-4E26-4F48-A8AD-8E92D867ABDB}" srcOrd="21" destOrd="0" presId="urn:microsoft.com/office/officeart/2005/8/layout/cycle8"/>
    <dgm:cxn modelId="{C3F0BC15-A959-F942-99C0-14AAA83BCFBB}" type="presParOf" srcId="{7B66B5F1-2163-9443-9CA9-17955225B35E}" destId="{FF3BC60C-FC5A-3746-8A4A-F838DC338F82}" srcOrd="22" destOrd="0" presId="urn:microsoft.com/office/officeart/2005/8/layout/cycle8"/>
    <dgm:cxn modelId="{66782504-C82D-5947-97D6-93F22F36E70E}" type="presParOf" srcId="{7B66B5F1-2163-9443-9CA9-17955225B35E}" destId="{219638F1-55CA-B041-975D-3E515ACB568A}" srcOrd="23" destOrd="0" presId="urn:microsoft.com/office/officeart/2005/8/layout/cycle8"/>
    <dgm:cxn modelId="{611F9452-0B3C-9C4E-BE78-8FF715081472}" type="presParOf" srcId="{7B66B5F1-2163-9443-9CA9-17955225B35E}" destId="{612FC7C6-C824-9948-8347-9B52F179AFC6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04D96-D6A9-FD4B-B344-EA30D1F161B9}">
      <dsp:nvSpPr>
        <dsp:cNvPr id="0" name=""/>
        <dsp:cNvSpPr/>
      </dsp:nvSpPr>
      <dsp:spPr>
        <a:xfrm>
          <a:off x="1437949" y="260412"/>
          <a:ext cx="3533874" cy="3533874"/>
        </a:xfrm>
        <a:prstGeom prst="pie">
          <a:avLst>
            <a:gd name="adj1" fmla="val 16200000"/>
            <a:gd name="adj2" fmla="val 2052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WP3</a:t>
          </a:r>
          <a:r>
            <a:rPr lang="en-US" sz="1500" b="1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:</a:t>
          </a:r>
          <a:r>
            <a:rPr lang="en-US" sz="1500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 machine learning, data </a:t>
          </a:r>
          <a:r>
            <a:rPr lang="en-US" sz="1500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analysis</a:t>
          </a:r>
          <a:endParaRPr lang="en-US" sz="1500" kern="1200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sp:txBody>
      <dsp:txXfrm>
        <a:off x="3281454" y="854440"/>
        <a:ext cx="1135888" cy="757258"/>
      </dsp:txXfrm>
    </dsp:sp>
    <dsp:sp modelId="{C042F492-3326-F843-8B63-D079742F9E81}">
      <dsp:nvSpPr>
        <dsp:cNvPr id="0" name=""/>
        <dsp:cNvSpPr/>
      </dsp:nvSpPr>
      <dsp:spPr>
        <a:xfrm>
          <a:off x="1431664" y="375676"/>
          <a:ext cx="3533874" cy="3533874"/>
        </a:xfrm>
        <a:prstGeom prst="pie">
          <a:avLst>
            <a:gd name="adj1" fmla="val 20520000"/>
            <a:gd name="adj2" fmla="val 324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 WP4</a:t>
          </a:r>
          <a:r>
            <a:rPr lang="en-US" sz="1500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: physics applications</a:t>
          </a:r>
          <a:endParaRPr lang="en-US" sz="1500" kern="1200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sp:txBody>
      <dsp:txXfrm>
        <a:off x="3707647" y="1990319"/>
        <a:ext cx="1051748" cy="841398"/>
      </dsp:txXfrm>
    </dsp:sp>
    <dsp:sp modelId="{467B5E40-3C98-714B-B4F8-211C54CF46B6}">
      <dsp:nvSpPr>
        <dsp:cNvPr id="0" name=""/>
        <dsp:cNvSpPr/>
      </dsp:nvSpPr>
      <dsp:spPr>
        <a:xfrm>
          <a:off x="1388307" y="412706"/>
          <a:ext cx="3533874" cy="3533874"/>
        </a:xfrm>
        <a:prstGeom prst="pie">
          <a:avLst>
            <a:gd name="adj1" fmla="val 3240000"/>
            <a:gd name="adj2" fmla="val 756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WP4: </a:t>
          </a:r>
          <a:r>
            <a:rPr lang="en-US" sz="1500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hybrid architectures</a:t>
          </a:r>
          <a:endParaRPr lang="en-US" sz="1500" kern="1200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sp:txBody>
      <dsp:txXfrm>
        <a:off x="2650405" y="2894831"/>
        <a:ext cx="1009678" cy="925538"/>
      </dsp:txXfrm>
    </dsp:sp>
    <dsp:sp modelId="{80DD721D-E2F3-534F-ACE9-2AD206AFABDE}">
      <dsp:nvSpPr>
        <dsp:cNvPr id="0" name=""/>
        <dsp:cNvSpPr/>
      </dsp:nvSpPr>
      <dsp:spPr>
        <a:xfrm>
          <a:off x="1308374" y="354649"/>
          <a:ext cx="3533874" cy="3533874"/>
        </a:xfrm>
        <a:prstGeom prst="pie">
          <a:avLst>
            <a:gd name="adj1" fmla="val 7560000"/>
            <a:gd name="adj2" fmla="val 1188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WP5: </a:t>
          </a:r>
          <a:r>
            <a:rPr lang="en-US" sz="1500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industrial applications</a:t>
          </a:r>
          <a:endParaRPr lang="en-US" sz="1500" kern="1200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sp:txBody>
      <dsp:txXfrm>
        <a:off x="1514517" y="1969293"/>
        <a:ext cx="1051748" cy="841398"/>
      </dsp:txXfrm>
    </dsp:sp>
    <dsp:sp modelId="{AABD0D8D-FDC2-1A44-B6F7-9CC43974D9AF}">
      <dsp:nvSpPr>
        <dsp:cNvPr id="0" name=""/>
        <dsp:cNvSpPr/>
      </dsp:nvSpPr>
      <dsp:spPr>
        <a:xfrm>
          <a:off x="1338664" y="260412"/>
          <a:ext cx="3533874" cy="3533874"/>
        </a:xfrm>
        <a:prstGeom prst="pie">
          <a:avLst>
            <a:gd name="adj1" fmla="val 11880000"/>
            <a:gd name="adj2" fmla="val 1620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WP6: </a:t>
          </a:r>
          <a:r>
            <a:rPr lang="en-US" sz="1500" kern="12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rPr>
            <a:t>dissemination and outreach</a:t>
          </a:r>
          <a:endParaRPr lang="en-US" sz="1500" kern="1200" dirty="0">
            <a:solidFill>
              <a:schemeClr val="tx1"/>
            </a:solidFill>
            <a:latin typeface="Garamond" charset="0"/>
            <a:ea typeface="Garamond" charset="0"/>
            <a:cs typeface="Garamond" charset="0"/>
          </a:endParaRPr>
        </a:p>
      </dsp:txBody>
      <dsp:txXfrm>
        <a:off x="1893146" y="854440"/>
        <a:ext cx="1135888" cy="757258"/>
      </dsp:txXfrm>
    </dsp:sp>
    <dsp:sp modelId="{E2E94F27-0056-AF4A-9A65-AF0A4C7B0710}">
      <dsp:nvSpPr>
        <dsp:cNvPr id="0" name=""/>
        <dsp:cNvSpPr/>
      </dsp:nvSpPr>
      <dsp:spPr>
        <a:xfrm>
          <a:off x="1219019" y="41649"/>
          <a:ext cx="3971401" cy="397140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69CCA-4E26-4F48-A8AD-8E92D867ABDB}">
      <dsp:nvSpPr>
        <dsp:cNvPr id="0" name=""/>
        <dsp:cNvSpPr/>
      </dsp:nvSpPr>
      <dsp:spPr>
        <a:xfrm>
          <a:off x="1213145" y="156881"/>
          <a:ext cx="3971401" cy="397140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3BC60C-FC5A-3746-8A4A-F838DC338F82}">
      <dsp:nvSpPr>
        <dsp:cNvPr id="0" name=""/>
        <dsp:cNvSpPr/>
      </dsp:nvSpPr>
      <dsp:spPr>
        <a:xfrm>
          <a:off x="1169543" y="194088"/>
          <a:ext cx="3971401" cy="397140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9638F1-55CA-B041-975D-3E515ACB568A}">
      <dsp:nvSpPr>
        <dsp:cNvPr id="0" name=""/>
        <dsp:cNvSpPr/>
      </dsp:nvSpPr>
      <dsp:spPr>
        <a:xfrm>
          <a:off x="1089366" y="135854"/>
          <a:ext cx="3971401" cy="397140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FC7C6-C824-9948-8347-9B52F179AFC6}">
      <dsp:nvSpPr>
        <dsp:cNvPr id="0" name=""/>
        <dsp:cNvSpPr/>
      </dsp:nvSpPr>
      <dsp:spPr>
        <a:xfrm>
          <a:off x="1120067" y="41649"/>
          <a:ext cx="3971401" cy="397140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736" y="1043902"/>
            <a:ext cx="6309678" cy="2220689"/>
          </a:xfrm>
        </p:spPr>
        <p:txBody>
          <a:bodyPr anchor="b"/>
          <a:lstStyle>
            <a:lvl1pPr algn="ctr">
              <a:defRPr sz="48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894" y="3350229"/>
            <a:ext cx="5567363" cy="1540012"/>
          </a:xfrm>
        </p:spPr>
        <p:txBody>
          <a:bodyPr/>
          <a:lstStyle>
            <a:lvl1pPr marL="0" indent="0" algn="ctr">
              <a:buNone/>
              <a:defRPr sz="1948"/>
            </a:lvl1pPr>
            <a:lvl2pPr marL="371155" indent="0" algn="ctr">
              <a:buNone/>
              <a:defRPr sz="1624"/>
            </a:lvl2pPr>
            <a:lvl3pPr marL="742310" indent="0" algn="ctr">
              <a:buNone/>
              <a:defRPr sz="1461"/>
            </a:lvl3pPr>
            <a:lvl4pPr marL="1113465" indent="0" algn="ctr">
              <a:buNone/>
              <a:defRPr sz="1299"/>
            </a:lvl4pPr>
            <a:lvl5pPr marL="1484620" indent="0" algn="ctr">
              <a:buNone/>
              <a:defRPr sz="1299"/>
            </a:lvl5pPr>
            <a:lvl6pPr marL="1855775" indent="0" algn="ctr">
              <a:buNone/>
              <a:defRPr sz="1299"/>
            </a:lvl6pPr>
            <a:lvl7pPr marL="2226930" indent="0" algn="ctr">
              <a:buNone/>
              <a:defRPr sz="1299"/>
            </a:lvl7pPr>
            <a:lvl8pPr marL="2598085" indent="0" algn="ctr">
              <a:buNone/>
              <a:defRPr sz="1299"/>
            </a:lvl8pPr>
            <a:lvl9pPr marL="2969240" indent="0" algn="ctr">
              <a:buNone/>
              <a:defRPr sz="12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2192" y="339600"/>
            <a:ext cx="1600617" cy="5405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342" y="339600"/>
            <a:ext cx="4709061" cy="5405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76" y="1590216"/>
            <a:ext cx="6402467" cy="265331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476" y="4268627"/>
            <a:ext cx="6402467" cy="1395313"/>
          </a:xfrm>
        </p:spPr>
        <p:txBody>
          <a:bodyPr/>
          <a:lstStyle>
            <a:lvl1pPr marL="0" indent="0">
              <a:buNone/>
              <a:defRPr sz="1948">
                <a:solidFill>
                  <a:schemeClr val="tx1"/>
                </a:solidFill>
              </a:defRPr>
            </a:lvl1pPr>
            <a:lvl2pPr marL="371155" indent="0">
              <a:buNone/>
              <a:defRPr sz="1624">
                <a:solidFill>
                  <a:schemeClr val="tx1">
                    <a:tint val="75000"/>
                  </a:schemeClr>
                </a:solidFill>
              </a:defRPr>
            </a:lvl2pPr>
            <a:lvl3pPr marL="742310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3pPr>
            <a:lvl4pPr marL="1113465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4pPr>
            <a:lvl5pPr marL="1484620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5pPr>
            <a:lvl6pPr marL="1855775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6pPr>
            <a:lvl7pPr marL="2226930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7pPr>
            <a:lvl8pPr marL="2598085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8pPr>
            <a:lvl9pPr marL="2969240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341" y="1698000"/>
            <a:ext cx="3154839" cy="4047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7970" y="1698000"/>
            <a:ext cx="3154839" cy="40471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08" y="339602"/>
            <a:ext cx="6402467" cy="1232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309" y="1563637"/>
            <a:ext cx="3140340" cy="766314"/>
          </a:xfrm>
        </p:spPr>
        <p:txBody>
          <a:bodyPr anchor="b"/>
          <a:lstStyle>
            <a:lvl1pPr marL="0" indent="0">
              <a:buNone/>
              <a:defRPr sz="1948" b="1"/>
            </a:lvl1pPr>
            <a:lvl2pPr marL="371155" indent="0">
              <a:buNone/>
              <a:defRPr sz="1624" b="1"/>
            </a:lvl2pPr>
            <a:lvl3pPr marL="742310" indent="0">
              <a:buNone/>
              <a:defRPr sz="1461" b="1"/>
            </a:lvl3pPr>
            <a:lvl4pPr marL="1113465" indent="0">
              <a:buNone/>
              <a:defRPr sz="1299" b="1"/>
            </a:lvl4pPr>
            <a:lvl5pPr marL="1484620" indent="0">
              <a:buNone/>
              <a:defRPr sz="1299" b="1"/>
            </a:lvl5pPr>
            <a:lvl6pPr marL="1855775" indent="0">
              <a:buNone/>
              <a:defRPr sz="1299" b="1"/>
            </a:lvl6pPr>
            <a:lvl7pPr marL="2226930" indent="0">
              <a:buNone/>
              <a:defRPr sz="1299" b="1"/>
            </a:lvl7pPr>
            <a:lvl8pPr marL="2598085" indent="0">
              <a:buNone/>
              <a:defRPr sz="1299" b="1"/>
            </a:lvl8pPr>
            <a:lvl9pPr marL="2969240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9" y="2329952"/>
            <a:ext cx="3140340" cy="3427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7970" y="1563637"/>
            <a:ext cx="3155806" cy="766314"/>
          </a:xfrm>
        </p:spPr>
        <p:txBody>
          <a:bodyPr anchor="b"/>
          <a:lstStyle>
            <a:lvl1pPr marL="0" indent="0">
              <a:buNone/>
              <a:defRPr sz="1948" b="1"/>
            </a:lvl1pPr>
            <a:lvl2pPr marL="371155" indent="0">
              <a:buNone/>
              <a:defRPr sz="1624" b="1"/>
            </a:lvl2pPr>
            <a:lvl3pPr marL="742310" indent="0">
              <a:buNone/>
              <a:defRPr sz="1461" b="1"/>
            </a:lvl3pPr>
            <a:lvl4pPr marL="1113465" indent="0">
              <a:buNone/>
              <a:defRPr sz="1299" b="1"/>
            </a:lvl4pPr>
            <a:lvl5pPr marL="1484620" indent="0">
              <a:buNone/>
              <a:defRPr sz="1299" b="1"/>
            </a:lvl5pPr>
            <a:lvl6pPr marL="1855775" indent="0">
              <a:buNone/>
              <a:defRPr sz="1299" b="1"/>
            </a:lvl6pPr>
            <a:lvl7pPr marL="2226930" indent="0">
              <a:buNone/>
              <a:defRPr sz="1299" b="1"/>
            </a:lvl7pPr>
            <a:lvl8pPr marL="2598085" indent="0">
              <a:buNone/>
              <a:defRPr sz="1299" b="1"/>
            </a:lvl8pPr>
            <a:lvl9pPr marL="2969240" indent="0">
              <a:buNone/>
              <a:defRPr sz="1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7970" y="2329952"/>
            <a:ext cx="3155806" cy="3427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08" y="425238"/>
            <a:ext cx="2394159" cy="1488334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805" y="918398"/>
            <a:ext cx="3757970" cy="4532923"/>
          </a:xfrm>
        </p:spPr>
        <p:txBody>
          <a:bodyPr/>
          <a:lstStyle>
            <a:lvl1pPr>
              <a:defRPr sz="2598"/>
            </a:lvl1pPr>
            <a:lvl2pPr>
              <a:defRPr sz="2273"/>
            </a:lvl2pPr>
            <a:lvl3pPr>
              <a:defRPr sz="1948"/>
            </a:lvl3pPr>
            <a:lvl4pPr>
              <a:defRPr sz="1624"/>
            </a:lvl4pPr>
            <a:lvl5pPr>
              <a:defRPr sz="1624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08" y="1913572"/>
            <a:ext cx="2394159" cy="3545130"/>
          </a:xfrm>
        </p:spPr>
        <p:txBody>
          <a:bodyPr/>
          <a:lstStyle>
            <a:lvl1pPr marL="0" indent="0">
              <a:buNone/>
              <a:defRPr sz="1299"/>
            </a:lvl1pPr>
            <a:lvl2pPr marL="371155" indent="0">
              <a:buNone/>
              <a:defRPr sz="1137"/>
            </a:lvl2pPr>
            <a:lvl3pPr marL="742310" indent="0">
              <a:buNone/>
              <a:defRPr sz="974"/>
            </a:lvl3pPr>
            <a:lvl4pPr marL="1113465" indent="0">
              <a:buNone/>
              <a:defRPr sz="812"/>
            </a:lvl4pPr>
            <a:lvl5pPr marL="1484620" indent="0">
              <a:buNone/>
              <a:defRPr sz="812"/>
            </a:lvl5pPr>
            <a:lvl6pPr marL="1855775" indent="0">
              <a:buNone/>
              <a:defRPr sz="812"/>
            </a:lvl6pPr>
            <a:lvl7pPr marL="2226930" indent="0">
              <a:buNone/>
              <a:defRPr sz="812"/>
            </a:lvl7pPr>
            <a:lvl8pPr marL="2598085" indent="0">
              <a:buNone/>
              <a:defRPr sz="812"/>
            </a:lvl8pPr>
            <a:lvl9pPr marL="2969240" indent="0">
              <a:buNone/>
              <a:defRPr sz="8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308" y="425238"/>
            <a:ext cx="2394159" cy="1488334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55805" y="918398"/>
            <a:ext cx="3757970" cy="4532923"/>
          </a:xfrm>
        </p:spPr>
        <p:txBody>
          <a:bodyPr anchor="t"/>
          <a:lstStyle>
            <a:lvl1pPr marL="0" indent="0">
              <a:buNone/>
              <a:defRPr sz="2598"/>
            </a:lvl1pPr>
            <a:lvl2pPr marL="371155" indent="0">
              <a:buNone/>
              <a:defRPr sz="2273"/>
            </a:lvl2pPr>
            <a:lvl3pPr marL="742310" indent="0">
              <a:buNone/>
              <a:defRPr sz="1948"/>
            </a:lvl3pPr>
            <a:lvl4pPr marL="1113465" indent="0">
              <a:buNone/>
              <a:defRPr sz="1624"/>
            </a:lvl4pPr>
            <a:lvl5pPr marL="1484620" indent="0">
              <a:buNone/>
              <a:defRPr sz="1624"/>
            </a:lvl5pPr>
            <a:lvl6pPr marL="1855775" indent="0">
              <a:buNone/>
              <a:defRPr sz="1624"/>
            </a:lvl6pPr>
            <a:lvl7pPr marL="2226930" indent="0">
              <a:buNone/>
              <a:defRPr sz="1624"/>
            </a:lvl7pPr>
            <a:lvl8pPr marL="2598085" indent="0">
              <a:buNone/>
              <a:defRPr sz="1624"/>
            </a:lvl8pPr>
            <a:lvl9pPr marL="2969240" indent="0">
              <a:buNone/>
              <a:defRPr sz="16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08" y="1913572"/>
            <a:ext cx="2394159" cy="3545130"/>
          </a:xfrm>
        </p:spPr>
        <p:txBody>
          <a:bodyPr/>
          <a:lstStyle>
            <a:lvl1pPr marL="0" indent="0">
              <a:buNone/>
              <a:defRPr sz="1299"/>
            </a:lvl1pPr>
            <a:lvl2pPr marL="371155" indent="0">
              <a:buNone/>
              <a:defRPr sz="1137"/>
            </a:lvl2pPr>
            <a:lvl3pPr marL="742310" indent="0">
              <a:buNone/>
              <a:defRPr sz="974"/>
            </a:lvl3pPr>
            <a:lvl4pPr marL="1113465" indent="0">
              <a:buNone/>
              <a:defRPr sz="812"/>
            </a:lvl4pPr>
            <a:lvl5pPr marL="1484620" indent="0">
              <a:buNone/>
              <a:defRPr sz="812"/>
            </a:lvl5pPr>
            <a:lvl6pPr marL="1855775" indent="0">
              <a:buNone/>
              <a:defRPr sz="812"/>
            </a:lvl6pPr>
            <a:lvl7pPr marL="2226930" indent="0">
              <a:buNone/>
              <a:defRPr sz="812"/>
            </a:lvl7pPr>
            <a:lvl8pPr marL="2598085" indent="0">
              <a:buNone/>
              <a:defRPr sz="812"/>
            </a:lvl8pPr>
            <a:lvl9pPr marL="2969240" indent="0">
              <a:buNone/>
              <a:defRPr sz="8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342" y="339602"/>
            <a:ext cx="6402467" cy="1232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42" y="1698000"/>
            <a:ext cx="6402467" cy="404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341" y="5911995"/>
            <a:ext cx="1670209" cy="33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ABFB-295D-4392-B26C-64BE609C14AA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8919" y="5911995"/>
            <a:ext cx="2505313" cy="33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600" y="5911995"/>
            <a:ext cx="1670209" cy="33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A171-EC14-4243-B8E4-78DBB0A53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2310" rtl="0" eaLnBrk="1" latinLnBrk="0" hangingPunct="1">
        <a:lnSpc>
          <a:spcPct val="90000"/>
        </a:lnSpc>
        <a:spcBef>
          <a:spcPct val="0"/>
        </a:spcBef>
        <a:buNone/>
        <a:defRPr sz="3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577" indent="-185577" algn="l" defTabSz="742310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1pPr>
      <a:lvl2pPr marL="556732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2pPr>
      <a:lvl3pPr marL="927887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299042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670197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2041352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412507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783662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3154817" indent="-185577" algn="l" defTabSz="74231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55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310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65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620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775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930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8085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240" algn="l" defTabSz="742310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29"/>
          <p:cNvSpPr/>
          <p:nvPr/>
        </p:nvSpPr>
        <p:spPr>
          <a:xfrm>
            <a:off x="-4102033" y="-308081"/>
            <a:ext cx="3072389" cy="2010654"/>
          </a:xfrm>
          <a:prstGeom prst="roundRect">
            <a:avLst>
              <a:gd name="adj" fmla="val 5449"/>
            </a:avLst>
          </a:prstGeom>
          <a:solidFill>
            <a:schemeClr val="accent1">
              <a:alpha val="10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984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5" name="Abgerundetes Rechteck 30"/>
          <p:cNvSpPr/>
          <p:nvPr/>
        </p:nvSpPr>
        <p:spPr>
          <a:xfrm>
            <a:off x="-6005400" y="5171405"/>
            <a:ext cx="3067027" cy="1995312"/>
          </a:xfrm>
          <a:prstGeom prst="roundRect">
            <a:avLst>
              <a:gd name="adj" fmla="val 5449"/>
            </a:avLst>
          </a:prstGeom>
          <a:solidFill>
            <a:schemeClr val="accent1">
              <a:alpha val="10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984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4" name="Abgerundetes Rechteck 30"/>
          <p:cNvSpPr/>
          <p:nvPr/>
        </p:nvSpPr>
        <p:spPr>
          <a:xfrm>
            <a:off x="8129934" y="7166717"/>
            <a:ext cx="3121573" cy="1995312"/>
          </a:xfrm>
          <a:prstGeom prst="roundRect">
            <a:avLst>
              <a:gd name="adj" fmla="val 5449"/>
            </a:avLst>
          </a:prstGeom>
          <a:solidFill>
            <a:schemeClr val="accent1">
              <a:alpha val="10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984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8330254" y="1555846"/>
            <a:ext cx="3077654" cy="1995312"/>
          </a:xfrm>
          <a:prstGeom prst="roundRect">
            <a:avLst>
              <a:gd name="adj" fmla="val 5449"/>
            </a:avLst>
          </a:prstGeom>
          <a:solidFill>
            <a:schemeClr val="accent1">
              <a:alpha val="10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984" dirty="0"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8489444"/>
              </p:ext>
            </p:extLst>
          </p:nvPr>
        </p:nvGraphicFramePr>
        <p:xfrm>
          <a:off x="540551" y="1566237"/>
          <a:ext cx="6310489" cy="420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bgerundetes Rechteck 1"/>
          <p:cNvSpPr/>
          <p:nvPr/>
        </p:nvSpPr>
        <p:spPr>
          <a:xfrm>
            <a:off x="1449425" y="408007"/>
            <a:ext cx="4472000" cy="578478"/>
          </a:xfrm>
          <a:prstGeom prst="round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313" b="1" dirty="0">
                <a:latin typeface="Garamond" charset="0"/>
                <a:ea typeface="Garamond" charset="0"/>
                <a:cs typeface="Garamond" charset="0"/>
              </a:rPr>
              <a:t>SMARTHEP</a:t>
            </a:r>
            <a:endParaRPr lang="en-GB" sz="3313" b="1" dirty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09" y="3012520"/>
            <a:ext cx="428763" cy="4287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37" y="3998925"/>
            <a:ext cx="399976" cy="399976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902074" y="3582688"/>
            <a:ext cx="510521" cy="486470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600" r="11320" b="2092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984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995043" y="3012520"/>
            <a:ext cx="606641" cy="606641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879" t="-1" r="17041" b="20668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984" dirty="0"/>
          </a:p>
        </p:txBody>
      </p:sp>
      <p:sp>
        <p:nvSpPr>
          <p:cNvPr id="36" name="Abgerundetes Rechteck 1"/>
          <p:cNvSpPr/>
          <p:nvPr/>
        </p:nvSpPr>
        <p:spPr>
          <a:xfrm>
            <a:off x="1449425" y="1153868"/>
            <a:ext cx="2236000" cy="331713"/>
          </a:xfrm>
          <a:prstGeom prst="roundRect">
            <a:avLst/>
          </a:prstGeom>
          <a:solidFill>
            <a:srgbClr val="C00000"/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70" b="1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WP1</a:t>
            </a:r>
            <a:r>
              <a:rPr lang="de-DE" sz="207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: management</a:t>
            </a:r>
            <a:endParaRPr lang="en-GB" sz="2070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7" name="Abgerundetes Rechteck 1"/>
          <p:cNvSpPr/>
          <p:nvPr/>
        </p:nvSpPr>
        <p:spPr>
          <a:xfrm>
            <a:off x="3845785" y="1154761"/>
            <a:ext cx="2075640" cy="330818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70" b="1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WP2: </a:t>
            </a:r>
            <a:r>
              <a:rPr lang="de-DE" sz="207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training</a:t>
            </a:r>
            <a:endParaRPr lang="en-GB" sz="2070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57" y="3605443"/>
            <a:ext cx="333132" cy="333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6193" y="1860331"/>
            <a:ext cx="1460938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ESR 1, 2, 3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2882" y="4233310"/>
            <a:ext cx="1460938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ESR 1, 2, 3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8754" y="5784903"/>
            <a:ext cx="1460938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ESR 1, 2, 3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296" y="4033322"/>
            <a:ext cx="1460938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ESR 1, 2, 3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409" y="1899742"/>
            <a:ext cx="1460938" cy="33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Garamond" charset="0"/>
                <a:ea typeface="Garamond" charset="0"/>
                <a:cs typeface="Garamond" charset="0"/>
              </a:rPr>
              <a:t>ESR 1, 2, 3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Caterina Doglioni</cp:lastModifiedBy>
  <cp:revision>24</cp:revision>
  <dcterms:created xsi:type="dcterms:W3CDTF">2016-01-05T09:55:30Z</dcterms:created>
  <dcterms:modified xsi:type="dcterms:W3CDTF">2017-12-01T07:33:30Z</dcterms:modified>
</cp:coreProperties>
</file>