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6"/>
    <p:restoredTop sz="86417"/>
  </p:normalViewPr>
  <p:slideViewPr>
    <p:cSldViewPr snapToGrid="0" snapToObjects="1">
      <p:cViewPr>
        <p:scale>
          <a:sx n="96" d="100"/>
          <a:sy n="96" d="100"/>
        </p:scale>
        <p:origin x="1488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690A-7122-2D44-B1F5-751096C1A38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E59F3-2272-CB4D-A5EE-4EBA44A8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E59F3-2272-CB4D-A5EE-4EBA44A8EA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17C3-7B9B-9343-8C1C-D4FE4964E9A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CAFB-69ED-9142-94FA-5CEAB05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hyperlink" Target="http://www.flaticon.com/" TargetMode="External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63562"/>
              </p:ext>
            </p:extLst>
          </p:nvPr>
        </p:nvGraphicFramePr>
        <p:xfrm>
          <a:off x="7089743" y="1156061"/>
          <a:ext cx="2556498" cy="472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498"/>
              </a:tblGrid>
              <a:tr h="47632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Network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 Coordinator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5246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External advisors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7313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Student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representative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72536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WP coordinators for WP2, 3,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4, 5 </a:t>
                      </a:r>
                      <a:b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</a:b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(academic), WP6 (one academic, one industrial)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8499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Officers: </a:t>
                      </a:r>
                      <a:b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</a:br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recruitments,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diversity, secondments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72536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Academic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contacts </a:t>
                      </a:r>
                      <a:b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</a:b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(beneficiaries and partners)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72536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Industry contacts </a:t>
                      </a:r>
                      <a:b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</a:br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(beneficiaries and partners)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6442098" y="1156061"/>
            <a:ext cx="427037" cy="427037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335824" y="3622161"/>
            <a:ext cx="321134" cy="325963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Oval 26"/>
          <p:cNvSpPr/>
          <p:nvPr/>
        </p:nvSpPr>
        <p:spPr>
          <a:xfrm>
            <a:off x="6356094" y="3910021"/>
            <a:ext cx="321134" cy="325963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Oval 30"/>
          <p:cNvSpPr/>
          <p:nvPr/>
        </p:nvSpPr>
        <p:spPr>
          <a:xfrm>
            <a:off x="6673320" y="3785142"/>
            <a:ext cx="321134" cy="325963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>
            <a:off x="6419325" y="4544744"/>
            <a:ext cx="427037" cy="427037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419325" y="5284502"/>
            <a:ext cx="427037" cy="427037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426690" y="2364718"/>
            <a:ext cx="427037" cy="427037"/>
          </a:xfrm>
          <a:prstGeom prst="ellipse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419324" y="1751644"/>
            <a:ext cx="427037" cy="427037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3" name="Oval 72"/>
          <p:cNvSpPr/>
          <p:nvPr/>
        </p:nvSpPr>
        <p:spPr>
          <a:xfrm>
            <a:off x="6419325" y="3042794"/>
            <a:ext cx="427037" cy="427037"/>
          </a:xfrm>
          <a:prstGeom prst="ellipse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80" name="Straight Connector 79"/>
          <p:cNvCxnSpPr/>
          <p:nvPr/>
        </p:nvCxnSpPr>
        <p:spPr>
          <a:xfrm>
            <a:off x="5234960" y="1504067"/>
            <a:ext cx="1207138" cy="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58203" y="3271719"/>
            <a:ext cx="1268487" cy="2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3" idx="2"/>
          </p:cNvCxnSpPr>
          <p:nvPr/>
        </p:nvCxnSpPr>
        <p:spPr>
          <a:xfrm>
            <a:off x="5215719" y="2188660"/>
            <a:ext cx="1203606" cy="106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9" idx="6"/>
            <a:endCxn id="73" idx="2"/>
          </p:cNvCxnSpPr>
          <p:nvPr/>
        </p:nvCxnSpPr>
        <p:spPr>
          <a:xfrm flipV="1">
            <a:off x="5136597" y="3256313"/>
            <a:ext cx="1282728" cy="81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3" idx="6"/>
            <a:endCxn id="73" idx="2"/>
          </p:cNvCxnSpPr>
          <p:nvPr/>
        </p:nvCxnSpPr>
        <p:spPr>
          <a:xfrm flipV="1">
            <a:off x="5158203" y="3256313"/>
            <a:ext cx="1261122" cy="1312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3"/>
            <a:endCxn id="73" idx="2"/>
          </p:cNvCxnSpPr>
          <p:nvPr/>
        </p:nvCxnSpPr>
        <p:spPr>
          <a:xfrm>
            <a:off x="5131992" y="2570787"/>
            <a:ext cx="1287333" cy="68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98271"/>
              </p:ext>
            </p:extLst>
          </p:nvPr>
        </p:nvGraphicFramePr>
        <p:xfrm>
          <a:off x="1581510" y="1451350"/>
          <a:ext cx="3071803" cy="325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03"/>
              </a:tblGrid>
              <a:tr h="464557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WP1: management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6455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WP2: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training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6455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WP3: machine learning and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</a:t>
                      </a:r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data analysis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6455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WP4: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physics applications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6455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WP4: </a:t>
                      </a:r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hybrid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architectures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6455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WP5: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industrial applications</a:t>
                      </a:r>
                      <a:endParaRPr lang="en-US" sz="12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6455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WP6</a:t>
                      </a:r>
                      <a:r>
                        <a:rPr lang="en-US" sz="12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: dissemination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</a:t>
                      </a:r>
                      <a:r>
                        <a:rPr lang="en-US" sz="12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and outreach</a:t>
                      </a:r>
                      <a:endParaRPr lang="en-US" sz="1200" dirty="0" smtClean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20" name="Rectangle 119"/>
          <p:cNvSpPr/>
          <p:nvPr/>
        </p:nvSpPr>
        <p:spPr>
          <a:xfrm>
            <a:off x="6428346" y="357084"/>
            <a:ext cx="1997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SMARTHEP </a:t>
            </a:r>
            <a:r>
              <a:rPr lang="en-US" b="1" smtClean="0">
                <a:latin typeface="Garamond" charset="0"/>
                <a:ea typeface="Garamond" charset="0"/>
                <a:cs typeface="Garamond" charset="0"/>
              </a:rPr>
              <a:t/>
            </a:r>
            <a:br>
              <a:rPr lang="en-US" b="1" smtClean="0">
                <a:latin typeface="Garamond" charset="0"/>
                <a:ea typeface="Garamond" charset="0"/>
                <a:cs typeface="Garamond" charset="0"/>
              </a:rPr>
            </a:br>
            <a:r>
              <a:rPr lang="en-US" b="1" smtClean="0">
                <a:latin typeface="Garamond" charset="0"/>
                <a:ea typeface="Garamond" charset="0"/>
                <a:cs typeface="Garamond" charset="0"/>
              </a:rPr>
              <a:t>Supervisory Board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06688" y="357084"/>
            <a:ext cx="1719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mtClean="0">
                <a:latin typeface="Garamond" charset="0"/>
                <a:ea typeface="Garamond" charset="0"/>
                <a:cs typeface="Garamond" charset="0"/>
              </a:rPr>
              <a:t>SMARTHEP </a:t>
            </a:r>
            <a:br>
              <a:rPr lang="en-US" b="1" smtClean="0">
                <a:latin typeface="Garamond" charset="0"/>
                <a:ea typeface="Garamond" charset="0"/>
                <a:cs typeface="Garamond" charset="0"/>
              </a:rPr>
            </a:br>
            <a:r>
              <a:rPr lang="en-US" b="1" smtClean="0">
                <a:latin typeface="Garamond" charset="0"/>
                <a:ea typeface="Garamond" charset="0"/>
                <a:cs typeface="Garamond" charset="0"/>
              </a:rPr>
              <a:t>Work </a:t>
            </a:r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Packages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93783" y="4899518"/>
            <a:ext cx="1598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smtClean="0">
                <a:solidFill>
                  <a:srgbClr val="111111"/>
                </a:solidFill>
                <a:latin typeface="+mj-lt"/>
              </a:rPr>
              <a:t>Icons designed by</a:t>
            </a:r>
            <a:r>
              <a:rPr lang="en-US" sz="500" dirty="0">
                <a:solidFill>
                  <a:srgbClr val="111111"/>
                </a:solidFill>
                <a:latin typeface="+mj-lt"/>
              </a:rPr>
              <a:t> </a:t>
            </a:r>
            <a:r>
              <a:rPr lang="en-US" sz="500" dirty="0" err="1">
                <a:latin typeface="+mj-lt"/>
              </a:rPr>
              <a:t>Gregor</a:t>
            </a:r>
            <a:r>
              <a:rPr lang="en-US" sz="500" dirty="0">
                <a:latin typeface="+mj-lt"/>
              </a:rPr>
              <a:t> </a:t>
            </a:r>
            <a:r>
              <a:rPr lang="en-US" sz="500" dirty="0" err="1" smtClean="0">
                <a:latin typeface="+mj-lt"/>
              </a:rPr>
              <a:t>Cresnar</a:t>
            </a:r>
            <a:r>
              <a:rPr lang="en-US" sz="500" dirty="0" smtClean="0">
                <a:latin typeface="+mj-lt"/>
              </a:rPr>
              <a:t>, Google, </a:t>
            </a:r>
            <a:br>
              <a:rPr lang="en-US" sz="500" dirty="0" smtClean="0">
                <a:latin typeface="+mj-lt"/>
              </a:rPr>
            </a:br>
            <a:r>
              <a:rPr lang="en-US" sz="500" dirty="0" err="1" smtClean="0">
                <a:latin typeface="+mj-lt"/>
              </a:rPr>
              <a:t>Eucalyp</a:t>
            </a:r>
            <a:r>
              <a:rPr lang="en-US" sz="500" dirty="0" smtClean="0">
                <a:latin typeface="+mj-lt"/>
              </a:rPr>
              <a:t>, </a:t>
            </a:r>
            <a:r>
              <a:rPr lang="en-US" sz="500" dirty="0" err="1" smtClean="0">
                <a:latin typeface="+mj-lt"/>
              </a:rPr>
              <a:t>Freepik</a:t>
            </a:r>
            <a:r>
              <a:rPr lang="en-US" sz="500" dirty="0" smtClean="0">
                <a:latin typeface="+mj-lt"/>
              </a:rPr>
              <a:t>, </a:t>
            </a:r>
            <a:r>
              <a:rPr lang="en-US" sz="500" dirty="0" err="1" smtClean="0">
                <a:latin typeface="+mj-lt"/>
              </a:rPr>
              <a:t>Smashicons</a:t>
            </a:r>
            <a:r>
              <a:rPr lang="en-US" sz="500" dirty="0" smtClean="0">
                <a:latin typeface="+mj-lt"/>
              </a:rPr>
              <a:t>,</a:t>
            </a:r>
            <a:r>
              <a:rPr lang="en-US" sz="500" dirty="0">
                <a:solidFill>
                  <a:srgbClr val="111111"/>
                </a:solidFill>
                <a:latin typeface="+mj-lt"/>
              </a:rPr>
              <a:t> from </a:t>
            </a:r>
            <a:r>
              <a:rPr lang="en-US" sz="500" dirty="0">
                <a:solidFill>
                  <a:srgbClr val="4C5B5C"/>
                </a:solidFill>
                <a:latin typeface="+mj-lt"/>
                <a:hlinkClick r:id="rId12" tooltip="Flaticon"/>
              </a:rPr>
              <a:t>www.flaticon.com</a:t>
            </a:r>
            <a:r>
              <a:rPr lang="en-US" sz="500" dirty="0">
                <a:solidFill>
                  <a:srgbClr val="111111"/>
                </a:solidFill>
                <a:latin typeface="+mj-lt"/>
              </a:rPr>
              <a:t> </a:t>
            </a:r>
            <a:endParaRPr lang="en-US" sz="5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690399" y="3805004"/>
            <a:ext cx="490684" cy="468884"/>
            <a:chOff x="4685994" y="4074184"/>
            <a:chExt cx="490684" cy="468884"/>
          </a:xfrm>
        </p:grpSpPr>
        <p:sp>
          <p:nvSpPr>
            <p:cNvPr id="102" name="Chevron 83"/>
            <p:cNvSpPr/>
            <p:nvPr/>
          </p:nvSpPr>
          <p:spPr>
            <a:xfrm rot="5400000">
              <a:off x="4696894" y="4063284"/>
              <a:ext cx="468884" cy="490684"/>
            </a:xfrm>
            <a:custGeom>
              <a:avLst/>
              <a:gdLst>
                <a:gd name="connsiteX0" fmla="*/ 0 w 979713"/>
                <a:gd name="connsiteY0" fmla="*/ 0 h 548966"/>
                <a:gd name="connsiteX1" fmla="*/ 705230 w 979713"/>
                <a:gd name="connsiteY1" fmla="*/ 0 h 548966"/>
                <a:gd name="connsiteX2" fmla="*/ 979713 w 979713"/>
                <a:gd name="connsiteY2" fmla="*/ 274483 h 548966"/>
                <a:gd name="connsiteX3" fmla="*/ 705230 w 979713"/>
                <a:gd name="connsiteY3" fmla="*/ 548966 h 548966"/>
                <a:gd name="connsiteX4" fmla="*/ 0 w 979713"/>
                <a:gd name="connsiteY4" fmla="*/ 548966 h 548966"/>
                <a:gd name="connsiteX5" fmla="*/ 274483 w 979713"/>
                <a:gd name="connsiteY5" fmla="*/ 274483 h 548966"/>
                <a:gd name="connsiteX6" fmla="*/ 0 w 979713"/>
                <a:gd name="connsiteY6" fmla="*/ 0 h 548966"/>
                <a:gd name="connsiteX0" fmla="*/ 0 w 796836"/>
                <a:gd name="connsiteY0" fmla="*/ 0 h 548966"/>
                <a:gd name="connsiteX1" fmla="*/ 705230 w 796836"/>
                <a:gd name="connsiteY1" fmla="*/ 0 h 548966"/>
                <a:gd name="connsiteX2" fmla="*/ 796836 w 796836"/>
                <a:gd name="connsiteY2" fmla="*/ 271096 h 548966"/>
                <a:gd name="connsiteX3" fmla="*/ 705230 w 796836"/>
                <a:gd name="connsiteY3" fmla="*/ 548966 h 548966"/>
                <a:gd name="connsiteX4" fmla="*/ 0 w 796836"/>
                <a:gd name="connsiteY4" fmla="*/ 548966 h 548966"/>
                <a:gd name="connsiteX5" fmla="*/ 274483 w 796836"/>
                <a:gd name="connsiteY5" fmla="*/ 274483 h 548966"/>
                <a:gd name="connsiteX6" fmla="*/ 0 w 796836"/>
                <a:gd name="connsiteY6" fmla="*/ 0 h 548966"/>
                <a:gd name="connsiteX0" fmla="*/ 0 w 796836"/>
                <a:gd name="connsiteY0" fmla="*/ 0 h 548966"/>
                <a:gd name="connsiteX1" fmla="*/ 705230 w 796836"/>
                <a:gd name="connsiteY1" fmla="*/ 0 h 548966"/>
                <a:gd name="connsiteX2" fmla="*/ 796836 w 796836"/>
                <a:gd name="connsiteY2" fmla="*/ 271096 h 548966"/>
                <a:gd name="connsiteX3" fmla="*/ 705230 w 796836"/>
                <a:gd name="connsiteY3" fmla="*/ 548966 h 548966"/>
                <a:gd name="connsiteX4" fmla="*/ 0 w 796836"/>
                <a:gd name="connsiteY4" fmla="*/ 548966 h 548966"/>
                <a:gd name="connsiteX5" fmla="*/ 71283 w 796836"/>
                <a:gd name="connsiteY5" fmla="*/ 274483 h 548966"/>
                <a:gd name="connsiteX6" fmla="*/ 0 w 796836"/>
                <a:gd name="connsiteY6" fmla="*/ 0 h 548966"/>
                <a:gd name="connsiteX0" fmla="*/ 0 w 823929"/>
                <a:gd name="connsiteY0" fmla="*/ 0 h 548966"/>
                <a:gd name="connsiteX1" fmla="*/ 705230 w 823929"/>
                <a:gd name="connsiteY1" fmla="*/ 0 h 548966"/>
                <a:gd name="connsiteX2" fmla="*/ 823929 w 823929"/>
                <a:gd name="connsiteY2" fmla="*/ 271096 h 548966"/>
                <a:gd name="connsiteX3" fmla="*/ 705230 w 823929"/>
                <a:gd name="connsiteY3" fmla="*/ 548966 h 548966"/>
                <a:gd name="connsiteX4" fmla="*/ 0 w 823929"/>
                <a:gd name="connsiteY4" fmla="*/ 548966 h 548966"/>
                <a:gd name="connsiteX5" fmla="*/ 71283 w 823929"/>
                <a:gd name="connsiteY5" fmla="*/ 274483 h 548966"/>
                <a:gd name="connsiteX6" fmla="*/ 0 w 823929"/>
                <a:gd name="connsiteY6" fmla="*/ 0 h 548966"/>
                <a:gd name="connsiteX0" fmla="*/ 0 w 823929"/>
                <a:gd name="connsiteY0" fmla="*/ 0 h 548966"/>
                <a:gd name="connsiteX1" fmla="*/ 705230 w 823929"/>
                <a:gd name="connsiteY1" fmla="*/ 0 h 548966"/>
                <a:gd name="connsiteX2" fmla="*/ 823929 w 823929"/>
                <a:gd name="connsiteY2" fmla="*/ 271096 h 548966"/>
                <a:gd name="connsiteX3" fmla="*/ 705230 w 823929"/>
                <a:gd name="connsiteY3" fmla="*/ 548966 h 548966"/>
                <a:gd name="connsiteX4" fmla="*/ 0 w 823929"/>
                <a:gd name="connsiteY4" fmla="*/ 548966 h 548966"/>
                <a:gd name="connsiteX5" fmla="*/ 115313 w 823929"/>
                <a:gd name="connsiteY5" fmla="*/ 274483 h 548966"/>
                <a:gd name="connsiteX6" fmla="*/ 0 w 823929"/>
                <a:gd name="connsiteY6" fmla="*/ 0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929" h="548966">
                  <a:moveTo>
                    <a:pt x="0" y="0"/>
                  </a:moveTo>
                  <a:lnTo>
                    <a:pt x="705230" y="0"/>
                  </a:lnTo>
                  <a:lnTo>
                    <a:pt x="823929" y="271096"/>
                  </a:lnTo>
                  <a:lnTo>
                    <a:pt x="705230" y="548966"/>
                  </a:lnTo>
                  <a:lnTo>
                    <a:pt x="0" y="548966"/>
                  </a:lnTo>
                  <a:lnTo>
                    <a:pt x="115313" y="274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1">
              <a:schemeClr val="accent4">
                <a:hueOff val="5880535"/>
                <a:satOff val="-24466"/>
                <a:lumOff val="5765"/>
                <a:alphaOff val="0"/>
              </a:schemeClr>
            </a:lnRef>
            <a:fillRef idx="3">
              <a:schemeClr val="accent4">
                <a:hueOff val="5880535"/>
                <a:satOff val="-24466"/>
                <a:lumOff val="5765"/>
                <a:alphaOff val="0"/>
              </a:schemeClr>
            </a:fillRef>
            <a:effectRef idx="2">
              <a:schemeClr val="accent4">
                <a:hueOff val="5880535"/>
                <a:satOff val="-24466"/>
                <a:lumOff val="5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737651" y="4148529"/>
              <a:ext cx="394541" cy="392749"/>
            </a:xfrm>
            <a:prstGeom prst="ellipse">
              <a:avLst/>
            </a:prstGeom>
            <a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9600" r="11320" b="2092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0399" y="4273749"/>
            <a:ext cx="490684" cy="503553"/>
            <a:chOff x="4685994" y="4815621"/>
            <a:chExt cx="490684" cy="503553"/>
          </a:xfrm>
        </p:grpSpPr>
        <p:sp>
          <p:nvSpPr>
            <p:cNvPr id="103" name="Chevron 83"/>
            <p:cNvSpPr/>
            <p:nvPr/>
          </p:nvSpPr>
          <p:spPr>
            <a:xfrm rot="5400000">
              <a:off x="4696894" y="4804721"/>
              <a:ext cx="468884" cy="490684"/>
            </a:xfrm>
            <a:custGeom>
              <a:avLst/>
              <a:gdLst>
                <a:gd name="connsiteX0" fmla="*/ 0 w 979713"/>
                <a:gd name="connsiteY0" fmla="*/ 0 h 548966"/>
                <a:gd name="connsiteX1" fmla="*/ 705230 w 979713"/>
                <a:gd name="connsiteY1" fmla="*/ 0 h 548966"/>
                <a:gd name="connsiteX2" fmla="*/ 979713 w 979713"/>
                <a:gd name="connsiteY2" fmla="*/ 274483 h 548966"/>
                <a:gd name="connsiteX3" fmla="*/ 705230 w 979713"/>
                <a:gd name="connsiteY3" fmla="*/ 548966 h 548966"/>
                <a:gd name="connsiteX4" fmla="*/ 0 w 979713"/>
                <a:gd name="connsiteY4" fmla="*/ 548966 h 548966"/>
                <a:gd name="connsiteX5" fmla="*/ 274483 w 979713"/>
                <a:gd name="connsiteY5" fmla="*/ 274483 h 548966"/>
                <a:gd name="connsiteX6" fmla="*/ 0 w 979713"/>
                <a:gd name="connsiteY6" fmla="*/ 0 h 548966"/>
                <a:gd name="connsiteX0" fmla="*/ 0 w 796836"/>
                <a:gd name="connsiteY0" fmla="*/ 0 h 548966"/>
                <a:gd name="connsiteX1" fmla="*/ 705230 w 796836"/>
                <a:gd name="connsiteY1" fmla="*/ 0 h 548966"/>
                <a:gd name="connsiteX2" fmla="*/ 796836 w 796836"/>
                <a:gd name="connsiteY2" fmla="*/ 271096 h 548966"/>
                <a:gd name="connsiteX3" fmla="*/ 705230 w 796836"/>
                <a:gd name="connsiteY3" fmla="*/ 548966 h 548966"/>
                <a:gd name="connsiteX4" fmla="*/ 0 w 796836"/>
                <a:gd name="connsiteY4" fmla="*/ 548966 h 548966"/>
                <a:gd name="connsiteX5" fmla="*/ 274483 w 796836"/>
                <a:gd name="connsiteY5" fmla="*/ 274483 h 548966"/>
                <a:gd name="connsiteX6" fmla="*/ 0 w 796836"/>
                <a:gd name="connsiteY6" fmla="*/ 0 h 548966"/>
                <a:gd name="connsiteX0" fmla="*/ 0 w 796836"/>
                <a:gd name="connsiteY0" fmla="*/ 0 h 548966"/>
                <a:gd name="connsiteX1" fmla="*/ 705230 w 796836"/>
                <a:gd name="connsiteY1" fmla="*/ 0 h 548966"/>
                <a:gd name="connsiteX2" fmla="*/ 796836 w 796836"/>
                <a:gd name="connsiteY2" fmla="*/ 271096 h 548966"/>
                <a:gd name="connsiteX3" fmla="*/ 705230 w 796836"/>
                <a:gd name="connsiteY3" fmla="*/ 548966 h 548966"/>
                <a:gd name="connsiteX4" fmla="*/ 0 w 796836"/>
                <a:gd name="connsiteY4" fmla="*/ 548966 h 548966"/>
                <a:gd name="connsiteX5" fmla="*/ 71283 w 796836"/>
                <a:gd name="connsiteY5" fmla="*/ 274483 h 548966"/>
                <a:gd name="connsiteX6" fmla="*/ 0 w 796836"/>
                <a:gd name="connsiteY6" fmla="*/ 0 h 548966"/>
                <a:gd name="connsiteX0" fmla="*/ 0 w 823929"/>
                <a:gd name="connsiteY0" fmla="*/ 0 h 548966"/>
                <a:gd name="connsiteX1" fmla="*/ 705230 w 823929"/>
                <a:gd name="connsiteY1" fmla="*/ 0 h 548966"/>
                <a:gd name="connsiteX2" fmla="*/ 823929 w 823929"/>
                <a:gd name="connsiteY2" fmla="*/ 271096 h 548966"/>
                <a:gd name="connsiteX3" fmla="*/ 705230 w 823929"/>
                <a:gd name="connsiteY3" fmla="*/ 548966 h 548966"/>
                <a:gd name="connsiteX4" fmla="*/ 0 w 823929"/>
                <a:gd name="connsiteY4" fmla="*/ 548966 h 548966"/>
                <a:gd name="connsiteX5" fmla="*/ 71283 w 823929"/>
                <a:gd name="connsiteY5" fmla="*/ 274483 h 548966"/>
                <a:gd name="connsiteX6" fmla="*/ 0 w 823929"/>
                <a:gd name="connsiteY6" fmla="*/ 0 h 548966"/>
                <a:gd name="connsiteX0" fmla="*/ 0 w 823929"/>
                <a:gd name="connsiteY0" fmla="*/ 0 h 548966"/>
                <a:gd name="connsiteX1" fmla="*/ 705230 w 823929"/>
                <a:gd name="connsiteY1" fmla="*/ 0 h 548966"/>
                <a:gd name="connsiteX2" fmla="*/ 823929 w 823929"/>
                <a:gd name="connsiteY2" fmla="*/ 271096 h 548966"/>
                <a:gd name="connsiteX3" fmla="*/ 705230 w 823929"/>
                <a:gd name="connsiteY3" fmla="*/ 548966 h 548966"/>
                <a:gd name="connsiteX4" fmla="*/ 0 w 823929"/>
                <a:gd name="connsiteY4" fmla="*/ 548966 h 548966"/>
                <a:gd name="connsiteX5" fmla="*/ 115313 w 823929"/>
                <a:gd name="connsiteY5" fmla="*/ 274483 h 548966"/>
                <a:gd name="connsiteX6" fmla="*/ 0 w 823929"/>
                <a:gd name="connsiteY6" fmla="*/ 0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929" h="548966">
                  <a:moveTo>
                    <a:pt x="0" y="0"/>
                  </a:moveTo>
                  <a:lnTo>
                    <a:pt x="705230" y="0"/>
                  </a:lnTo>
                  <a:lnTo>
                    <a:pt x="823929" y="271096"/>
                  </a:lnTo>
                  <a:lnTo>
                    <a:pt x="705230" y="548966"/>
                  </a:lnTo>
                  <a:lnTo>
                    <a:pt x="0" y="548966"/>
                  </a:lnTo>
                  <a:lnTo>
                    <a:pt x="115313" y="274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1">
              <a:schemeClr val="accent4">
                <a:hueOff val="5880535"/>
                <a:satOff val="-24466"/>
                <a:lumOff val="5765"/>
                <a:alphaOff val="0"/>
              </a:schemeClr>
            </a:lnRef>
            <a:fillRef idx="3">
              <a:schemeClr val="accent4">
                <a:hueOff val="5880535"/>
                <a:satOff val="-24466"/>
                <a:lumOff val="5765"/>
                <a:alphaOff val="0"/>
              </a:schemeClr>
            </a:fillRef>
            <a:effectRef idx="2">
              <a:schemeClr val="accent4">
                <a:hueOff val="5880535"/>
                <a:satOff val="-24466"/>
                <a:lumOff val="5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4730230" y="4902158"/>
              <a:ext cx="423568" cy="417016"/>
            </a:xfrm>
            <a:prstGeom prst="ellipse">
              <a:avLst/>
            </a:prstGeom>
            <a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3879" t="-1" r="17041" b="20668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99" name="Chevron 83"/>
          <p:cNvSpPr/>
          <p:nvPr/>
        </p:nvSpPr>
        <p:spPr>
          <a:xfrm rot="5400000">
            <a:off x="4701299" y="1838968"/>
            <a:ext cx="468884" cy="490684"/>
          </a:xfrm>
          <a:custGeom>
            <a:avLst/>
            <a:gdLst>
              <a:gd name="connsiteX0" fmla="*/ 0 w 979713"/>
              <a:gd name="connsiteY0" fmla="*/ 0 h 548966"/>
              <a:gd name="connsiteX1" fmla="*/ 705230 w 979713"/>
              <a:gd name="connsiteY1" fmla="*/ 0 h 548966"/>
              <a:gd name="connsiteX2" fmla="*/ 979713 w 979713"/>
              <a:gd name="connsiteY2" fmla="*/ 274483 h 548966"/>
              <a:gd name="connsiteX3" fmla="*/ 705230 w 979713"/>
              <a:gd name="connsiteY3" fmla="*/ 548966 h 548966"/>
              <a:gd name="connsiteX4" fmla="*/ 0 w 979713"/>
              <a:gd name="connsiteY4" fmla="*/ 548966 h 548966"/>
              <a:gd name="connsiteX5" fmla="*/ 274483 w 979713"/>
              <a:gd name="connsiteY5" fmla="*/ 274483 h 548966"/>
              <a:gd name="connsiteX6" fmla="*/ 0 w 979713"/>
              <a:gd name="connsiteY6" fmla="*/ 0 h 548966"/>
              <a:gd name="connsiteX0" fmla="*/ 0 w 796836"/>
              <a:gd name="connsiteY0" fmla="*/ 0 h 548966"/>
              <a:gd name="connsiteX1" fmla="*/ 705230 w 796836"/>
              <a:gd name="connsiteY1" fmla="*/ 0 h 548966"/>
              <a:gd name="connsiteX2" fmla="*/ 796836 w 796836"/>
              <a:gd name="connsiteY2" fmla="*/ 271096 h 548966"/>
              <a:gd name="connsiteX3" fmla="*/ 705230 w 796836"/>
              <a:gd name="connsiteY3" fmla="*/ 548966 h 548966"/>
              <a:gd name="connsiteX4" fmla="*/ 0 w 796836"/>
              <a:gd name="connsiteY4" fmla="*/ 548966 h 548966"/>
              <a:gd name="connsiteX5" fmla="*/ 274483 w 796836"/>
              <a:gd name="connsiteY5" fmla="*/ 274483 h 548966"/>
              <a:gd name="connsiteX6" fmla="*/ 0 w 796836"/>
              <a:gd name="connsiteY6" fmla="*/ 0 h 548966"/>
              <a:gd name="connsiteX0" fmla="*/ 0 w 796836"/>
              <a:gd name="connsiteY0" fmla="*/ 0 h 548966"/>
              <a:gd name="connsiteX1" fmla="*/ 705230 w 796836"/>
              <a:gd name="connsiteY1" fmla="*/ 0 h 548966"/>
              <a:gd name="connsiteX2" fmla="*/ 796836 w 796836"/>
              <a:gd name="connsiteY2" fmla="*/ 271096 h 548966"/>
              <a:gd name="connsiteX3" fmla="*/ 705230 w 796836"/>
              <a:gd name="connsiteY3" fmla="*/ 548966 h 548966"/>
              <a:gd name="connsiteX4" fmla="*/ 0 w 796836"/>
              <a:gd name="connsiteY4" fmla="*/ 548966 h 548966"/>
              <a:gd name="connsiteX5" fmla="*/ 71283 w 796836"/>
              <a:gd name="connsiteY5" fmla="*/ 274483 h 548966"/>
              <a:gd name="connsiteX6" fmla="*/ 0 w 796836"/>
              <a:gd name="connsiteY6" fmla="*/ 0 h 548966"/>
              <a:gd name="connsiteX0" fmla="*/ 0 w 823929"/>
              <a:gd name="connsiteY0" fmla="*/ 0 h 548966"/>
              <a:gd name="connsiteX1" fmla="*/ 705230 w 823929"/>
              <a:gd name="connsiteY1" fmla="*/ 0 h 548966"/>
              <a:gd name="connsiteX2" fmla="*/ 823929 w 823929"/>
              <a:gd name="connsiteY2" fmla="*/ 271096 h 548966"/>
              <a:gd name="connsiteX3" fmla="*/ 705230 w 823929"/>
              <a:gd name="connsiteY3" fmla="*/ 548966 h 548966"/>
              <a:gd name="connsiteX4" fmla="*/ 0 w 823929"/>
              <a:gd name="connsiteY4" fmla="*/ 548966 h 548966"/>
              <a:gd name="connsiteX5" fmla="*/ 71283 w 823929"/>
              <a:gd name="connsiteY5" fmla="*/ 274483 h 548966"/>
              <a:gd name="connsiteX6" fmla="*/ 0 w 823929"/>
              <a:gd name="connsiteY6" fmla="*/ 0 h 548966"/>
              <a:gd name="connsiteX0" fmla="*/ 0 w 823929"/>
              <a:gd name="connsiteY0" fmla="*/ 0 h 548966"/>
              <a:gd name="connsiteX1" fmla="*/ 705230 w 823929"/>
              <a:gd name="connsiteY1" fmla="*/ 0 h 548966"/>
              <a:gd name="connsiteX2" fmla="*/ 823929 w 823929"/>
              <a:gd name="connsiteY2" fmla="*/ 271096 h 548966"/>
              <a:gd name="connsiteX3" fmla="*/ 705230 w 823929"/>
              <a:gd name="connsiteY3" fmla="*/ 548966 h 548966"/>
              <a:gd name="connsiteX4" fmla="*/ 0 w 823929"/>
              <a:gd name="connsiteY4" fmla="*/ 548966 h 548966"/>
              <a:gd name="connsiteX5" fmla="*/ 115313 w 823929"/>
              <a:gd name="connsiteY5" fmla="*/ 274483 h 548966"/>
              <a:gd name="connsiteX6" fmla="*/ 0 w 823929"/>
              <a:gd name="connsiteY6" fmla="*/ 0 h 5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3929" h="548966">
                <a:moveTo>
                  <a:pt x="0" y="0"/>
                </a:moveTo>
                <a:lnTo>
                  <a:pt x="705230" y="0"/>
                </a:lnTo>
                <a:lnTo>
                  <a:pt x="823929" y="271096"/>
                </a:lnTo>
                <a:lnTo>
                  <a:pt x="705230" y="548966"/>
                </a:lnTo>
                <a:lnTo>
                  <a:pt x="0" y="548966"/>
                </a:lnTo>
                <a:lnTo>
                  <a:pt x="115313" y="2744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1">
            <a:schemeClr val="accent4">
              <a:hueOff val="5880535"/>
              <a:satOff val="-24466"/>
              <a:lumOff val="5765"/>
              <a:alphaOff val="0"/>
            </a:schemeClr>
          </a:lnRef>
          <a:fillRef idx="3">
            <a:schemeClr val="accent4">
              <a:hueOff val="5880535"/>
              <a:satOff val="-24466"/>
              <a:lumOff val="5765"/>
              <a:alphaOff val="0"/>
            </a:schemeClr>
          </a:fillRef>
          <a:effectRef idx="2">
            <a:schemeClr val="accent4">
              <a:hueOff val="5880535"/>
              <a:satOff val="-24466"/>
              <a:lumOff val="5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48602" y="1959549"/>
            <a:ext cx="381700" cy="288635"/>
          </a:xfrm>
          <a:prstGeom prst="ellipse">
            <a:avLst/>
          </a:prstGeom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8" name="Chevron 83"/>
          <p:cNvSpPr/>
          <p:nvPr/>
        </p:nvSpPr>
        <p:spPr>
          <a:xfrm rot="5400000">
            <a:off x="4701299" y="1399006"/>
            <a:ext cx="468884" cy="490684"/>
          </a:xfrm>
          <a:custGeom>
            <a:avLst/>
            <a:gdLst>
              <a:gd name="connsiteX0" fmla="*/ 0 w 979713"/>
              <a:gd name="connsiteY0" fmla="*/ 0 h 548966"/>
              <a:gd name="connsiteX1" fmla="*/ 705230 w 979713"/>
              <a:gd name="connsiteY1" fmla="*/ 0 h 548966"/>
              <a:gd name="connsiteX2" fmla="*/ 979713 w 979713"/>
              <a:gd name="connsiteY2" fmla="*/ 274483 h 548966"/>
              <a:gd name="connsiteX3" fmla="*/ 705230 w 979713"/>
              <a:gd name="connsiteY3" fmla="*/ 548966 h 548966"/>
              <a:gd name="connsiteX4" fmla="*/ 0 w 979713"/>
              <a:gd name="connsiteY4" fmla="*/ 548966 h 548966"/>
              <a:gd name="connsiteX5" fmla="*/ 274483 w 979713"/>
              <a:gd name="connsiteY5" fmla="*/ 274483 h 548966"/>
              <a:gd name="connsiteX6" fmla="*/ 0 w 979713"/>
              <a:gd name="connsiteY6" fmla="*/ 0 h 548966"/>
              <a:gd name="connsiteX0" fmla="*/ 0 w 796836"/>
              <a:gd name="connsiteY0" fmla="*/ 0 h 548966"/>
              <a:gd name="connsiteX1" fmla="*/ 705230 w 796836"/>
              <a:gd name="connsiteY1" fmla="*/ 0 h 548966"/>
              <a:gd name="connsiteX2" fmla="*/ 796836 w 796836"/>
              <a:gd name="connsiteY2" fmla="*/ 271096 h 548966"/>
              <a:gd name="connsiteX3" fmla="*/ 705230 w 796836"/>
              <a:gd name="connsiteY3" fmla="*/ 548966 h 548966"/>
              <a:gd name="connsiteX4" fmla="*/ 0 w 796836"/>
              <a:gd name="connsiteY4" fmla="*/ 548966 h 548966"/>
              <a:gd name="connsiteX5" fmla="*/ 274483 w 796836"/>
              <a:gd name="connsiteY5" fmla="*/ 274483 h 548966"/>
              <a:gd name="connsiteX6" fmla="*/ 0 w 796836"/>
              <a:gd name="connsiteY6" fmla="*/ 0 h 548966"/>
              <a:gd name="connsiteX0" fmla="*/ 0 w 796836"/>
              <a:gd name="connsiteY0" fmla="*/ 0 h 548966"/>
              <a:gd name="connsiteX1" fmla="*/ 705230 w 796836"/>
              <a:gd name="connsiteY1" fmla="*/ 0 h 548966"/>
              <a:gd name="connsiteX2" fmla="*/ 796836 w 796836"/>
              <a:gd name="connsiteY2" fmla="*/ 271096 h 548966"/>
              <a:gd name="connsiteX3" fmla="*/ 705230 w 796836"/>
              <a:gd name="connsiteY3" fmla="*/ 548966 h 548966"/>
              <a:gd name="connsiteX4" fmla="*/ 0 w 796836"/>
              <a:gd name="connsiteY4" fmla="*/ 548966 h 548966"/>
              <a:gd name="connsiteX5" fmla="*/ 71283 w 796836"/>
              <a:gd name="connsiteY5" fmla="*/ 274483 h 548966"/>
              <a:gd name="connsiteX6" fmla="*/ 0 w 796836"/>
              <a:gd name="connsiteY6" fmla="*/ 0 h 548966"/>
              <a:gd name="connsiteX0" fmla="*/ 0 w 823929"/>
              <a:gd name="connsiteY0" fmla="*/ 0 h 548966"/>
              <a:gd name="connsiteX1" fmla="*/ 705230 w 823929"/>
              <a:gd name="connsiteY1" fmla="*/ 0 h 548966"/>
              <a:gd name="connsiteX2" fmla="*/ 823929 w 823929"/>
              <a:gd name="connsiteY2" fmla="*/ 271096 h 548966"/>
              <a:gd name="connsiteX3" fmla="*/ 705230 w 823929"/>
              <a:gd name="connsiteY3" fmla="*/ 548966 h 548966"/>
              <a:gd name="connsiteX4" fmla="*/ 0 w 823929"/>
              <a:gd name="connsiteY4" fmla="*/ 548966 h 548966"/>
              <a:gd name="connsiteX5" fmla="*/ 71283 w 823929"/>
              <a:gd name="connsiteY5" fmla="*/ 274483 h 548966"/>
              <a:gd name="connsiteX6" fmla="*/ 0 w 823929"/>
              <a:gd name="connsiteY6" fmla="*/ 0 h 548966"/>
              <a:gd name="connsiteX0" fmla="*/ 0 w 823929"/>
              <a:gd name="connsiteY0" fmla="*/ 0 h 548966"/>
              <a:gd name="connsiteX1" fmla="*/ 705230 w 823929"/>
              <a:gd name="connsiteY1" fmla="*/ 0 h 548966"/>
              <a:gd name="connsiteX2" fmla="*/ 823929 w 823929"/>
              <a:gd name="connsiteY2" fmla="*/ 271096 h 548966"/>
              <a:gd name="connsiteX3" fmla="*/ 705230 w 823929"/>
              <a:gd name="connsiteY3" fmla="*/ 548966 h 548966"/>
              <a:gd name="connsiteX4" fmla="*/ 0 w 823929"/>
              <a:gd name="connsiteY4" fmla="*/ 548966 h 548966"/>
              <a:gd name="connsiteX5" fmla="*/ 115313 w 823929"/>
              <a:gd name="connsiteY5" fmla="*/ 274483 h 548966"/>
              <a:gd name="connsiteX6" fmla="*/ 0 w 823929"/>
              <a:gd name="connsiteY6" fmla="*/ 0 h 5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3929" h="548966">
                <a:moveTo>
                  <a:pt x="0" y="0"/>
                </a:moveTo>
                <a:lnTo>
                  <a:pt x="705230" y="0"/>
                </a:lnTo>
                <a:lnTo>
                  <a:pt x="823929" y="271096"/>
                </a:lnTo>
                <a:lnTo>
                  <a:pt x="705230" y="548966"/>
                </a:lnTo>
                <a:lnTo>
                  <a:pt x="0" y="548966"/>
                </a:lnTo>
                <a:lnTo>
                  <a:pt x="115313" y="27448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1">
            <a:schemeClr val="accent4">
              <a:hueOff val="5880535"/>
              <a:satOff val="-24466"/>
              <a:lumOff val="5765"/>
              <a:alphaOff val="0"/>
            </a:schemeClr>
          </a:lnRef>
          <a:fillRef idx="3">
            <a:schemeClr val="accent4">
              <a:hueOff val="5880535"/>
              <a:satOff val="-24466"/>
              <a:lumOff val="5765"/>
              <a:alphaOff val="0"/>
            </a:schemeClr>
          </a:fillRef>
          <a:effectRef idx="2">
            <a:schemeClr val="accent4">
              <a:hueOff val="5880535"/>
              <a:satOff val="-24466"/>
              <a:lumOff val="5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41" y="1483128"/>
            <a:ext cx="337262" cy="33204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690399" y="3316088"/>
            <a:ext cx="490684" cy="468884"/>
            <a:chOff x="4685994" y="3332745"/>
            <a:chExt cx="490684" cy="468884"/>
          </a:xfrm>
        </p:grpSpPr>
        <p:sp>
          <p:nvSpPr>
            <p:cNvPr id="101" name="Chevron 83"/>
            <p:cNvSpPr/>
            <p:nvPr/>
          </p:nvSpPr>
          <p:spPr>
            <a:xfrm rot="5400000">
              <a:off x="4696894" y="3321845"/>
              <a:ext cx="468884" cy="490684"/>
            </a:xfrm>
            <a:custGeom>
              <a:avLst/>
              <a:gdLst>
                <a:gd name="connsiteX0" fmla="*/ 0 w 979713"/>
                <a:gd name="connsiteY0" fmla="*/ 0 h 548966"/>
                <a:gd name="connsiteX1" fmla="*/ 705230 w 979713"/>
                <a:gd name="connsiteY1" fmla="*/ 0 h 548966"/>
                <a:gd name="connsiteX2" fmla="*/ 979713 w 979713"/>
                <a:gd name="connsiteY2" fmla="*/ 274483 h 548966"/>
                <a:gd name="connsiteX3" fmla="*/ 705230 w 979713"/>
                <a:gd name="connsiteY3" fmla="*/ 548966 h 548966"/>
                <a:gd name="connsiteX4" fmla="*/ 0 w 979713"/>
                <a:gd name="connsiteY4" fmla="*/ 548966 h 548966"/>
                <a:gd name="connsiteX5" fmla="*/ 274483 w 979713"/>
                <a:gd name="connsiteY5" fmla="*/ 274483 h 548966"/>
                <a:gd name="connsiteX6" fmla="*/ 0 w 979713"/>
                <a:gd name="connsiteY6" fmla="*/ 0 h 548966"/>
                <a:gd name="connsiteX0" fmla="*/ 0 w 796836"/>
                <a:gd name="connsiteY0" fmla="*/ 0 h 548966"/>
                <a:gd name="connsiteX1" fmla="*/ 705230 w 796836"/>
                <a:gd name="connsiteY1" fmla="*/ 0 h 548966"/>
                <a:gd name="connsiteX2" fmla="*/ 796836 w 796836"/>
                <a:gd name="connsiteY2" fmla="*/ 271096 h 548966"/>
                <a:gd name="connsiteX3" fmla="*/ 705230 w 796836"/>
                <a:gd name="connsiteY3" fmla="*/ 548966 h 548966"/>
                <a:gd name="connsiteX4" fmla="*/ 0 w 796836"/>
                <a:gd name="connsiteY4" fmla="*/ 548966 h 548966"/>
                <a:gd name="connsiteX5" fmla="*/ 274483 w 796836"/>
                <a:gd name="connsiteY5" fmla="*/ 274483 h 548966"/>
                <a:gd name="connsiteX6" fmla="*/ 0 w 796836"/>
                <a:gd name="connsiteY6" fmla="*/ 0 h 548966"/>
                <a:gd name="connsiteX0" fmla="*/ 0 w 796836"/>
                <a:gd name="connsiteY0" fmla="*/ 0 h 548966"/>
                <a:gd name="connsiteX1" fmla="*/ 705230 w 796836"/>
                <a:gd name="connsiteY1" fmla="*/ 0 h 548966"/>
                <a:gd name="connsiteX2" fmla="*/ 796836 w 796836"/>
                <a:gd name="connsiteY2" fmla="*/ 271096 h 548966"/>
                <a:gd name="connsiteX3" fmla="*/ 705230 w 796836"/>
                <a:gd name="connsiteY3" fmla="*/ 548966 h 548966"/>
                <a:gd name="connsiteX4" fmla="*/ 0 w 796836"/>
                <a:gd name="connsiteY4" fmla="*/ 548966 h 548966"/>
                <a:gd name="connsiteX5" fmla="*/ 71283 w 796836"/>
                <a:gd name="connsiteY5" fmla="*/ 274483 h 548966"/>
                <a:gd name="connsiteX6" fmla="*/ 0 w 796836"/>
                <a:gd name="connsiteY6" fmla="*/ 0 h 548966"/>
                <a:gd name="connsiteX0" fmla="*/ 0 w 823929"/>
                <a:gd name="connsiteY0" fmla="*/ 0 h 548966"/>
                <a:gd name="connsiteX1" fmla="*/ 705230 w 823929"/>
                <a:gd name="connsiteY1" fmla="*/ 0 h 548966"/>
                <a:gd name="connsiteX2" fmla="*/ 823929 w 823929"/>
                <a:gd name="connsiteY2" fmla="*/ 271096 h 548966"/>
                <a:gd name="connsiteX3" fmla="*/ 705230 w 823929"/>
                <a:gd name="connsiteY3" fmla="*/ 548966 h 548966"/>
                <a:gd name="connsiteX4" fmla="*/ 0 w 823929"/>
                <a:gd name="connsiteY4" fmla="*/ 548966 h 548966"/>
                <a:gd name="connsiteX5" fmla="*/ 71283 w 823929"/>
                <a:gd name="connsiteY5" fmla="*/ 274483 h 548966"/>
                <a:gd name="connsiteX6" fmla="*/ 0 w 823929"/>
                <a:gd name="connsiteY6" fmla="*/ 0 h 548966"/>
                <a:gd name="connsiteX0" fmla="*/ 0 w 823929"/>
                <a:gd name="connsiteY0" fmla="*/ 0 h 548966"/>
                <a:gd name="connsiteX1" fmla="*/ 705230 w 823929"/>
                <a:gd name="connsiteY1" fmla="*/ 0 h 548966"/>
                <a:gd name="connsiteX2" fmla="*/ 823929 w 823929"/>
                <a:gd name="connsiteY2" fmla="*/ 271096 h 548966"/>
                <a:gd name="connsiteX3" fmla="*/ 705230 w 823929"/>
                <a:gd name="connsiteY3" fmla="*/ 548966 h 548966"/>
                <a:gd name="connsiteX4" fmla="*/ 0 w 823929"/>
                <a:gd name="connsiteY4" fmla="*/ 548966 h 548966"/>
                <a:gd name="connsiteX5" fmla="*/ 115313 w 823929"/>
                <a:gd name="connsiteY5" fmla="*/ 274483 h 548966"/>
                <a:gd name="connsiteX6" fmla="*/ 0 w 823929"/>
                <a:gd name="connsiteY6" fmla="*/ 0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929" h="548966">
                  <a:moveTo>
                    <a:pt x="0" y="0"/>
                  </a:moveTo>
                  <a:lnTo>
                    <a:pt x="705230" y="0"/>
                  </a:lnTo>
                  <a:lnTo>
                    <a:pt x="823929" y="271096"/>
                  </a:lnTo>
                  <a:lnTo>
                    <a:pt x="705230" y="548966"/>
                  </a:lnTo>
                  <a:lnTo>
                    <a:pt x="0" y="548966"/>
                  </a:lnTo>
                  <a:lnTo>
                    <a:pt x="115313" y="274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4">
                <a:hueOff val="5880535"/>
                <a:satOff val="-24466"/>
                <a:lumOff val="5765"/>
                <a:alphaOff val="0"/>
              </a:schemeClr>
            </a:lnRef>
            <a:fillRef idx="3">
              <a:schemeClr val="accent4">
                <a:hueOff val="5880535"/>
                <a:satOff val="-24466"/>
                <a:lumOff val="5765"/>
                <a:alphaOff val="0"/>
              </a:schemeClr>
            </a:fillRef>
            <a:effectRef idx="2">
              <a:schemeClr val="accent4">
                <a:hueOff val="5880535"/>
                <a:satOff val="-24466"/>
                <a:lumOff val="5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624" y="3412487"/>
              <a:ext cx="321496" cy="316523"/>
            </a:xfrm>
            <a:prstGeom prst="rect">
              <a:avLst/>
            </a:prstGeom>
          </p:spPr>
        </p:pic>
      </p:grpSp>
      <p:sp>
        <p:nvSpPr>
          <p:cNvPr id="100" name="Chevron 83"/>
          <p:cNvSpPr/>
          <p:nvPr/>
        </p:nvSpPr>
        <p:spPr>
          <a:xfrm rot="5400000">
            <a:off x="4701299" y="2302640"/>
            <a:ext cx="468884" cy="490684"/>
          </a:xfrm>
          <a:custGeom>
            <a:avLst/>
            <a:gdLst>
              <a:gd name="connsiteX0" fmla="*/ 0 w 979713"/>
              <a:gd name="connsiteY0" fmla="*/ 0 h 548966"/>
              <a:gd name="connsiteX1" fmla="*/ 705230 w 979713"/>
              <a:gd name="connsiteY1" fmla="*/ 0 h 548966"/>
              <a:gd name="connsiteX2" fmla="*/ 979713 w 979713"/>
              <a:gd name="connsiteY2" fmla="*/ 274483 h 548966"/>
              <a:gd name="connsiteX3" fmla="*/ 705230 w 979713"/>
              <a:gd name="connsiteY3" fmla="*/ 548966 h 548966"/>
              <a:gd name="connsiteX4" fmla="*/ 0 w 979713"/>
              <a:gd name="connsiteY4" fmla="*/ 548966 h 548966"/>
              <a:gd name="connsiteX5" fmla="*/ 274483 w 979713"/>
              <a:gd name="connsiteY5" fmla="*/ 274483 h 548966"/>
              <a:gd name="connsiteX6" fmla="*/ 0 w 979713"/>
              <a:gd name="connsiteY6" fmla="*/ 0 h 548966"/>
              <a:gd name="connsiteX0" fmla="*/ 0 w 796836"/>
              <a:gd name="connsiteY0" fmla="*/ 0 h 548966"/>
              <a:gd name="connsiteX1" fmla="*/ 705230 w 796836"/>
              <a:gd name="connsiteY1" fmla="*/ 0 h 548966"/>
              <a:gd name="connsiteX2" fmla="*/ 796836 w 796836"/>
              <a:gd name="connsiteY2" fmla="*/ 271096 h 548966"/>
              <a:gd name="connsiteX3" fmla="*/ 705230 w 796836"/>
              <a:gd name="connsiteY3" fmla="*/ 548966 h 548966"/>
              <a:gd name="connsiteX4" fmla="*/ 0 w 796836"/>
              <a:gd name="connsiteY4" fmla="*/ 548966 h 548966"/>
              <a:gd name="connsiteX5" fmla="*/ 274483 w 796836"/>
              <a:gd name="connsiteY5" fmla="*/ 274483 h 548966"/>
              <a:gd name="connsiteX6" fmla="*/ 0 w 796836"/>
              <a:gd name="connsiteY6" fmla="*/ 0 h 548966"/>
              <a:gd name="connsiteX0" fmla="*/ 0 w 796836"/>
              <a:gd name="connsiteY0" fmla="*/ 0 h 548966"/>
              <a:gd name="connsiteX1" fmla="*/ 705230 w 796836"/>
              <a:gd name="connsiteY1" fmla="*/ 0 h 548966"/>
              <a:gd name="connsiteX2" fmla="*/ 796836 w 796836"/>
              <a:gd name="connsiteY2" fmla="*/ 271096 h 548966"/>
              <a:gd name="connsiteX3" fmla="*/ 705230 w 796836"/>
              <a:gd name="connsiteY3" fmla="*/ 548966 h 548966"/>
              <a:gd name="connsiteX4" fmla="*/ 0 w 796836"/>
              <a:gd name="connsiteY4" fmla="*/ 548966 h 548966"/>
              <a:gd name="connsiteX5" fmla="*/ 71283 w 796836"/>
              <a:gd name="connsiteY5" fmla="*/ 274483 h 548966"/>
              <a:gd name="connsiteX6" fmla="*/ 0 w 796836"/>
              <a:gd name="connsiteY6" fmla="*/ 0 h 548966"/>
              <a:gd name="connsiteX0" fmla="*/ 0 w 823929"/>
              <a:gd name="connsiteY0" fmla="*/ 0 h 548966"/>
              <a:gd name="connsiteX1" fmla="*/ 705230 w 823929"/>
              <a:gd name="connsiteY1" fmla="*/ 0 h 548966"/>
              <a:gd name="connsiteX2" fmla="*/ 823929 w 823929"/>
              <a:gd name="connsiteY2" fmla="*/ 271096 h 548966"/>
              <a:gd name="connsiteX3" fmla="*/ 705230 w 823929"/>
              <a:gd name="connsiteY3" fmla="*/ 548966 h 548966"/>
              <a:gd name="connsiteX4" fmla="*/ 0 w 823929"/>
              <a:gd name="connsiteY4" fmla="*/ 548966 h 548966"/>
              <a:gd name="connsiteX5" fmla="*/ 71283 w 823929"/>
              <a:gd name="connsiteY5" fmla="*/ 274483 h 548966"/>
              <a:gd name="connsiteX6" fmla="*/ 0 w 823929"/>
              <a:gd name="connsiteY6" fmla="*/ 0 h 548966"/>
              <a:gd name="connsiteX0" fmla="*/ 0 w 823929"/>
              <a:gd name="connsiteY0" fmla="*/ 0 h 548966"/>
              <a:gd name="connsiteX1" fmla="*/ 705230 w 823929"/>
              <a:gd name="connsiteY1" fmla="*/ 0 h 548966"/>
              <a:gd name="connsiteX2" fmla="*/ 823929 w 823929"/>
              <a:gd name="connsiteY2" fmla="*/ 271096 h 548966"/>
              <a:gd name="connsiteX3" fmla="*/ 705230 w 823929"/>
              <a:gd name="connsiteY3" fmla="*/ 548966 h 548966"/>
              <a:gd name="connsiteX4" fmla="*/ 0 w 823929"/>
              <a:gd name="connsiteY4" fmla="*/ 548966 h 548966"/>
              <a:gd name="connsiteX5" fmla="*/ 115313 w 823929"/>
              <a:gd name="connsiteY5" fmla="*/ 274483 h 548966"/>
              <a:gd name="connsiteX6" fmla="*/ 0 w 823929"/>
              <a:gd name="connsiteY6" fmla="*/ 0 h 5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3929" h="548966">
                <a:moveTo>
                  <a:pt x="0" y="0"/>
                </a:moveTo>
                <a:lnTo>
                  <a:pt x="705230" y="0"/>
                </a:lnTo>
                <a:lnTo>
                  <a:pt x="823929" y="271096"/>
                </a:lnTo>
                <a:lnTo>
                  <a:pt x="705230" y="548966"/>
                </a:lnTo>
                <a:lnTo>
                  <a:pt x="0" y="548966"/>
                </a:lnTo>
                <a:lnTo>
                  <a:pt x="115313" y="27448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1">
            <a:schemeClr val="accent4">
              <a:hueOff val="5880535"/>
              <a:satOff val="-24466"/>
              <a:lumOff val="5765"/>
              <a:alphaOff val="0"/>
            </a:schemeClr>
          </a:lnRef>
          <a:fillRef idx="3">
            <a:schemeClr val="accent4">
              <a:hueOff val="5880535"/>
              <a:satOff val="-24466"/>
              <a:lumOff val="5765"/>
              <a:alphaOff val="0"/>
            </a:schemeClr>
          </a:fillRef>
          <a:effectRef idx="2">
            <a:schemeClr val="accent4">
              <a:hueOff val="5880535"/>
              <a:satOff val="-24466"/>
              <a:lumOff val="5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95" y="2371420"/>
            <a:ext cx="404997" cy="398733"/>
          </a:xfrm>
          <a:prstGeom prst="rect">
            <a:avLst/>
          </a:prstGeom>
        </p:spPr>
      </p:pic>
      <p:sp>
        <p:nvSpPr>
          <p:cNvPr id="52" name="Chevron 83"/>
          <p:cNvSpPr/>
          <p:nvPr/>
        </p:nvSpPr>
        <p:spPr>
          <a:xfrm rot="5400000">
            <a:off x="4701299" y="2789743"/>
            <a:ext cx="468884" cy="490684"/>
          </a:xfrm>
          <a:custGeom>
            <a:avLst/>
            <a:gdLst>
              <a:gd name="connsiteX0" fmla="*/ 0 w 979713"/>
              <a:gd name="connsiteY0" fmla="*/ 0 h 548966"/>
              <a:gd name="connsiteX1" fmla="*/ 705230 w 979713"/>
              <a:gd name="connsiteY1" fmla="*/ 0 h 548966"/>
              <a:gd name="connsiteX2" fmla="*/ 979713 w 979713"/>
              <a:gd name="connsiteY2" fmla="*/ 274483 h 548966"/>
              <a:gd name="connsiteX3" fmla="*/ 705230 w 979713"/>
              <a:gd name="connsiteY3" fmla="*/ 548966 h 548966"/>
              <a:gd name="connsiteX4" fmla="*/ 0 w 979713"/>
              <a:gd name="connsiteY4" fmla="*/ 548966 h 548966"/>
              <a:gd name="connsiteX5" fmla="*/ 274483 w 979713"/>
              <a:gd name="connsiteY5" fmla="*/ 274483 h 548966"/>
              <a:gd name="connsiteX6" fmla="*/ 0 w 979713"/>
              <a:gd name="connsiteY6" fmla="*/ 0 h 548966"/>
              <a:gd name="connsiteX0" fmla="*/ 0 w 796836"/>
              <a:gd name="connsiteY0" fmla="*/ 0 h 548966"/>
              <a:gd name="connsiteX1" fmla="*/ 705230 w 796836"/>
              <a:gd name="connsiteY1" fmla="*/ 0 h 548966"/>
              <a:gd name="connsiteX2" fmla="*/ 796836 w 796836"/>
              <a:gd name="connsiteY2" fmla="*/ 271096 h 548966"/>
              <a:gd name="connsiteX3" fmla="*/ 705230 w 796836"/>
              <a:gd name="connsiteY3" fmla="*/ 548966 h 548966"/>
              <a:gd name="connsiteX4" fmla="*/ 0 w 796836"/>
              <a:gd name="connsiteY4" fmla="*/ 548966 h 548966"/>
              <a:gd name="connsiteX5" fmla="*/ 274483 w 796836"/>
              <a:gd name="connsiteY5" fmla="*/ 274483 h 548966"/>
              <a:gd name="connsiteX6" fmla="*/ 0 w 796836"/>
              <a:gd name="connsiteY6" fmla="*/ 0 h 548966"/>
              <a:gd name="connsiteX0" fmla="*/ 0 w 796836"/>
              <a:gd name="connsiteY0" fmla="*/ 0 h 548966"/>
              <a:gd name="connsiteX1" fmla="*/ 705230 w 796836"/>
              <a:gd name="connsiteY1" fmla="*/ 0 h 548966"/>
              <a:gd name="connsiteX2" fmla="*/ 796836 w 796836"/>
              <a:gd name="connsiteY2" fmla="*/ 271096 h 548966"/>
              <a:gd name="connsiteX3" fmla="*/ 705230 w 796836"/>
              <a:gd name="connsiteY3" fmla="*/ 548966 h 548966"/>
              <a:gd name="connsiteX4" fmla="*/ 0 w 796836"/>
              <a:gd name="connsiteY4" fmla="*/ 548966 h 548966"/>
              <a:gd name="connsiteX5" fmla="*/ 71283 w 796836"/>
              <a:gd name="connsiteY5" fmla="*/ 274483 h 548966"/>
              <a:gd name="connsiteX6" fmla="*/ 0 w 796836"/>
              <a:gd name="connsiteY6" fmla="*/ 0 h 548966"/>
              <a:gd name="connsiteX0" fmla="*/ 0 w 823929"/>
              <a:gd name="connsiteY0" fmla="*/ 0 h 548966"/>
              <a:gd name="connsiteX1" fmla="*/ 705230 w 823929"/>
              <a:gd name="connsiteY1" fmla="*/ 0 h 548966"/>
              <a:gd name="connsiteX2" fmla="*/ 823929 w 823929"/>
              <a:gd name="connsiteY2" fmla="*/ 271096 h 548966"/>
              <a:gd name="connsiteX3" fmla="*/ 705230 w 823929"/>
              <a:gd name="connsiteY3" fmla="*/ 548966 h 548966"/>
              <a:gd name="connsiteX4" fmla="*/ 0 w 823929"/>
              <a:gd name="connsiteY4" fmla="*/ 548966 h 548966"/>
              <a:gd name="connsiteX5" fmla="*/ 71283 w 823929"/>
              <a:gd name="connsiteY5" fmla="*/ 274483 h 548966"/>
              <a:gd name="connsiteX6" fmla="*/ 0 w 823929"/>
              <a:gd name="connsiteY6" fmla="*/ 0 h 548966"/>
              <a:gd name="connsiteX0" fmla="*/ 0 w 823929"/>
              <a:gd name="connsiteY0" fmla="*/ 0 h 548966"/>
              <a:gd name="connsiteX1" fmla="*/ 705230 w 823929"/>
              <a:gd name="connsiteY1" fmla="*/ 0 h 548966"/>
              <a:gd name="connsiteX2" fmla="*/ 823929 w 823929"/>
              <a:gd name="connsiteY2" fmla="*/ 271096 h 548966"/>
              <a:gd name="connsiteX3" fmla="*/ 705230 w 823929"/>
              <a:gd name="connsiteY3" fmla="*/ 548966 h 548966"/>
              <a:gd name="connsiteX4" fmla="*/ 0 w 823929"/>
              <a:gd name="connsiteY4" fmla="*/ 548966 h 548966"/>
              <a:gd name="connsiteX5" fmla="*/ 115313 w 823929"/>
              <a:gd name="connsiteY5" fmla="*/ 274483 h 548966"/>
              <a:gd name="connsiteX6" fmla="*/ 0 w 823929"/>
              <a:gd name="connsiteY6" fmla="*/ 0 h 5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3929" h="548966">
                <a:moveTo>
                  <a:pt x="0" y="0"/>
                </a:moveTo>
                <a:lnTo>
                  <a:pt x="705230" y="0"/>
                </a:lnTo>
                <a:lnTo>
                  <a:pt x="823929" y="271096"/>
                </a:lnTo>
                <a:lnTo>
                  <a:pt x="705230" y="548966"/>
                </a:lnTo>
                <a:lnTo>
                  <a:pt x="0" y="548966"/>
                </a:lnTo>
                <a:lnTo>
                  <a:pt x="115313" y="27448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1">
            <a:schemeClr val="accent4">
              <a:hueOff val="5880535"/>
              <a:satOff val="-24466"/>
              <a:lumOff val="5765"/>
              <a:alphaOff val="0"/>
            </a:schemeClr>
          </a:lnRef>
          <a:fillRef idx="3">
            <a:schemeClr val="accent4">
              <a:hueOff val="5880535"/>
              <a:satOff val="-24466"/>
              <a:lumOff val="5765"/>
              <a:alphaOff val="0"/>
            </a:schemeClr>
          </a:fillRef>
          <a:effectRef idx="2">
            <a:schemeClr val="accent4">
              <a:hueOff val="5880535"/>
              <a:satOff val="-24466"/>
              <a:lumOff val="5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02" y="2876228"/>
            <a:ext cx="333132" cy="333132"/>
          </a:xfrm>
          <a:prstGeom prst="rect">
            <a:avLst/>
          </a:prstGeom>
        </p:spPr>
      </p:pic>
      <p:cxnSp>
        <p:nvCxnSpPr>
          <p:cNvPr id="56" name="Straight Connector 55"/>
          <p:cNvCxnSpPr>
            <a:endCxn id="73" idx="2"/>
          </p:cNvCxnSpPr>
          <p:nvPr/>
        </p:nvCxnSpPr>
        <p:spPr>
          <a:xfrm>
            <a:off x="5165461" y="3057480"/>
            <a:ext cx="1253864" cy="198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58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Garamond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Caterina Doglioni</dc:creator>
  <cp:lastModifiedBy>Caterina Doglioni</cp:lastModifiedBy>
  <cp:revision>43</cp:revision>
  <dcterms:created xsi:type="dcterms:W3CDTF">2017-07-17T11:06:17Z</dcterms:created>
  <dcterms:modified xsi:type="dcterms:W3CDTF">2017-11-29T17:02:39Z</dcterms:modified>
</cp:coreProperties>
</file>