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2" r:id="rId4"/>
    <p:sldId id="293" r:id="rId5"/>
    <p:sldId id="294" r:id="rId6"/>
    <p:sldId id="296" r:id="rId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ts val="1555"/>
              </a:lnSpc>
            </a:pPr>
            <a:fld id="{81D60167-4931-47E6-BA6A-407CBD079E47}" type="slidenum">
              <a:rPr spc="-5" dirty="0"/>
              <a:pPr marL="137160">
                <a:lnSpc>
                  <a:spcPts val="1555"/>
                </a:lnSpc>
              </a:pPr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ts val="1555"/>
              </a:lnSpc>
            </a:pPr>
            <a:fld id="{81D60167-4931-47E6-BA6A-407CBD079E47}" type="slidenum">
              <a:rPr spc="-5" dirty="0"/>
              <a:pPr marL="137160">
                <a:lnSpc>
                  <a:spcPts val="1555"/>
                </a:lnSpc>
              </a:pPr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ts val="1555"/>
              </a:lnSpc>
            </a:pPr>
            <a:fld id="{81D60167-4931-47E6-BA6A-407CBD079E47}" type="slidenum">
              <a:rPr spc="-5" dirty="0"/>
              <a:pPr marL="137160">
                <a:lnSpc>
                  <a:spcPts val="1555"/>
                </a:lnSpc>
              </a:pPr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ts val="1555"/>
              </a:lnSpc>
            </a:pPr>
            <a:fld id="{81D60167-4931-47E6-BA6A-407CBD079E47}" type="slidenum">
              <a:rPr spc="-5" dirty="0"/>
              <a:pPr marL="137160">
                <a:lnSpc>
                  <a:spcPts val="1555"/>
                </a:lnSpc>
              </a:pPr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11679" y="2011679"/>
            <a:ext cx="5201920" cy="904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97201" y="1999107"/>
            <a:ext cx="5174233" cy="870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93944" y="2451354"/>
            <a:ext cx="175260" cy="151130"/>
          </a:xfrm>
          <a:custGeom>
            <a:avLst/>
            <a:gdLst/>
            <a:ahLst/>
            <a:cxnLst/>
            <a:rect l="l" t="t" r="r" b="b"/>
            <a:pathLst>
              <a:path w="175260" h="151130">
                <a:moveTo>
                  <a:pt x="132206" y="0"/>
                </a:moveTo>
                <a:lnTo>
                  <a:pt x="74366" y="5425"/>
                </a:lnTo>
                <a:lnTo>
                  <a:pt x="33051" y="21685"/>
                </a:lnTo>
                <a:lnTo>
                  <a:pt x="8262" y="48756"/>
                </a:lnTo>
                <a:lnTo>
                  <a:pt x="0" y="86613"/>
                </a:lnTo>
                <a:lnTo>
                  <a:pt x="4667" y="114784"/>
                </a:lnTo>
                <a:lnTo>
                  <a:pt x="18669" y="134905"/>
                </a:lnTo>
                <a:lnTo>
                  <a:pt x="42005" y="146978"/>
                </a:lnTo>
                <a:lnTo>
                  <a:pt x="74675" y="151003"/>
                </a:lnTo>
                <a:lnTo>
                  <a:pt x="118608" y="144718"/>
                </a:lnTo>
                <a:lnTo>
                  <a:pt x="150002" y="125872"/>
                </a:lnTo>
                <a:lnTo>
                  <a:pt x="168848" y="94478"/>
                </a:lnTo>
                <a:lnTo>
                  <a:pt x="175132" y="50546"/>
                </a:lnTo>
                <a:lnTo>
                  <a:pt x="175132" y="5842"/>
                </a:lnTo>
                <a:lnTo>
                  <a:pt x="161728" y="3321"/>
                </a:lnTo>
                <a:lnTo>
                  <a:pt x="150098" y="1492"/>
                </a:lnTo>
                <a:lnTo>
                  <a:pt x="140253" y="377"/>
                </a:lnTo>
                <a:lnTo>
                  <a:pt x="132206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95085" y="2289810"/>
            <a:ext cx="213995" cy="307340"/>
          </a:xfrm>
          <a:custGeom>
            <a:avLst/>
            <a:gdLst/>
            <a:ahLst/>
            <a:cxnLst/>
            <a:rect l="l" t="t" r="r" b="b"/>
            <a:pathLst>
              <a:path w="213995" h="307339">
                <a:moveTo>
                  <a:pt x="139318" y="0"/>
                </a:moveTo>
                <a:lnTo>
                  <a:pt x="79994" y="10191"/>
                </a:lnTo>
                <a:lnTo>
                  <a:pt x="36194" y="40766"/>
                </a:lnTo>
                <a:lnTo>
                  <a:pt x="9048" y="90566"/>
                </a:lnTo>
                <a:lnTo>
                  <a:pt x="0" y="157987"/>
                </a:lnTo>
                <a:lnTo>
                  <a:pt x="5746" y="211692"/>
                </a:lnTo>
                <a:lnTo>
                  <a:pt x="22990" y="253473"/>
                </a:lnTo>
                <a:lnTo>
                  <a:pt x="51736" y="283324"/>
                </a:lnTo>
                <a:lnTo>
                  <a:pt x="91992" y="301239"/>
                </a:lnTo>
                <a:lnTo>
                  <a:pt x="143763" y="307213"/>
                </a:lnTo>
                <a:lnTo>
                  <a:pt x="152239" y="306597"/>
                </a:lnTo>
                <a:lnTo>
                  <a:pt x="193954" y="292774"/>
                </a:lnTo>
                <a:lnTo>
                  <a:pt x="213867" y="278129"/>
                </a:lnTo>
                <a:lnTo>
                  <a:pt x="213867" y="28575"/>
                </a:lnTo>
                <a:lnTo>
                  <a:pt x="195790" y="16073"/>
                </a:lnTo>
                <a:lnTo>
                  <a:pt x="177355" y="7143"/>
                </a:lnTo>
                <a:lnTo>
                  <a:pt x="158539" y="1785"/>
                </a:lnTo>
                <a:lnTo>
                  <a:pt x="139318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983735" y="2289810"/>
            <a:ext cx="215900" cy="307340"/>
          </a:xfrm>
          <a:custGeom>
            <a:avLst/>
            <a:gdLst/>
            <a:ahLst/>
            <a:cxnLst/>
            <a:rect l="l" t="t" r="r" b="b"/>
            <a:pathLst>
              <a:path w="215900" h="307339">
                <a:moveTo>
                  <a:pt x="71500" y="0"/>
                </a:moveTo>
                <a:lnTo>
                  <a:pt x="51952" y="1952"/>
                </a:lnTo>
                <a:lnTo>
                  <a:pt x="33512" y="7810"/>
                </a:lnTo>
                <a:lnTo>
                  <a:pt x="16190" y="17573"/>
                </a:lnTo>
                <a:lnTo>
                  <a:pt x="0" y="31241"/>
                </a:lnTo>
                <a:lnTo>
                  <a:pt x="0" y="282575"/>
                </a:lnTo>
                <a:lnTo>
                  <a:pt x="15861" y="293336"/>
                </a:lnTo>
                <a:lnTo>
                  <a:pt x="32972" y="301037"/>
                </a:lnTo>
                <a:lnTo>
                  <a:pt x="51345" y="305667"/>
                </a:lnTo>
                <a:lnTo>
                  <a:pt x="70992" y="307213"/>
                </a:lnTo>
                <a:lnTo>
                  <a:pt x="106928" y="304903"/>
                </a:lnTo>
                <a:lnTo>
                  <a:pt x="162415" y="286424"/>
                </a:lnTo>
                <a:lnTo>
                  <a:pt x="196732" y="249205"/>
                </a:lnTo>
                <a:lnTo>
                  <a:pt x="213548" y="191103"/>
                </a:lnTo>
                <a:lnTo>
                  <a:pt x="215646" y="154050"/>
                </a:lnTo>
                <a:lnTo>
                  <a:pt x="213552" y="114732"/>
                </a:lnTo>
                <a:lnTo>
                  <a:pt x="196840" y="55002"/>
                </a:lnTo>
                <a:lnTo>
                  <a:pt x="162744" y="19448"/>
                </a:lnTo>
                <a:lnTo>
                  <a:pt x="107360" y="2164"/>
                </a:lnTo>
                <a:lnTo>
                  <a:pt x="7150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414515" y="2286254"/>
            <a:ext cx="227329" cy="314325"/>
          </a:xfrm>
          <a:custGeom>
            <a:avLst/>
            <a:gdLst/>
            <a:ahLst/>
            <a:cxnLst/>
            <a:rect l="l" t="t" r="r" b="b"/>
            <a:pathLst>
              <a:path w="227329" h="314325">
                <a:moveTo>
                  <a:pt x="113791" y="0"/>
                </a:moveTo>
                <a:lnTo>
                  <a:pt x="66929" y="10223"/>
                </a:lnTo>
                <a:lnTo>
                  <a:pt x="30734" y="41021"/>
                </a:lnTo>
                <a:lnTo>
                  <a:pt x="7651" y="90281"/>
                </a:lnTo>
                <a:lnTo>
                  <a:pt x="0" y="155829"/>
                </a:lnTo>
                <a:lnTo>
                  <a:pt x="4543" y="212688"/>
                </a:lnTo>
                <a:lnTo>
                  <a:pt x="18182" y="256923"/>
                </a:lnTo>
                <a:lnTo>
                  <a:pt x="40928" y="288526"/>
                </a:lnTo>
                <a:lnTo>
                  <a:pt x="72794" y="307493"/>
                </a:lnTo>
                <a:lnTo>
                  <a:pt x="113791" y="313817"/>
                </a:lnTo>
                <a:lnTo>
                  <a:pt x="138553" y="311247"/>
                </a:lnTo>
                <a:lnTo>
                  <a:pt x="179978" y="290724"/>
                </a:lnTo>
                <a:lnTo>
                  <a:pt x="210004" y="250055"/>
                </a:lnTo>
                <a:lnTo>
                  <a:pt x="225296" y="191571"/>
                </a:lnTo>
                <a:lnTo>
                  <a:pt x="227203" y="155829"/>
                </a:lnTo>
                <a:lnTo>
                  <a:pt x="222662" y="99730"/>
                </a:lnTo>
                <a:lnTo>
                  <a:pt x="209045" y="56098"/>
                </a:lnTo>
                <a:lnTo>
                  <a:pt x="186356" y="24932"/>
                </a:lnTo>
                <a:lnTo>
                  <a:pt x="154603" y="6233"/>
                </a:lnTo>
                <a:lnTo>
                  <a:pt x="113791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665476" y="2286254"/>
            <a:ext cx="227329" cy="314325"/>
          </a:xfrm>
          <a:custGeom>
            <a:avLst/>
            <a:gdLst/>
            <a:ahLst/>
            <a:cxnLst/>
            <a:rect l="l" t="t" r="r" b="b"/>
            <a:pathLst>
              <a:path w="227330" h="314325">
                <a:moveTo>
                  <a:pt x="113792" y="0"/>
                </a:moveTo>
                <a:lnTo>
                  <a:pt x="66928" y="10223"/>
                </a:lnTo>
                <a:lnTo>
                  <a:pt x="30734" y="41021"/>
                </a:lnTo>
                <a:lnTo>
                  <a:pt x="7651" y="90281"/>
                </a:lnTo>
                <a:lnTo>
                  <a:pt x="0" y="155829"/>
                </a:lnTo>
                <a:lnTo>
                  <a:pt x="4543" y="212688"/>
                </a:lnTo>
                <a:lnTo>
                  <a:pt x="18182" y="256923"/>
                </a:lnTo>
                <a:lnTo>
                  <a:pt x="40928" y="288526"/>
                </a:lnTo>
                <a:lnTo>
                  <a:pt x="72794" y="307493"/>
                </a:lnTo>
                <a:lnTo>
                  <a:pt x="113792" y="313817"/>
                </a:lnTo>
                <a:lnTo>
                  <a:pt x="138553" y="311247"/>
                </a:lnTo>
                <a:lnTo>
                  <a:pt x="179978" y="290724"/>
                </a:lnTo>
                <a:lnTo>
                  <a:pt x="210004" y="250055"/>
                </a:lnTo>
                <a:lnTo>
                  <a:pt x="225296" y="191571"/>
                </a:lnTo>
                <a:lnTo>
                  <a:pt x="227203" y="155829"/>
                </a:lnTo>
                <a:lnTo>
                  <a:pt x="222662" y="99730"/>
                </a:lnTo>
                <a:lnTo>
                  <a:pt x="209045" y="56098"/>
                </a:lnTo>
                <a:lnTo>
                  <a:pt x="186356" y="24932"/>
                </a:lnTo>
                <a:lnTo>
                  <a:pt x="154603" y="6233"/>
                </a:lnTo>
                <a:lnTo>
                  <a:pt x="113792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09440" y="2204085"/>
            <a:ext cx="419734" cy="487045"/>
          </a:xfrm>
          <a:custGeom>
            <a:avLst/>
            <a:gdLst/>
            <a:ahLst/>
            <a:cxnLst/>
            <a:rect l="l" t="t" r="r" b="b"/>
            <a:pathLst>
              <a:path w="419735" h="487044">
                <a:moveTo>
                  <a:pt x="0" y="0"/>
                </a:moveTo>
                <a:lnTo>
                  <a:pt x="111633" y="0"/>
                </a:lnTo>
                <a:lnTo>
                  <a:pt x="111633" y="301751"/>
                </a:lnTo>
                <a:lnTo>
                  <a:pt x="116780" y="342016"/>
                </a:lnTo>
                <a:lnTo>
                  <a:pt x="132238" y="370792"/>
                </a:lnTo>
                <a:lnTo>
                  <a:pt x="158031" y="388066"/>
                </a:lnTo>
                <a:lnTo>
                  <a:pt x="194183" y="393826"/>
                </a:lnTo>
                <a:lnTo>
                  <a:pt x="212804" y="392590"/>
                </a:lnTo>
                <a:lnTo>
                  <a:pt x="264668" y="374141"/>
                </a:lnTo>
                <a:lnTo>
                  <a:pt x="301261" y="341120"/>
                </a:lnTo>
                <a:lnTo>
                  <a:pt x="307975" y="328549"/>
                </a:lnTo>
                <a:lnTo>
                  <a:pt x="307975" y="0"/>
                </a:lnTo>
                <a:lnTo>
                  <a:pt x="419608" y="0"/>
                </a:lnTo>
                <a:lnTo>
                  <a:pt x="419608" y="478663"/>
                </a:lnTo>
                <a:lnTo>
                  <a:pt x="307975" y="478663"/>
                </a:lnTo>
                <a:lnTo>
                  <a:pt x="307975" y="438403"/>
                </a:lnTo>
                <a:lnTo>
                  <a:pt x="295044" y="448121"/>
                </a:lnTo>
                <a:lnTo>
                  <a:pt x="242824" y="472820"/>
                </a:lnTo>
                <a:lnTo>
                  <a:pt x="202993" y="483504"/>
                </a:lnTo>
                <a:lnTo>
                  <a:pt x="166497" y="487044"/>
                </a:lnTo>
                <a:lnTo>
                  <a:pt x="115622" y="482134"/>
                </a:lnTo>
                <a:lnTo>
                  <a:pt x="73998" y="467402"/>
                </a:lnTo>
                <a:lnTo>
                  <a:pt x="41624" y="442849"/>
                </a:lnTo>
                <a:lnTo>
                  <a:pt x="18499" y="408474"/>
                </a:lnTo>
                <a:lnTo>
                  <a:pt x="4624" y="364278"/>
                </a:lnTo>
                <a:lnTo>
                  <a:pt x="0" y="310261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847840" y="2195067"/>
            <a:ext cx="323850" cy="487680"/>
          </a:xfrm>
          <a:custGeom>
            <a:avLst/>
            <a:gdLst/>
            <a:ahLst/>
            <a:cxnLst/>
            <a:rect l="l" t="t" r="r" b="b"/>
            <a:pathLst>
              <a:path w="323850" h="487680">
                <a:moveTo>
                  <a:pt x="236092" y="0"/>
                </a:moveTo>
                <a:lnTo>
                  <a:pt x="262999" y="1095"/>
                </a:lnTo>
                <a:lnTo>
                  <a:pt x="286559" y="4381"/>
                </a:lnTo>
                <a:lnTo>
                  <a:pt x="306762" y="9858"/>
                </a:lnTo>
                <a:lnTo>
                  <a:pt x="323595" y="17526"/>
                </a:lnTo>
                <a:lnTo>
                  <a:pt x="276351" y="113030"/>
                </a:lnTo>
                <a:lnTo>
                  <a:pt x="261020" y="104435"/>
                </a:lnTo>
                <a:lnTo>
                  <a:pt x="244951" y="98282"/>
                </a:lnTo>
                <a:lnTo>
                  <a:pt x="228167" y="94581"/>
                </a:lnTo>
                <a:lnTo>
                  <a:pt x="210692" y="93345"/>
                </a:lnTo>
                <a:lnTo>
                  <a:pt x="191809" y="95557"/>
                </a:lnTo>
                <a:lnTo>
                  <a:pt x="157329" y="113222"/>
                </a:lnTo>
                <a:lnTo>
                  <a:pt x="128563" y="147248"/>
                </a:lnTo>
                <a:lnTo>
                  <a:pt x="113514" y="190301"/>
                </a:lnTo>
                <a:lnTo>
                  <a:pt x="111632" y="214757"/>
                </a:lnTo>
                <a:lnTo>
                  <a:pt x="111632" y="487172"/>
                </a:lnTo>
                <a:lnTo>
                  <a:pt x="0" y="487172"/>
                </a:lnTo>
                <a:lnTo>
                  <a:pt x="0" y="9017"/>
                </a:lnTo>
                <a:lnTo>
                  <a:pt x="111632" y="9017"/>
                </a:lnTo>
                <a:lnTo>
                  <a:pt x="111632" y="52705"/>
                </a:lnTo>
                <a:lnTo>
                  <a:pt x="136991" y="29682"/>
                </a:lnTo>
                <a:lnTo>
                  <a:pt x="166195" y="13208"/>
                </a:lnTo>
                <a:lnTo>
                  <a:pt x="199233" y="3305"/>
                </a:lnTo>
                <a:lnTo>
                  <a:pt x="236092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298438" y="2195067"/>
            <a:ext cx="459740" cy="496570"/>
          </a:xfrm>
          <a:custGeom>
            <a:avLst/>
            <a:gdLst/>
            <a:ahLst/>
            <a:cxnLst/>
            <a:rect l="l" t="t" r="r" b="b"/>
            <a:pathLst>
              <a:path w="459740" h="496569">
                <a:moveTo>
                  <a:pt x="229869" y="0"/>
                </a:moveTo>
                <a:lnTo>
                  <a:pt x="281305" y="4141"/>
                </a:lnTo>
                <a:lnTo>
                  <a:pt x="326644" y="16557"/>
                </a:lnTo>
                <a:lnTo>
                  <a:pt x="365887" y="37236"/>
                </a:lnTo>
                <a:lnTo>
                  <a:pt x="399034" y="66167"/>
                </a:lnTo>
                <a:lnTo>
                  <a:pt x="425444" y="102246"/>
                </a:lnTo>
                <a:lnTo>
                  <a:pt x="444293" y="144399"/>
                </a:lnTo>
                <a:lnTo>
                  <a:pt x="455594" y="192647"/>
                </a:lnTo>
                <a:lnTo>
                  <a:pt x="459359" y="247015"/>
                </a:lnTo>
                <a:lnTo>
                  <a:pt x="455525" y="301234"/>
                </a:lnTo>
                <a:lnTo>
                  <a:pt x="444023" y="349583"/>
                </a:lnTo>
                <a:lnTo>
                  <a:pt x="424854" y="392050"/>
                </a:lnTo>
                <a:lnTo>
                  <a:pt x="398017" y="428625"/>
                </a:lnTo>
                <a:lnTo>
                  <a:pt x="364440" y="458128"/>
                </a:lnTo>
                <a:lnTo>
                  <a:pt x="325231" y="479202"/>
                </a:lnTo>
                <a:lnTo>
                  <a:pt x="280378" y="491847"/>
                </a:lnTo>
                <a:lnTo>
                  <a:pt x="229869" y="496062"/>
                </a:lnTo>
                <a:lnTo>
                  <a:pt x="178413" y="491819"/>
                </a:lnTo>
                <a:lnTo>
                  <a:pt x="133016" y="479075"/>
                </a:lnTo>
                <a:lnTo>
                  <a:pt x="93692" y="457807"/>
                </a:lnTo>
                <a:lnTo>
                  <a:pt x="60451" y="427990"/>
                </a:lnTo>
                <a:lnTo>
                  <a:pt x="33968" y="391175"/>
                </a:lnTo>
                <a:lnTo>
                  <a:pt x="15081" y="348742"/>
                </a:lnTo>
                <a:lnTo>
                  <a:pt x="3766" y="300688"/>
                </a:lnTo>
                <a:lnTo>
                  <a:pt x="0" y="247015"/>
                </a:lnTo>
                <a:lnTo>
                  <a:pt x="3933" y="194814"/>
                </a:lnTo>
                <a:lnTo>
                  <a:pt x="15748" y="147732"/>
                </a:lnTo>
                <a:lnTo>
                  <a:pt x="35468" y="105747"/>
                </a:lnTo>
                <a:lnTo>
                  <a:pt x="63119" y="68834"/>
                </a:lnTo>
                <a:lnTo>
                  <a:pt x="97246" y="38736"/>
                </a:lnTo>
                <a:lnTo>
                  <a:pt x="136398" y="17224"/>
                </a:lnTo>
                <a:lnTo>
                  <a:pt x="180597" y="4308"/>
                </a:lnTo>
                <a:lnTo>
                  <a:pt x="229869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282438" y="2195067"/>
            <a:ext cx="436245" cy="496570"/>
          </a:xfrm>
          <a:custGeom>
            <a:avLst/>
            <a:gdLst/>
            <a:ahLst/>
            <a:cxnLst/>
            <a:rect l="l" t="t" r="r" b="b"/>
            <a:pathLst>
              <a:path w="436245" h="496569">
                <a:moveTo>
                  <a:pt x="186562" y="0"/>
                </a:moveTo>
                <a:lnTo>
                  <a:pt x="237591" y="3117"/>
                </a:lnTo>
                <a:lnTo>
                  <a:pt x="281320" y="12461"/>
                </a:lnTo>
                <a:lnTo>
                  <a:pt x="317740" y="28021"/>
                </a:lnTo>
                <a:lnTo>
                  <a:pt x="369099" y="80289"/>
                </a:lnTo>
                <a:lnTo>
                  <a:pt x="385016" y="121904"/>
                </a:lnTo>
                <a:lnTo>
                  <a:pt x="394575" y="174638"/>
                </a:lnTo>
                <a:lnTo>
                  <a:pt x="397763" y="238506"/>
                </a:lnTo>
                <a:lnTo>
                  <a:pt x="397763" y="340741"/>
                </a:lnTo>
                <a:lnTo>
                  <a:pt x="400167" y="384051"/>
                </a:lnTo>
                <a:lnTo>
                  <a:pt x="407368" y="418528"/>
                </a:lnTo>
                <a:lnTo>
                  <a:pt x="419355" y="444146"/>
                </a:lnTo>
                <a:lnTo>
                  <a:pt x="436117" y="460883"/>
                </a:lnTo>
                <a:lnTo>
                  <a:pt x="429047" y="471739"/>
                </a:lnTo>
                <a:lnTo>
                  <a:pt x="396597" y="492954"/>
                </a:lnTo>
                <a:lnTo>
                  <a:pt x="366522" y="496062"/>
                </a:lnTo>
                <a:lnTo>
                  <a:pt x="354754" y="494944"/>
                </a:lnTo>
                <a:lnTo>
                  <a:pt x="314380" y="469138"/>
                </a:lnTo>
                <a:lnTo>
                  <a:pt x="297307" y="439420"/>
                </a:lnTo>
                <a:lnTo>
                  <a:pt x="288282" y="451328"/>
                </a:lnTo>
                <a:lnTo>
                  <a:pt x="244348" y="480314"/>
                </a:lnTo>
                <a:lnTo>
                  <a:pt x="205787" y="492140"/>
                </a:lnTo>
                <a:lnTo>
                  <a:pt x="165608" y="496062"/>
                </a:lnTo>
                <a:lnTo>
                  <a:pt x="129028" y="493654"/>
                </a:lnTo>
                <a:lnTo>
                  <a:pt x="68345" y="474362"/>
                </a:lnTo>
                <a:lnTo>
                  <a:pt x="24860" y="436114"/>
                </a:lnTo>
                <a:lnTo>
                  <a:pt x="2762" y="381337"/>
                </a:lnTo>
                <a:lnTo>
                  <a:pt x="0" y="347853"/>
                </a:lnTo>
                <a:lnTo>
                  <a:pt x="3883" y="308586"/>
                </a:lnTo>
                <a:lnTo>
                  <a:pt x="34986" y="243625"/>
                </a:lnTo>
                <a:lnTo>
                  <a:pt x="96660" y="197429"/>
                </a:lnTo>
                <a:lnTo>
                  <a:pt x="137652" y="182784"/>
                </a:lnTo>
                <a:lnTo>
                  <a:pt x="185191" y="173997"/>
                </a:lnTo>
                <a:lnTo>
                  <a:pt x="239267" y="171069"/>
                </a:lnTo>
                <a:lnTo>
                  <a:pt x="249531" y="171495"/>
                </a:lnTo>
                <a:lnTo>
                  <a:pt x="260699" y="172767"/>
                </a:lnTo>
                <a:lnTo>
                  <a:pt x="272772" y="174873"/>
                </a:lnTo>
                <a:lnTo>
                  <a:pt x="285750" y="177800"/>
                </a:lnTo>
                <a:lnTo>
                  <a:pt x="279062" y="140868"/>
                </a:lnTo>
                <a:lnTo>
                  <a:pt x="259016" y="114474"/>
                </a:lnTo>
                <a:lnTo>
                  <a:pt x="225635" y="98629"/>
                </a:lnTo>
                <a:lnTo>
                  <a:pt x="178942" y="93345"/>
                </a:lnTo>
                <a:lnTo>
                  <a:pt x="148776" y="94654"/>
                </a:lnTo>
                <a:lnTo>
                  <a:pt x="121157" y="98583"/>
                </a:lnTo>
                <a:lnTo>
                  <a:pt x="96111" y="105132"/>
                </a:lnTo>
                <a:lnTo>
                  <a:pt x="73660" y="114300"/>
                </a:lnTo>
                <a:lnTo>
                  <a:pt x="49529" y="27686"/>
                </a:lnTo>
                <a:lnTo>
                  <a:pt x="79674" y="15591"/>
                </a:lnTo>
                <a:lnTo>
                  <a:pt x="112569" y="6937"/>
                </a:lnTo>
                <a:lnTo>
                  <a:pt x="148203" y="1736"/>
                </a:lnTo>
                <a:lnTo>
                  <a:pt x="186562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872103" y="2195067"/>
            <a:ext cx="443865" cy="675005"/>
          </a:xfrm>
          <a:custGeom>
            <a:avLst/>
            <a:gdLst/>
            <a:ahLst/>
            <a:cxnLst/>
            <a:rect l="l" t="t" r="r" b="b"/>
            <a:pathLst>
              <a:path w="443864" h="675005">
                <a:moveTo>
                  <a:pt x="214757" y="0"/>
                </a:moveTo>
                <a:lnTo>
                  <a:pt x="262734" y="3109"/>
                </a:lnTo>
                <a:lnTo>
                  <a:pt x="305068" y="12436"/>
                </a:lnTo>
                <a:lnTo>
                  <a:pt x="341757" y="27982"/>
                </a:lnTo>
                <a:lnTo>
                  <a:pt x="398201" y="77728"/>
                </a:lnTo>
                <a:lnTo>
                  <a:pt x="417957" y="111929"/>
                </a:lnTo>
                <a:lnTo>
                  <a:pt x="432068" y="152348"/>
                </a:lnTo>
                <a:lnTo>
                  <a:pt x="440534" y="198985"/>
                </a:lnTo>
                <a:lnTo>
                  <a:pt x="443357" y="251841"/>
                </a:lnTo>
                <a:lnTo>
                  <a:pt x="439406" y="307209"/>
                </a:lnTo>
                <a:lnTo>
                  <a:pt x="427561" y="355790"/>
                </a:lnTo>
                <a:lnTo>
                  <a:pt x="407834" y="397609"/>
                </a:lnTo>
                <a:lnTo>
                  <a:pt x="380238" y="432689"/>
                </a:lnTo>
                <a:lnTo>
                  <a:pt x="345733" y="460432"/>
                </a:lnTo>
                <a:lnTo>
                  <a:pt x="305466" y="480234"/>
                </a:lnTo>
                <a:lnTo>
                  <a:pt x="259437" y="492107"/>
                </a:lnTo>
                <a:lnTo>
                  <a:pt x="207645" y="496062"/>
                </a:lnTo>
                <a:lnTo>
                  <a:pt x="181927" y="494752"/>
                </a:lnTo>
                <a:lnTo>
                  <a:pt x="157353" y="490823"/>
                </a:lnTo>
                <a:lnTo>
                  <a:pt x="133921" y="484274"/>
                </a:lnTo>
                <a:lnTo>
                  <a:pt x="111633" y="475107"/>
                </a:lnTo>
                <a:lnTo>
                  <a:pt x="111633" y="674751"/>
                </a:lnTo>
                <a:lnTo>
                  <a:pt x="0" y="674751"/>
                </a:lnTo>
                <a:lnTo>
                  <a:pt x="0" y="9017"/>
                </a:lnTo>
                <a:lnTo>
                  <a:pt x="111633" y="9017"/>
                </a:lnTo>
                <a:lnTo>
                  <a:pt x="111633" y="41148"/>
                </a:lnTo>
                <a:lnTo>
                  <a:pt x="133854" y="23145"/>
                </a:lnTo>
                <a:lnTo>
                  <a:pt x="158432" y="10287"/>
                </a:lnTo>
                <a:lnTo>
                  <a:pt x="185392" y="2571"/>
                </a:lnTo>
                <a:lnTo>
                  <a:pt x="214757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098800" y="2195067"/>
            <a:ext cx="665480" cy="487680"/>
          </a:xfrm>
          <a:custGeom>
            <a:avLst/>
            <a:gdLst/>
            <a:ahLst/>
            <a:cxnLst/>
            <a:rect l="l" t="t" r="r" b="b"/>
            <a:pathLst>
              <a:path w="665479" h="487680">
                <a:moveTo>
                  <a:pt x="219583" y="0"/>
                </a:moveTo>
                <a:lnTo>
                  <a:pt x="264257" y="3238"/>
                </a:lnTo>
                <a:lnTo>
                  <a:pt x="303037" y="12953"/>
                </a:lnTo>
                <a:lnTo>
                  <a:pt x="335936" y="29146"/>
                </a:lnTo>
                <a:lnTo>
                  <a:pt x="362965" y="51816"/>
                </a:lnTo>
                <a:lnTo>
                  <a:pt x="374469" y="40600"/>
                </a:lnTo>
                <a:lnTo>
                  <a:pt x="421386" y="14097"/>
                </a:lnTo>
                <a:lnTo>
                  <a:pt x="458914" y="3524"/>
                </a:lnTo>
                <a:lnTo>
                  <a:pt x="496442" y="0"/>
                </a:lnTo>
                <a:lnTo>
                  <a:pt x="534211" y="2877"/>
                </a:lnTo>
                <a:lnTo>
                  <a:pt x="596366" y="25824"/>
                </a:lnTo>
                <a:lnTo>
                  <a:pt x="640205" y="70848"/>
                </a:lnTo>
                <a:lnTo>
                  <a:pt x="662441" y="133661"/>
                </a:lnTo>
                <a:lnTo>
                  <a:pt x="665226" y="171450"/>
                </a:lnTo>
                <a:lnTo>
                  <a:pt x="665226" y="487172"/>
                </a:lnTo>
                <a:lnTo>
                  <a:pt x="553592" y="487172"/>
                </a:lnTo>
                <a:lnTo>
                  <a:pt x="553592" y="187579"/>
                </a:lnTo>
                <a:lnTo>
                  <a:pt x="548310" y="146333"/>
                </a:lnTo>
                <a:lnTo>
                  <a:pt x="532479" y="116887"/>
                </a:lnTo>
                <a:lnTo>
                  <a:pt x="506122" y="99228"/>
                </a:lnTo>
                <a:lnTo>
                  <a:pt x="469264" y="93345"/>
                </a:lnTo>
                <a:lnTo>
                  <a:pt x="456830" y="94271"/>
                </a:lnTo>
                <a:lnTo>
                  <a:pt x="421004" y="108077"/>
                </a:lnTo>
                <a:lnTo>
                  <a:pt x="388365" y="141986"/>
                </a:lnTo>
                <a:lnTo>
                  <a:pt x="388365" y="487172"/>
                </a:lnTo>
                <a:lnTo>
                  <a:pt x="276733" y="487172"/>
                </a:lnTo>
                <a:lnTo>
                  <a:pt x="276733" y="170180"/>
                </a:lnTo>
                <a:lnTo>
                  <a:pt x="275373" y="153463"/>
                </a:lnTo>
                <a:lnTo>
                  <a:pt x="254888" y="114173"/>
                </a:lnTo>
                <a:lnTo>
                  <a:pt x="212008" y="94652"/>
                </a:lnTo>
                <a:lnTo>
                  <a:pt x="193294" y="93345"/>
                </a:lnTo>
                <a:lnTo>
                  <a:pt x="182578" y="94321"/>
                </a:lnTo>
                <a:lnTo>
                  <a:pt x="135975" y="116986"/>
                </a:lnTo>
                <a:lnTo>
                  <a:pt x="111632" y="143383"/>
                </a:lnTo>
                <a:lnTo>
                  <a:pt x="111632" y="487172"/>
                </a:lnTo>
                <a:lnTo>
                  <a:pt x="0" y="487172"/>
                </a:lnTo>
                <a:lnTo>
                  <a:pt x="0" y="9017"/>
                </a:lnTo>
                <a:lnTo>
                  <a:pt x="76707" y="9017"/>
                </a:lnTo>
                <a:lnTo>
                  <a:pt x="99568" y="50927"/>
                </a:lnTo>
                <a:lnTo>
                  <a:pt x="124446" y="28664"/>
                </a:lnTo>
                <a:lnTo>
                  <a:pt x="152765" y="12747"/>
                </a:lnTo>
                <a:lnTo>
                  <a:pt x="184489" y="3188"/>
                </a:lnTo>
                <a:lnTo>
                  <a:pt x="219583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49398" y="2195067"/>
            <a:ext cx="459740" cy="496570"/>
          </a:xfrm>
          <a:custGeom>
            <a:avLst/>
            <a:gdLst/>
            <a:ahLst/>
            <a:cxnLst/>
            <a:rect l="l" t="t" r="r" b="b"/>
            <a:pathLst>
              <a:path w="459739" h="496569">
                <a:moveTo>
                  <a:pt x="229869" y="0"/>
                </a:moveTo>
                <a:lnTo>
                  <a:pt x="281305" y="4141"/>
                </a:lnTo>
                <a:lnTo>
                  <a:pt x="326644" y="16557"/>
                </a:lnTo>
                <a:lnTo>
                  <a:pt x="365887" y="37236"/>
                </a:lnTo>
                <a:lnTo>
                  <a:pt x="399033" y="66167"/>
                </a:lnTo>
                <a:lnTo>
                  <a:pt x="425444" y="102246"/>
                </a:lnTo>
                <a:lnTo>
                  <a:pt x="444293" y="144399"/>
                </a:lnTo>
                <a:lnTo>
                  <a:pt x="455594" y="192647"/>
                </a:lnTo>
                <a:lnTo>
                  <a:pt x="459358" y="247015"/>
                </a:lnTo>
                <a:lnTo>
                  <a:pt x="455525" y="301234"/>
                </a:lnTo>
                <a:lnTo>
                  <a:pt x="444023" y="349583"/>
                </a:lnTo>
                <a:lnTo>
                  <a:pt x="424854" y="392050"/>
                </a:lnTo>
                <a:lnTo>
                  <a:pt x="398018" y="428625"/>
                </a:lnTo>
                <a:lnTo>
                  <a:pt x="364440" y="458128"/>
                </a:lnTo>
                <a:lnTo>
                  <a:pt x="325231" y="479202"/>
                </a:lnTo>
                <a:lnTo>
                  <a:pt x="280378" y="491847"/>
                </a:lnTo>
                <a:lnTo>
                  <a:pt x="229869" y="496062"/>
                </a:lnTo>
                <a:lnTo>
                  <a:pt x="178413" y="491819"/>
                </a:lnTo>
                <a:lnTo>
                  <a:pt x="133016" y="479075"/>
                </a:lnTo>
                <a:lnTo>
                  <a:pt x="93692" y="457807"/>
                </a:lnTo>
                <a:lnTo>
                  <a:pt x="60451" y="427990"/>
                </a:lnTo>
                <a:lnTo>
                  <a:pt x="33968" y="391175"/>
                </a:lnTo>
                <a:lnTo>
                  <a:pt x="15081" y="348742"/>
                </a:lnTo>
                <a:lnTo>
                  <a:pt x="3766" y="300688"/>
                </a:lnTo>
                <a:lnTo>
                  <a:pt x="0" y="247015"/>
                </a:lnTo>
                <a:lnTo>
                  <a:pt x="3933" y="194814"/>
                </a:lnTo>
                <a:lnTo>
                  <a:pt x="15747" y="147732"/>
                </a:lnTo>
                <a:lnTo>
                  <a:pt x="35468" y="105747"/>
                </a:lnTo>
                <a:lnTo>
                  <a:pt x="63118" y="68834"/>
                </a:lnTo>
                <a:lnTo>
                  <a:pt x="97246" y="38736"/>
                </a:lnTo>
                <a:lnTo>
                  <a:pt x="136397" y="17224"/>
                </a:lnTo>
                <a:lnTo>
                  <a:pt x="180597" y="4308"/>
                </a:lnTo>
                <a:lnTo>
                  <a:pt x="229869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909439" y="2065654"/>
            <a:ext cx="314325" cy="625475"/>
          </a:xfrm>
          <a:custGeom>
            <a:avLst/>
            <a:gdLst/>
            <a:ahLst/>
            <a:cxnLst/>
            <a:rect l="l" t="t" r="r" b="b"/>
            <a:pathLst>
              <a:path w="314325" h="625475">
                <a:moveTo>
                  <a:pt x="167005" y="0"/>
                </a:moveTo>
                <a:lnTo>
                  <a:pt x="167005" y="138430"/>
                </a:lnTo>
                <a:lnTo>
                  <a:pt x="298323" y="138430"/>
                </a:lnTo>
                <a:lnTo>
                  <a:pt x="298323" y="228092"/>
                </a:lnTo>
                <a:lnTo>
                  <a:pt x="167005" y="228092"/>
                </a:lnTo>
                <a:lnTo>
                  <a:pt x="167005" y="437515"/>
                </a:lnTo>
                <a:lnTo>
                  <a:pt x="171021" y="481361"/>
                </a:lnTo>
                <a:lnTo>
                  <a:pt x="192657" y="519420"/>
                </a:lnTo>
                <a:lnTo>
                  <a:pt x="239395" y="531368"/>
                </a:lnTo>
                <a:lnTo>
                  <a:pt x="259139" y="529988"/>
                </a:lnTo>
                <a:lnTo>
                  <a:pt x="278193" y="525859"/>
                </a:lnTo>
                <a:lnTo>
                  <a:pt x="296580" y="518991"/>
                </a:lnTo>
                <a:lnTo>
                  <a:pt x="314325" y="509397"/>
                </a:lnTo>
                <a:lnTo>
                  <a:pt x="314325" y="612140"/>
                </a:lnTo>
                <a:lnTo>
                  <a:pt x="292842" y="617974"/>
                </a:lnTo>
                <a:lnTo>
                  <a:pt x="267239" y="622141"/>
                </a:lnTo>
                <a:lnTo>
                  <a:pt x="237493" y="624641"/>
                </a:lnTo>
                <a:lnTo>
                  <a:pt x="203581" y="625475"/>
                </a:lnTo>
                <a:lnTo>
                  <a:pt x="169933" y="622950"/>
                </a:lnTo>
                <a:lnTo>
                  <a:pt x="115069" y="602757"/>
                </a:lnTo>
                <a:lnTo>
                  <a:pt x="77017" y="562754"/>
                </a:lnTo>
                <a:lnTo>
                  <a:pt x="57777" y="505275"/>
                </a:lnTo>
                <a:lnTo>
                  <a:pt x="55372" y="470154"/>
                </a:lnTo>
                <a:lnTo>
                  <a:pt x="55372" y="228092"/>
                </a:lnTo>
                <a:lnTo>
                  <a:pt x="0" y="228092"/>
                </a:lnTo>
                <a:lnTo>
                  <a:pt x="0" y="138430"/>
                </a:lnTo>
                <a:lnTo>
                  <a:pt x="55372" y="138430"/>
                </a:lnTo>
                <a:lnTo>
                  <a:pt x="55372" y="41021"/>
                </a:lnTo>
                <a:lnTo>
                  <a:pt x="167005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997201" y="2017014"/>
            <a:ext cx="497205" cy="676910"/>
          </a:xfrm>
          <a:custGeom>
            <a:avLst/>
            <a:gdLst/>
            <a:ahLst/>
            <a:cxnLst/>
            <a:rect l="l" t="t" r="r" b="b"/>
            <a:pathLst>
              <a:path w="497205" h="676910">
                <a:moveTo>
                  <a:pt x="299593" y="0"/>
                </a:moveTo>
                <a:lnTo>
                  <a:pt x="353054" y="2861"/>
                </a:lnTo>
                <a:lnTo>
                  <a:pt x="400859" y="11461"/>
                </a:lnTo>
                <a:lnTo>
                  <a:pt x="443021" y="25824"/>
                </a:lnTo>
                <a:lnTo>
                  <a:pt x="479552" y="45974"/>
                </a:lnTo>
                <a:lnTo>
                  <a:pt x="431800" y="141986"/>
                </a:lnTo>
                <a:lnTo>
                  <a:pt x="409414" y="124983"/>
                </a:lnTo>
                <a:lnTo>
                  <a:pt x="381111" y="112839"/>
                </a:lnTo>
                <a:lnTo>
                  <a:pt x="346878" y="105552"/>
                </a:lnTo>
                <a:lnTo>
                  <a:pt x="306705" y="103124"/>
                </a:lnTo>
                <a:lnTo>
                  <a:pt x="267751" y="107408"/>
                </a:lnTo>
                <a:lnTo>
                  <a:pt x="200798" y="141646"/>
                </a:lnTo>
                <a:lnTo>
                  <a:pt x="172847" y="171576"/>
                </a:lnTo>
                <a:lnTo>
                  <a:pt x="149990" y="208149"/>
                </a:lnTo>
                <a:lnTo>
                  <a:pt x="133635" y="249269"/>
                </a:lnTo>
                <a:lnTo>
                  <a:pt x="123805" y="294913"/>
                </a:lnTo>
                <a:lnTo>
                  <a:pt x="120523" y="345059"/>
                </a:lnTo>
                <a:lnTo>
                  <a:pt x="123567" y="394829"/>
                </a:lnTo>
                <a:lnTo>
                  <a:pt x="132683" y="439181"/>
                </a:lnTo>
                <a:lnTo>
                  <a:pt x="147847" y="478129"/>
                </a:lnTo>
                <a:lnTo>
                  <a:pt x="169037" y="511683"/>
                </a:lnTo>
                <a:lnTo>
                  <a:pt x="225536" y="557863"/>
                </a:lnTo>
                <a:lnTo>
                  <a:pt x="298323" y="573277"/>
                </a:lnTo>
                <a:lnTo>
                  <a:pt x="342016" y="569136"/>
                </a:lnTo>
                <a:lnTo>
                  <a:pt x="380698" y="556720"/>
                </a:lnTo>
                <a:lnTo>
                  <a:pt x="414355" y="536041"/>
                </a:lnTo>
                <a:lnTo>
                  <a:pt x="442975" y="507111"/>
                </a:lnTo>
                <a:lnTo>
                  <a:pt x="496950" y="600963"/>
                </a:lnTo>
                <a:lnTo>
                  <a:pt x="465891" y="628121"/>
                </a:lnTo>
                <a:lnTo>
                  <a:pt x="429559" y="649244"/>
                </a:lnTo>
                <a:lnTo>
                  <a:pt x="387954" y="664331"/>
                </a:lnTo>
                <a:lnTo>
                  <a:pt x="341076" y="673384"/>
                </a:lnTo>
                <a:lnTo>
                  <a:pt x="288925" y="676401"/>
                </a:lnTo>
                <a:lnTo>
                  <a:pt x="236514" y="672791"/>
                </a:lnTo>
                <a:lnTo>
                  <a:pt x="189011" y="661962"/>
                </a:lnTo>
                <a:lnTo>
                  <a:pt x="146415" y="643922"/>
                </a:lnTo>
                <a:lnTo>
                  <a:pt x="108727" y="618676"/>
                </a:lnTo>
                <a:lnTo>
                  <a:pt x="75946" y="586232"/>
                </a:lnTo>
                <a:lnTo>
                  <a:pt x="48589" y="547505"/>
                </a:lnTo>
                <a:lnTo>
                  <a:pt x="27322" y="503553"/>
                </a:lnTo>
                <a:lnTo>
                  <a:pt x="12139" y="454366"/>
                </a:lnTo>
                <a:lnTo>
                  <a:pt x="3033" y="399930"/>
                </a:lnTo>
                <a:lnTo>
                  <a:pt x="0" y="340233"/>
                </a:lnTo>
                <a:lnTo>
                  <a:pt x="3368" y="284073"/>
                </a:lnTo>
                <a:lnTo>
                  <a:pt x="13472" y="231724"/>
                </a:lnTo>
                <a:lnTo>
                  <a:pt x="30312" y="183184"/>
                </a:lnTo>
                <a:lnTo>
                  <a:pt x="53888" y="138455"/>
                </a:lnTo>
                <a:lnTo>
                  <a:pt x="84200" y="97536"/>
                </a:lnTo>
                <a:lnTo>
                  <a:pt x="119756" y="62423"/>
                </a:lnTo>
                <a:lnTo>
                  <a:pt x="159068" y="35112"/>
                </a:lnTo>
                <a:lnTo>
                  <a:pt x="202140" y="15605"/>
                </a:lnTo>
                <a:lnTo>
                  <a:pt x="248979" y="3901"/>
                </a:lnTo>
                <a:lnTo>
                  <a:pt x="299593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779008" y="1999107"/>
            <a:ext cx="441959" cy="692150"/>
          </a:xfrm>
          <a:custGeom>
            <a:avLst/>
            <a:gdLst/>
            <a:ahLst/>
            <a:cxnLst/>
            <a:rect l="l" t="t" r="r" b="b"/>
            <a:pathLst>
              <a:path w="441960" h="692150">
                <a:moveTo>
                  <a:pt x="441578" y="0"/>
                </a:moveTo>
                <a:lnTo>
                  <a:pt x="441578" y="683132"/>
                </a:lnTo>
                <a:lnTo>
                  <a:pt x="329945" y="683132"/>
                </a:lnTo>
                <a:lnTo>
                  <a:pt x="329945" y="654050"/>
                </a:lnTo>
                <a:lnTo>
                  <a:pt x="321802" y="661431"/>
                </a:lnTo>
                <a:lnTo>
                  <a:pt x="283082" y="680719"/>
                </a:lnTo>
                <a:lnTo>
                  <a:pt x="232237" y="691310"/>
                </a:lnTo>
                <a:lnTo>
                  <a:pt x="214756" y="692022"/>
                </a:lnTo>
                <a:lnTo>
                  <a:pt x="167417" y="688068"/>
                </a:lnTo>
                <a:lnTo>
                  <a:pt x="125412" y="676195"/>
                </a:lnTo>
                <a:lnTo>
                  <a:pt x="88741" y="656393"/>
                </a:lnTo>
                <a:lnTo>
                  <a:pt x="57403" y="628650"/>
                </a:lnTo>
                <a:lnTo>
                  <a:pt x="32254" y="593812"/>
                </a:lnTo>
                <a:lnTo>
                  <a:pt x="14319" y="552735"/>
                </a:lnTo>
                <a:lnTo>
                  <a:pt x="3575" y="505420"/>
                </a:lnTo>
                <a:lnTo>
                  <a:pt x="0" y="451865"/>
                </a:lnTo>
                <a:lnTo>
                  <a:pt x="4117" y="397813"/>
                </a:lnTo>
                <a:lnTo>
                  <a:pt x="16462" y="349011"/>
                </a:lnTo>
                <a:lnTo>
                  <a:pt x="37022" y="305472"/>
                </a:lnTo>
                <a:lnTo>
                  <a:pt x="65786" y="267207"/>
                </a:lnTo>
                <a:lnTo>
                  <a:pt x="100814" y="236037"/>
                </a:lnTo>
                <a:lnTo>
                  <a:pt x="139985" y="213772"/>
                </a:lnTo>
                <a:lnTo>
                  <a:pt x="183300" y="200413"/>
                </a:lnTo>
                <a:lnTo>
                  <a:pt x="230758" y="195960"/>
                </a:lnTo>
                <a:lnTo>
                  <a:pt x="257383" y="197363"/>
                </a:lnTo>
                <a:lnTo>
                  <a:pt x="282781" y="201564"/>
                </a:lnTo>
                <a:lnTo>
                  <a:pt x="306964" y="208551"/>
                </a:lnTo>
                <a:lnTo>
                  <a:pt x="329945" y="218312"/>
                </a:lnTo>
                <a:lnTo>
                  <a:pt x="329945" y="26796"/>
                </a:lnTo>
                <a:lnTo>
                  <a:pt x="441578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910079" y="3119120"/>
            <a:ext cx="5344160" cy="894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896364" y="3106166"/>
            <a:ext cx="5312410" cy="8609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048118" y="3640709"/>
            <a:ext cx="160655" cy="161290"/>
          </a:xfrm>
          <a:custGeom>
            <a:avLst/>
            <a:gdLst/>
            <a:ahLst/>
            <a:cxnLst/>
            <a:rect l="l" t="t" r="r" b="b"/>
            <a:pathLst>
              <a:path w="160654" h="161289">
                <a:moveTo>
                  <a:pt x="80390" y="0"/>
                </a:moveTo>
                <a:lnTo>
                  <a:pt x="124932" y="13126"/>
                </a:lnTo>
                <a:lnTo>
                  <a:pt x="154828" y="49339"/>
                </a:lnTo>
                <a:lnTo>
                  <a:pt x="160654" y="80264"/>
                </a:lnTo>
                <a:lnTo>
                  <a:pt x="159200" y="96408"/>
                </a:lnTo>
                <a:lnTo>
                  <a:pt x="137286" y="137414"/>
                </a:lnTo>
                <a:lnTo>
                  <a:pt x="96460" y="159684"/>
                </a:lnTo>
                <a:lnTo>
                  <a:pt x="80390" y="161163"/>
                </a:lnTo>
                <a:lnTo>
                  <a:pt x="64248" y="159684"/>
                </a:lnTo>
                <a:lnTo>
                  <a:pt x="23367" y="137414"/>
                </a:lnTo>
                <a:lnTo>
                  <a:pt x="1454" y="96408"/>
                </a:lnTo>
                <a:lnTo>
                  <a:pt x="0" y="80264"/>
                </a:lnTo>
                <a:lnTo>
                  <a:pt x="1454" y="64194"/>
                </a:lnTo>
                <a:lnTo>
                  <a:pt x="23367" y="23368"/>
                </a:lnTo>
                <a:lnTo>
                  <a:pt x="64248" y="1454"/>
                </a:lnTo>
                <a:lnTo>
                  <a:pt x="8039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712839" y="3640709"/>
            <a:ext cx="160655" cy="161290"/>
          </a:xfrm>
          <a:custGeom>
            <a:avLst/>
            <a:gdLst/>
            <a:ahLst/>
            <a:cxnLst/>
            <a:rect l="l" t="t" r="r" b="b"/>
            <a:pathLst>
              <a:path w="160654" h="161289">
                <a:moveTo>
                  <a:pt x="80390" y="0"/>
                </a:moveTo>
                <a:lnTo>
                  <a:pt x="124932" y="13126"/>
                </a:lnTo>
                <a:lnTo>
                  <a:pt x="154828" y="49339"/>
                </a:lnTo>
                <a:lnTo>
                  <a:pt x="160654" y="80264"/>
                </a:lnTo>
                <a:lnTo>
                  <a:pt x="159200" y="96408"/>
                </a:lnTo>
                <a:lnTo>
                  <a:pt x="137286" y="137414"/>
                </a:lnTo>
                <a:lnTo>
                  <a:pt x="96460" y="159684"/>
                </a:lnTo>
                <a:lnTo>
                  <a:pt x="80390" y="161163"/>
                </a:lnTo>
                <a:lnTo>
                  <a:pt x="64248" y="159684"/>
                </a:lnTo>
                <a:lnTo>
                  <a:pt x="23367" y="137414"/>
                </a:lnTo>
                <a:lnTo>
                  <a:pt x="1454" y="96408"/>
                </a:lnTo>
                <a:lnTo>
                  <a:pt x="0" y="80264"/>
                </a:lnTo>
                <a:lnTo>
                  <a:pt x="1454" y="64194"/>
                </a:lnTo>
                <a:lnTo>
                  <a:pt x="23367" y="23368"/>
                </a:lnTo>
                <a:lnTo>
                  <a:pt x="64248" y="1454"/>
                </a:lnTo>
                <a:lnTo>
                  <a:pt x="8039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377559" y="3640709"/>
            <a:ext cx="160655" cy="161290"/>
          </a:xfrm>
          <a:custGeom>
            <a:avLst/>
            <a:gdLst/>
            <a:ahLst/>
            <a:cxnLst/>
            <a:rect l="l" t="t" r="r" b="b"/>
            <a:pathLst>
              <a:path w="160654" h="161289">
                <a:moveTo>
                  <a:pt x="80390" y="0"/>
                </a:moveTo>
                <a:lnTo>
                  <a:pt x="124932" y="13126"/>
                </a:lnTo>
                <a:lnTo>
                  <a:pt x="154828" y="49339"/>
                </a:lnTo>
                <a:lnTo>
                  <a:pt x="160655" y="80264"/>
                </a:lnTo>
                <a:lnTo>
                  <a:pt x="159200" y="96408"/>
                </a:lnTo>
                <a:lnTo>
                  <a:pt x="137287" y="137414"/>
                </a:lnTo>
                <a:lnTo>
                  <a:pt x="96460" y="159684"/>
                </a:lnTo>
                <a:lnTo>
                  <a:pt x="80390" y="161163"/>
                </a:lnTo>
                <a:lnTo>
                  <a:pt x="64248" y="159684"/>
                </a:lnTo>
                <a:lnTo>
                  <a:pt x="23367" y="137414"/>
                </a:lnTo>
                <a:lnTo>
                  <a:pt x="1454" y="96408"/>
                </a:lnTo>
                <a:lnTo>
                  <a:pt x="0" y="80264"/>
                </a:lnTo>
                <a:lnTo>
                  <a:pt x="1454" y="64194"/>
                </a:lnTo>
                <a:lnTo>
                  <a:pt x="23367" y="23368"/>
                </a:lnTo>
                <a:lnTo>
                  <a:pt x="64248" y="1454"/>
                </a:lnTo>
                <a:lnTo>
                  <a:pt x="8039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896616" y="3387090"/>
            <a:ext cx="215900" cy="307340"/>
          </a:xfrm>
          <a:custGeom>
            <a:avLst/>
            <a:gdLst/>
            <a:ahLst/>
            <a:cxnLst/>
            <a:rect l="l" t="t" r="r" b="b"/>
            <a:pathLst>
              <a:path w="215900" h="307339">
                <a:moveTo>
                  <a:pt x="71500" y="0"/>
                </a:moveTo>
                <a:lnTo>
                  <a:pt x="51952" y="1952"/>
                </a:lnTo>
                <a:lnTo>
                  <a:pt x="33512" y="7810"/>
                </a:lnTo>
                <a:lnTo>
                  <a:pt x="16190" y="17573"/>
                </a:lnTo>
                <a:lnTo>
                  <a:pt x="0" y="31242"/>
                </a:lnTo>
                <a:lnTo>
                  <a:pt x="0" y="282575"/>
                </a:lnTo>
                <a:lnTo>
                  <a:pt x="15861" y="293336"/>
                </a:lnTo>
                <a:lnTo>
                  <a:pt x="32972" y="301037"/>
                </a:lnTo>
                <a:lnTo>
                  <a:pt x="51345" y="305667"/>
                </a:lnTo>
                <a:lnTo>
                  <a:pt x="70992" y="307213"/>
                </a:lnTo>
                <a:lnTo>
                  <a:pt x="106928" y="304903"/>
                </a:lnTo>
                <a:lnTo>
                  <a:pt x="162415" y="286424"/>
                </a:lnTo>
                <a:lnTo>
                  <a:pt x="196732" y="249205"/>
                </a:lnTo>
                <a:lnTo>
                  <a:pt x="213548" y="191103"/>
                </a:lnTo>
                <a:lnTo>
                  <a:pt x="215645" y="154050"/>
                </a:lnTo>
                <a:lnTo>
                  <a:pt x="213552" y="114732"/>
                </a:lnTo>
                <a:lnTo>
                  <a:pt x="196840" y="55002"/>
                </a:lnTo>
                <a:lnTo>
                  <a:pt x="162744" y="19448"/>
                </a:lnTo>
                <a:lnTo>
                  <a:pt x="107360" y="2164"/>
                </a:lnTo>
                <a:lnTo>
                  <a:pt x="7150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95521" y="3385692"/>
            <a:ext cx="234950" cy="105410"/>
          </a:xfrm>
          <a:custGeom>
            <a:avLst/>
            <a:gdLst/>
            <a:ahLst/>
            <a:cxnLst/>
            <a:rect l="l" t="t" r="r" b="b"/>
            <a:pathLst>
              <a:path w="234950" h="105410">
                <a:moveTo>
                  <a:pt x="118744" y="0"/>
                </a:moveTo>
                <a:lnTo>
                  <a:pt x="75473" y="6568"/>
                </a:lnTo>
                <a:lnTo>
                  <a:pt x="41275" y="26257"/>
                </a:lnTo>
                <a:lnTo>
                  <a:pt x="16125" y="59043"/>
                </a:lnTo>
                <a:lnTo>
                  <a:pt x="0" y="104902"/>
                </a:lnTo>
                <a:lnTo>
                  <a:pt x="234823" y="104902"/>
                </a:lnTo>
                <a:lnTo>
                  <a:pt x="223204" y="59043"/>
                </a:lnTo>
                <a:lnTo>
                  <a:pt x="199977" y="26257"/>
                </a:lnTo>
                <a:lnTo>
                  <a:pt x="165153" y="6568"/>
                </a:lnTo>
                <a:lnTo>
                  <a:pt x="118744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926835" y="3383534"/>
            <a:ext cx="227329" cy="314325"/>
          </a:xfrm>
          <a:custGeom>
            <a:avLst/>
            <a:gdLst/>
            <a:ahLst/>
            <a:cxnLst/>
            <a:rect l="l" t="t" r="r" b="b"/>
            <a:pathLst>
              <a:path w="227329" h="314325">
                <a:moveTo>
                  <a:pt x="113791" y="0"/>
                </a:moveTo>
                <a:lnTo>
                  <a:pt x="66928" y="10223"/>
                </a:lnTo>
                <a:lnTo>
                  <a:pt x="30734" y="41020"/>
                </a:lnTo>
                <a:lnTo>
                  <a:pt x="7651" y="90281"/>
                </a:lnTo>
                <a:lnTo>
                  <a:pt x="0" y="155828"/>
                </a:lnTo>
                <a:lnTo>
                  <a:pt x="4543" y="212688"/>
                </a:lnTo>
                <a:lnTo>
                  <a:pt x="18182" y="256923"/>
                </a:lnTo>
                <a:lnTo>
                  <a:pt x="40928" y="288526"/>
                </a:lnTo>
                <a:lnTo>
                  <a:pt x="72794" y="307493"/>
                </a:lnTo>
                <a:lnTo>
                  <a:pt x="113791" y="313816"/>
                </a:lnTo>
                <a:lnTo>
                  <a:pt x="138553" y="311247"/>
                </a:lnTo>
                <a:lnTo>
                  <a:pt x="179978" y="290724"/>
                </a:lnTo>
                <a:lnTo>
                  <a:pt x="210004" y="250055"/>
                </a:lnTo>
                <a:lnTo>
                  <a:pt x="225296" y="191571"/>
                </a:lnTo>
                <a:lnTo>
                  <a:pt x="227202" y="155828"/>
                </a:lnTo>
                <a:lnTo>
                  <a:pt x="222662" y="99730"/>
                </a:lnTo>
                <a:lnTo>
                  <a:pt x="209045" y="56098"/>
                </a:lnTo>
                <a:lnTo>
                  <a:pt x="186356" y="24932"/>
                </a:lnTo>
                <a:lnTo>
                  <a:pt x="154603" y="6233"/>
                </a:lnTo>
                <a:lnTo>
                  <a:pt x="113791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407155" y="3383534"/>
            <a:ext cx="227329" cy="314325"/>
          </a:xfrm>
          <a:custGeom>
            <a:avLst/>
            <a:gdLst/>
            <a:ahLst/>
            <a:cxnLst/>
            <a:rect l="l" t="t" r="r" b="b"/>
            <a:pathLst>
              <a:path w="227329" h="314325">
                <a:moveTo>
                  <a:pt x="113792" y="0"/>
                </a:moveTo>
                <a:lnTo>
                  <a:pt x="66929" y="10223"/>
                </a:lnTo>
                <a:lnTo>
                  <a:pt x="30734" y="41020"/>
                </a:lnTo>
                <a:lnTo>
                  <a:pt x="7651" y="90281"/>
                </a:lnTo>
                <a:lnTo>
                  <a:pt x="0" y="155828"/>
                </a:lnTo>
                <a:lnTo>
                  <a:pt x="4543" y="212688"/>
                </a:lnTo>
                <a:lnTo>
                  <a:pt x="18182" y="256923"/>
                </a:lnTo>
                <a:lnTo>
                  <a:pt x="40928" y="288526"/>
                </a:lnTo>
                <a:lnTo>
                  <a:pt x="72794" y="307493"/>
                </a:lnTo>
                <a:lnTo>
                  <a:pt x="113792" y="313816"/>
                </a:lnTo>
                <a:lnTo>
                  <a:pt x="138553" y="311247"/>
                </a:lnTo>
                <a:lnTo>
                  <a:pt x="179978" y="290724"/>
                </a:lnTo>
                <a:lnTo>
                  <a:pt x="210004" y="250055"/>
                </a:lnTo>
                <a:lnTo>
                  <a:pt x="225296" y="191571"/>
                </a:lnTo>
                <a:lnTo>
                  <a:pt x="227203" y="155828"/>
                </a:lnTo>
                <a:lnTo>
                  <a:pt x="222662" y="99730"/>
                </a:lnTo>
                <a:lnTo>
                  <a:pt x="209045" y="56098"/>
                </a:lnTo>
                <a:lnTo>
                  <a:pt x="186356" y="24932"/>
                </a:lnTo>
                <a:lnTo>
                  <a:pt x="154603" y="6233"/>
                </a:lnTo>
                <a:lnTo>
                  <a:pt x="113792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069078" y="3301365"/>
            <a:ext cx="174625" cy="478155"/>
          </a:xfrm>
          <a:custGeom>
            <a:avLst/>
            <a:gdLst/>
            <a:ahLst/>
            <a:cxnLst/>
            <a:rect l="l" t="t" r="r" b="b"/>
            <a:pathLst>
              <a:path w="174625" h="478154">
                <a:moveTo>
                  <a:pt x="0" y="0"/>
                </a:moveTo>
                <a:lnTo>
                  <a:pt x="174117" y="0"/>
                </a:lnTo>
                <a:lnTo>
                  <a:pt x="174117" y="478155"/>
                </a:lnTo>
                <a:lnTo>
                  <a:pt x="61087" y="478155"/>
                </a:lnTo>
                <a:lnTo>
                  <a:pt x="61087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488438" y="3301365"/>
            <a:ext cx="174625" cy="478155"/>
          </a:xfrm>
          <a:custGeom>
            <a:avLst/>
            <a:gdLst/>
            <a:ahLst/>
            <a:cxnLst/>
            <a:rect l="l" t="t" r="r" b="b"/>
            <a:pathLst>
              <a:path w="174625" h="478154">
                <a:moveTo>
                  <a:pt x="0" y="0"/>
                </a:moveTo>
                <a:lnTo>
                  <a:pt x="174117" y="0"/>
                </a:lnTo>
                <a:lnTo>
                  <a:pt x="174117" y="478155"/>
                </a:lnTo>
                <a:lnTo>
                  <a:pt x="61087" y="478155"/>
                </a:lnTo>
                <a:lnTo>
                  <a:pt x="61087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810758" y="3292347"/>
            <a:ext cx="459740" cy="496570"/>
          </a:xfrm>
          <a:custGeom>
            <a:avLst/>
            <a:gdLst/>
            <a:ahLst/>
            <a:cxnLst/>
            <a:rect l="l" t="t" r="r" b="b"/>
            <a:pathLst>
              <a:path w="459739" h="496570">
                <a:moveTo>
                  <a:pt x="229869" y="0"/>
                </a:moveTo>
                <a:lnTo>
                  <a:pt x="281304" y="4141"/>
                </a:lnTo>
                <a:lnTo>
                  <a:pt x="326643" y="16557"/>
                </a:lnTo>
                <a:lnTo>
                  <a:pt x="365886" y="37236"/>
                </a:lnTo>
                <a:lnTo>
                  <a:pt x="399033" y="66166"/>
                </a:lnTo>
                <a:lnTo>
                  <a:pt x="425444" y="102246"/>
                </a:lnTo>
                <a:lnTo>
                  <a:pt x="444293" y="144399"/>
                </a:lnTo>
                <a:lnTo>
                  <a:pt x="455594" y="192647"/>
                </a:lnTo>
                <a:lnTo>
                  <a:pt x="459358" y="247014"/>
                </a:lnTo>
                <a:lnTo>
                  <a:pt x="455525" y="301234"/>
                </a:lnTo>
                <a:lnTo>
                  <a:pt x="444023" y="349583"/>
                </a:lnTo>
                <a:lnTo>
                  <a:pt x="424854" y="392050"/>
                </a:lnTo>
                <a:lnTo>
                  <a:pt x="398017" y="428625"/>
                </a:lnTo>
                <a:lnTo>
                  <a:pt x="364440" y="458128"/>
                </a:lnTo>
                <a:lnTo>
                  <a:pt x="325231" y="479202"/>
                </a:lnTo>
                <a:lnTo>
                  <a:pt x="280378" y="491847"/>
                </a:lnTo>
                <a:lnTo>
                  <a:pt x="229869" y="496062"/>
                </a:lnTo>
                <a:lnTo>
                  <a:pt x="178413" y="491819"/>
                </a:lnTo>
                <a:lnTo>
                  <a:pt x="133016" y="479075"/>
                </a:lnTo>
                <a:lnTo>
                  <a:pt x="93692" y="457807"/>
                </a:lnTo>
                <a:lnTo>
                  <a:pt x="60451" y="427989"/>
                </a:lnTo>
                <a:lnTo>
                  <a:pt x="33968" y="391175"/>
                </a:lnTo>
                <a:lnTo>
                  <a:pt x="15081" y="348741"/>
                </a:lnTo>
                <a:lnTo>
                  <a:pt x="3766" y="300688"/>
                </a:lnTo>
                <a:lnTo>
                  <a:pt x="0" y="247014"/>
                </a:lnTo>
                <a:lnTo>
                  <a:pt x="3933" y="194814"/>
                </a:lnTo>
                <a:lnTo>
                  <a:pt x="15748" y="147732"/>
                </a:lnTo>
                <a:lnTo>
                  <a:pt x="35468" y="105747"/>
                </a:lnTo>
                <a:lnTo>
                  <a:pt x="63118" y="68834"/>
                </a:lnTo>
                <a:lnTo>
                  <a:pt x="97246" y="38736"/>
                </a:lnTo>
                <a:lnTo>
                  <a:pt x="136397" y="17224"/>
                </a:lnTo>
                <a:lnTo>
                  <a:pt x="180597" y="4308"/>
                </a:lnTo>
                <a:lnTo>
                  <a:pt x="229869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343397" y="3292347"/>
            <a:ext cx="410209" cy="496570"/>
          </a:xfrm>
          <a:custGeom>
            <a:avLst/>
            <a:gdLst/>
            <a:ahLst/>
            <a:cxnLst/>
            <a:rect l="l" t="t" r="r" b="b"/>
            <a:pathLst>
              <a:path w="410210" h="496570">
                <a:moveTo>
                  <a:pt x="261112" y="0"/>
                </a:moveTo>
                <a:lnTo>
                  <a:pt x="301474" y="2930"/>
                </a:lnTo>
                <a:lnTo>
                  <a:pt x="339121" y="11731"/>
                </a:lnTo>
                <a:lnTo>
                  <a:pt x="374054" y="26414"/>
                </a:lnTo>
                <a:lnTo>
                  <a:pt x="406273" y="46989"/>
                </a:lnTo>
                <a:lnTo>
                  <a:pt x="358521" y="130428"/>
                </a:lnTo>
                <a:lnTo>
                  <a:pt x="337157" y="114186"/>
                </a:lnTo>
                <a:lnTo>
                  <a:pt x="312483" y="102600"/>
                </a:lnTo>
                <a:lnTo>
                  <a:pt x="284476" y="95656"/>
                </a:lnTo>
                <a:lnTo>
                  <a:pt x="253111" y="93344"/>
                </a:lnTo>
                <a:lnTo>
                  <a:pt x="223059" y="95986"/>
                </a:lnTo>
                <a:lnTo>
                  <a:pt x="172958" y="117080"/>
                </a:lnTo>
                <a:lnTo>
                  <a:pt x="136759" y="158658"/>
                </a:lnTo>
                <a:lnTo>
                  <a:pt x="118367" y="217054"/>
                </a:lnTo>
                <a:lnTo>
                  <a:pt x="116077" y="252349"/>
                </a:lnTo>
                <a:lnTo>
                  <a:pt x="121808" y="306527"/>
                </a:lnTo>
                <a:lnTo>
                  <a:pt x="138998" y="348665"/>
                </a:lnTo>
                <a:lnTo>
                  <a:pt x="167650" y="378764"/>
                </a:lnTo>
                <a:lnTo>
                  <a:pt x="207761" y="396824"/>
                </a:lnTo>
                <a:lnTo>
                  <a:pt x="259334" y="402844"/>
                </a:lnTo>
                <a:lnTo>
                  <a:pt x="289456" y="400272"/>
                </a:lnTo>
                <a:lnTo>
                  <a:pt x="317722" y="392556"/>
                </a:lnTo>
                <a:lnTo>
                  <a:pt x="344130" y="379698"/>
                </a:lnTo>
                <a:lnTo>
                  <a:pt x="368680" y="361695"/>
                </a:lnTo>
                <a:lnTo>
                  <a:pt x="409828" y="449706"/>
                </a:lnTo>
                <a:lnTo>
                  <a:pt x="364188" y="474456"/>
                </a:lnTo>
                <a:lnTo>
                  <a:pt x="324738" y="488060"/>
                </a:lnTo>
                <a:lnTo>
                  <a:pt x="285083" y="494061"/>
                </a:lnTo>
                <a:lnTo>
                  <a:pt x="238760" y="496062"/>
                </a:lnTo>
                <a:lnTo>
                  <a:pt x="186326" y="492035"/>
                </a:lnTo>
                <a:lnTo>
                  <a:pt x="139715" y="479948"/>
                </a:lnTo>
                <a:lnTo>
                  <a:pt x="98938" y="459789"/>
                </a:lnTo>
                <a:lnTo>
                  <a:pt x="64007" y="431545"/>
                </a:lnTo>
                <a:lnTo>
                  <a:pt x="36004" y="396188"/>
                </a:lnTo>
                <a:lnTo>
                  <a:pt x="16001" y="354520"/>
                </a:lnTo>
                <a:lnTo>
                  <a:pt x="4000" y="306566"/>
                </a:lnTo>
                <a:lnTo>
                  <a:pt x="0" y="252349"/>
                </a:lnTo>
                <a:lnTo>
                  <a:pt x="4361" y="198578"/>
                </a:lnTo>
                <a:lnTo>
                  <a:pt x="17462" y="150225"/>
                </a:lnTo>
                <a:lnTo>
                  <a:pt x="39326" y="107277"/>
                </a:lnTo>
                <a:lnTo>
                  <a:pt x="69976" y="69723"/>
                </a:lnTo>
                <a:lnTo>
                  <a:pt x="108217" y="39219"/>
                </a:lnTo>
                <a:lnTo>
                  <a:pt x="152828" y="17430"/>
                </a:lnTo>
                <a:lnTo>
                  <a:pt x="203797" y="4357"/>
                </a:lnTo>
                <a:lnTo>
                  <a:pt x="261112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174997" y="3292347"/>
            <a:ext cx="467359" cy="496570"/>
          </a:xfrm>
          <a:custGeom>
            <a:avLst/>
            <a:gdLst/>
            <a:ahLst/>
            <a:cxnLst/>
            <a:rect l="l" t="t" r="r" b="b"/>
            <a:pathLst>
              <a:path w="467360" h="496570">
                <a:moveTo>
                  <a:pt x="237489" y="0"/>
                </a:moveTo>
                <a:lnTo>
                  <a:pt x="286926" y="3881"/>
                </a:lnTo>
                <a:lnTo>
                  <a:pt x="331231" y="15525"/>
                </a:lnTo>
                <a:lnTo>
                  <a:pt x="370417" y="34932"/>
                </a:lnTo>
                <a:lnTo>
                  <a:pt x="404494" y="62102"/>
                </a:lnTo>
                <a:lnTo>
                  <a:pt x="431998" y="95273"/>
                </a:lnTo>
                <a:lnTo>
                  <a:pt x="451643" y="132683"/>
                </a:lnTo>
                <a:lnTo>
                  <a:pt x="463430" y="174331"/>
                </a:lnTo>
                <a:lnTo>
                  <a:pt x="467360" y="220217"/>
                </a:lnTo>
                <a:lnTo>
                  <a:pt x="466786" y="231741"/>
                </a:lnTo>
                <a:lnTo>
                  <a:pt x="465058" y="245919"/>
                </a:lnTo>
                <a:lnTo>
                  <a:pt x="462162" y="262741"/>
                </a:lnTo>
                <a:lnTo>
                  <a:pt x="458088" y="282193"/>
                </a:lnTo>
                <a:lnTo>
                  <a:pt x="116459" y="282193"/>
                </a:lnTo>
                <a:lnTo>
                  <a:pt x="120072" y="309193"/>
                </a:lnTo>
                <a:lnTo>
                  <a:pt x="139729" y="353667"/>
                </a:lnTo>
                <a:lnTo>
                  <a:pt x="175369" y="384948"/>
                </a:lnTo>
                <a:lnTo>
                  <a:pt x="224085" y="400847"/>
                </a:lnTo>
                <a:lnTo>
                  <a:pt x="253111" y="402844"/>
                </a:lnTo>
                <a:lnTo>
                  <a:pt x="289000" y="400347"/>
                </a:lnTo>
                <a:lnTo>
                  <a:pt x="320294" y="392874"/>
                </a:lnTo>
                <a:lnTo>
                  <a:pt x="347015" y="380448"/>
                </a:lnTo>
                <a:lnTo>
                  <a:pt x="369188" y="363093"/>
                </a:lnTo>
                <a:lnTo>
                  <a:pt x="412496" y="448309"/>
                </a:lnTo>
                <a:lnTo>
                  <a:pt x="379422" y="469219"/>
                </a:lnTo>
                <a:lnTo>
                  <a:pt x="339074" y="484139"/>
                </a:lnTo>
                <a:lnTo>
                  <a:pt x="291463" y="493083"/>
                </a:lnTo>
                <a:lnTo>
                  <a:pt x="236600" y="496062"/>
                </a:lnTo>
                <a:lnTo>
                  <a:pt x="184765" y="492061"/>
                </a:lnTo>
                <a:lnTo>
                  <a:pt x="138620" y="480060"/>
                </a:lnTo>
                <a:lnTo>
                  <a:pt x="98190" y="460057"/>
                </a:lnTo>
                <a:lnTo>
                  <a:pt x="63500" y="432053"/>
                </a:lnTo>
                <a:lnTo>
                  <a:pt x="35736" y="396809"/>
                </a:lnTo>
                <a:lnTo>
                  <a:pt x="15890" y="355266"/>
                </a:lnTo>
                <a:lnTo>
                  <a:pt x="3974" y="307413"/>
                </a:lnTo>
                <a:lnTo>
                  <a:pt x="0" y="253237"/>
                </a:lnTo>
                <a:lnTo>
                  <a:pt x="4359" y="199423"/>
                </a:lnTo>
                <a:lnTo>
                  <a:pt x="17446" y="150955"/>
                </a:lnTo>
                <a:lnTo>
                  <a:pt x="39272" y="107844"/>
                </a:lnTo>
                <a:lnTo>
                  <a:pt x="69850" y="70103"/>
                </a:lnTo>
                <a:lnTo>
                  <a:pt x="106545" y="39433"/>
                </a:lnTo>
                <a:lnTo>
                  <a:pt x="146716" y="17525"/>
                </a:lnTo>
                <a:lnTo>
                  <a:pt x="190365" y="4381"/>
                </a:lnTo>
                <a:lnTo>
                  <a:pt x="237489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291078" y="3292347"/>
            <a:ext cx="459740" cy="496570"/>
          </a:xfrm>
          <a:custGeom>
            <a:avLst/>
            <a:gdLst/>
            <a:ahLst/>
            <a:cxnLst/>
            <a:rect l="l" t="t" r="r" b="b"/>
            <a:pathLst>
              <a:path w="459739" h="496570">
                <a:moveTo>
                  <a:pt x="229870" y="0"/>
                </a:moveTo>
                <a:lnTo>
                  <a:pt x="281304" y="4141"/>
                </a:lnTo>
                <a:lnTo>
                  <a:pt x="326643" y="16557"/>
                </a:lnTo>
                <a:lnTo>
                  <a:pt x="365886" y="37236"/>
                </a:lnTo>
                <a:lnTo>
                  <a:pt x="399034" y="66166"/>
                </a:lnTo>
                <a:lnTo>
                  <a:pt x="425444" y="102246"/>
                </a:lnTo>
                <a:lnTo>
                  <a:pt x="444293" y="144399"/>
                </a:lnTo>
                <a:lnTo>
                  <a:pt x="455594" y="192647"/>
                </a:lnTo>
                <a:lnTo>
                  <a:pt x="459359" y="247014"/>
                </a:lnTo>
                <a:lnTo>
                  <a:pt x="455525" y="301234"/>
                </a:lnTo>
                <a:lnTo>
                  <a:pt x="444023" y="349583"/>
                </a:lnTo>
                <a:lnTo>
                  <a:pt x="424854" y="392050"/>
                </a:lnTo>
                <a:lnTo>
                  <a:pt x="398018" y="428625"/>
                </a:lnTo>
                <a:lnTo>
                  <a:pt x="364440" y="458128"/>
                </a:lnTo>
                <a:lnTo>
                  <a:pt x="325231" y="479202"/>
                </a:lnTo>
                <a:lnTo>
                  <a:pt x="280378" y="491847"/>
                </a:lnTo>
                <a:lnTo>
                  <a:pt x="229870" y="496062"/>
                </a:lnTo>
                <a:lnTo>
                  <a:pt x="178413" y="491819"/>
                </a:lnTo>
                <a:lnTo>
                  <a:pt x="133016" y="479075"/>
                </a:lnTo>
                <a:lnTo>
                  <a:pt x="93692" y="457807"/>
                </a:lnTo>
                <a:lnTo>
                  <a:pt x="60451" y="427989"/>
                </a:lnTo>
                <a:lnTo>
                  <a:pt x="33968" y="391175"/>
                </a:lnTo>
                <a:lnTo>
                  <a:pt x="15081" y="348741"/>
                </a:lnTo>
                <a:lnTo>
                  <a:pt x="3766" y="300688"/>
                </a:lnTo>
                <a:lnTo>
                  <a:pt x="0" y="247014"/>
                </a:lnTo>
                <a:lnTo>
                  <a:pt x="3933" y="194814"/>
                </a:lnTo>
                <a:lnTo>
                  <a:pt x="15748" y="147732"/>
                </a:lnTo>
                <a:lnTo>
                  <a:pt x="35468" y="105747"/>
                </a:lnTo>
                <a:lnTo>
                  <a:pt x="63119" y="68834"/>
                </a:lnTo>
                <a:lnTo>
                  <a:pt x="97246" y="38736"/>
                </a:lnTo>
                <a:lnTo>
                  <a:pt x="136398" y="17224"/>
                </a:lnTo>
                <a:lnTo>
                  <a:pt x="180597" y="4308"/>
                </a:lnTo>
                <a:lnTo>
                  <a:pt x="22987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784982" y="3292347"/>
            <a:ext cx="443865" cy="675005"/>
          </a:xfrm>
          <a:custGeom>
            <a:avLst/>
            <a:gdLst/>
            <a:ahLst/>
            <a:cxnLst/>
            <a:rect l="l" t="t" r="r" b="b"/>
            <a:pathLst>
              <a:path w="443864" h="675004">
                <a:moveTo>
                  <a:pt x="214756" y="0"/>
                </a:moveTo>
                <a:lnTo>
                  <a:pt x="262734" y="3109"/>
                </a:lnTo>
                <a:lnTo>
                  <a:pt x="305068" y="12436"/>
                </a:lnTo>
                <a:lnTo>
                  <a:pt x="341756" y="27982"/>
                </a:lnTo>
                <a:lnTo>
                  <a:pt x="398201" y="77728"/>
                </a:lnTo>
                <a:lnTo>
                  <a:pt x="417956" y="111929"/>
                </a:lnTo>
                <a:lnTo>
                  <a:pt x="432068" y="152348"/>
                </a:lnTo>
                <a:lnTo>
                  <a:pt x="440534" y="198985"/>
                </a:lnTo>
                <a:lnTo>
                  <a:pt x="443356" y="251840"/>
                </a:lnTo>
                <a:lnTo>
                  <a:pt x="439406" y="307209"/>
                </a:lnTo>
                <a:lnTo>
                  <a:pt x="427561" y="355790"/>
                </a:lnTo>
                <a:lnTo>
                  <a:pt x="407834" y="397609"/>
                </a:lnTo>
                <a:lnTo>
                  <a:pt x="380238" y="432688"/>
                </a:lnTo>
                <a:lnTo>
                  <a:pt x="345733" y="460432"/>
                </a:lnTo>
                <a:lnTo>
                  <a:pt x="305466" y="480234"/>
                </a:lnTo>
                <a:lnTo>
                  <a:pt x="259437" y="492107"/>
                </a:lnTo>
                <a:lnTo>
                  <a:pt x="207644" y="496062"/>
                </a:lnTo>
                <a:lnTo>
                  <a:pt x="181927" y="494752"/>
                </a:lnTo>
                <a:lnTo>
                  <a:pt x="157352" y="490823"/>
                </a:lnTo>
                <a:lnTo>
                  <a:pt x="133921" y="484274"/>
                </a:lnTo>
                <a:lnTo>
                  <a:pt x="111633" y="475106"/>
                </a:lnTo>
                <a:lnTo>
                  <a:pt x="111633" y="674751"/>
                </a:lnTo>
                <a:lnTo>
                  <a:pt x="0" y="674751"/>
                </a:lnTo>
                <a:lnTo>
                  <a:pt x="0" y="9016"/>
                </a:lnTo>
                <a:lnTo>
                  <a:pt x="111633" y="9016"/>
                </a:lnTo>
                <a:lnTo>
                  <a:pt x="111633" y="41148"/>
                </a:lnTo>
                <a:lnTo>
                  <a:pt x="133854" y="23145"/>
                </a:lnTo>
                <a:lnTo>
                  <a:pt x="158432" y="10287"/>
                </a:lnTo>
                <a:lnTo>
                  <a:pt x="185392" y="2571"/>
                </a:lnTo>
                <a:lnTo>
                  <a:pt x="214756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696078" y="3162935"/>
            <a:ext cx="314325" cy="625475"/>
          </a:xfrm>
          <a:custGeom>
            <a:avLst/>
            <a:gdLst/>
            <a:ahLst/>
            <a:cxnLst/>
            <a:rect l="l" t="t" r="r" b="b"/>
            <a:pathLst>
              <a:path w="314325" h="625475">
                <a:moveTo>
                  <a:pt x="167005" y="0"/>
                </a:moveTo>
                <a:lnTo>
                  <a:pt x="167005" y="138429"/>
                </a:lnTo>
                <a:lnTo>
                  <a:pt x="298323" y="138429"/>
                </a:lnTo>
                <a:lnTo>
                  <a:pt x="298323" y="228091"/>
                </a:lnTo>
                <a:lnTo>
                  <a:pt x="167005" y="228091"/>
                </a:lnTo>
                <a:lnTo>
                  <a:pt x="167005" y="437514"/>
                </a:lnTo>
                <a:lnTo>
                  <a:pt x="171021" y="481361"/>
                </a:lnTo>
                <a:lnTo>
                  <a:pt x="192657" y="519420"/>
                </a:lnTo>
                <a:lnTo>
                  <a:pt x="239395" y="531367"/>
                </a:lnTo>
                <a:lnTo>
                  <a:pt x="259139" y="529988"/>
                </a:lnTo>
                <a:lnTo>
                  <a:pt x="278193" y="525859"/>
                </a:lnTo>
                <a:lnTo>
                  <a:pt x="296580" y="518991"/>
                </a:lnTo>
                <a:lnTo>
                  <a:pt x="314325" y="509396"/>
                </a:lnTo>
                <a:lnTo>
                  <a:pt x="314325" y="612139"/>
                </a:lnTo>
                <a:lnTo>
                  <a:pt x="292842" y="617974"/>
                </a:lnTo>
                <a:lnTo>
                  <a:pt x="267239" y="622141"/>
                </a:lnTo>
                <a:lnTo>
                  <a:pt x="237493" y="624641"/>
                </a:lnTo>
                <a:lnTo>
                  <a:pt x="203581" y="625475"/>
                </a:lnTo>
                <a:lnTo>
                  <a:pt x="169933" y="622950"/>
                </a:lnTo>
                <a:lnTo>
                  <a:pt x="115069" y="602757"/>
                </a:lnTo>
                <a:lnTo>
                  <a:pt x="77017" y="562754"/>
                </a:lnTo>
                <a:lnTo>
                  <a:pt x="57777" y="505275"/>
                </a:lnTo>
                <a:lnTo>
                  <a:pt x="55372" y="470153"/>
                </a:lnTo>
                <a:lnTo>
                  <a:pt x="55372" y="228091"/>
                </a:lnTo>
                <a:lnTo>
                  <a:pt x="0" y="228091"/>
                </a:lnTo>
                <a:lnTo>
                  <a:pt x="0" y="138429"/>
                </a:lnTo>
                <a:lnTo>
                  <a:pt x="55372" y="138429"/>
                </a:lnTo>
                <a:lnTo>
                  <a:pt x="55372" y="41020"/>
                </a:lnTo>
                <a:lnTo>
                  <a:pt x="167005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801998" y="3162935"/>
            <a:ext cx="314325" cy="625475"/>
          </a:xfrm>
          <a:custGeom>
            <a:avLst/>
            <a:gdLst/>
            <a:ahLst/>
            <a:cxnLst/>
            <a:rect l="l" t="t" r="r" b="b"/>
            <a:pathLst>
              <a:path w="314325" h="625475">
                <a:moveTo>
                  <a:pt x="167004" y="0"/>
                </a:moveTo>
                <a:lnTo>
                  <a:pt x="167004" y="138429"/>
                </a:lnTo>
                <a:lnTo>
                  <a:pt x="298323" y="138429"/>
                </a:lnTo>
                <a:lnTo>
                  <a:pt x="298323" y="228091"/>
                </a:lnTo>
                <a:lnTo>
                  <a:pt x="167004" y="228091"/>
                </a:lnTo>
                <a:lnTo>
                  <a:pt x="167004" y="437514"/>
                </a:lnTo>
                <a:lnTo>
                  <a:pt x="171021" y="481361"/>
                </a:lnTo>
                <a:lnTo>
                  <a:pt x="192657" y="519420"/>
                </a:lnTo>
                <a:lnTo>
                  <a:pt x="239395" y="531367"/>
                </a:lnTo>
                <a:lnTo>
                  <a:pt x="259139" y="529988"/>
                </a:lnTo>
                <a:lnTo>
                  <a:pt x="278193" y="525859"/>
                </a:lnTo>
                <a:lnTo>
                  <a:pt x="296580" y="518991"/>
                </a:lnTo>
                <a:lnTo>
                  <a:pt x="314325" y="509396"/>
                </a:lnTo>
                <a:lnTo>
                  <a:pt x="314325" y="612139"/>
                </a:lnTo>
                <a:lnTo>
                  <a:pt x="292842" y="617974"/>
                </a:lnTo>
                <a:lnTo>
                  <a:pt x="267239" y="622141"/>
                </a:lnTo>
                <a:lnTo>
                  <a:pt x="237493" y="624641"/>
                </a:lnTo>
                <a:lnTo>
                  <a:pt x="203580" y="625475"/>
                </a:lnTo>
                <a:lnTo>
                  <a:pt x="169933" y="622950"/>
                </a:lnTo>
                <a:lnTo>
                  <a:pt x="115069" y="602757"/>
                </a:lnTo>
                <a:lnTo>
                  <a:pt x="77017" y="562754"/>
                </a:lnTo>
                <a:lnTo>
                  <a:pt x="57777" y="505275"/>
                </a:lnTo>
                <a:lnTo>
                  <a:pt x="55372" y="470153"/>
                </a:lnTo>
                <a:lnTo>
                  <a:pt x="55372" y="228091"/>
                </a:lnTo>
                <a:lnTo>
                  <a:pt x="0" y="228091"/>
                </a:lnTo>
                <a:lnTo>
                  <a:pt x="0" y="138429"/>
                </a:lnTo>
                <a:lnTo>
                  <a:pt x="55372" y="138429"/>
                </a:lnTo>
                <a:lnTo>
                  <a:pt x="55372" y="41020"/>
                </a:lnTo>
                <a:lnTo>
                  <a:pt x="167004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896364" y="3125470"/>
            <a:ext cx="491490" cy="654050"/>
          </a:xfrm>
          <a:custGeom>
            <a:avLst/>
            <a:gdLst/>
            <a:ahLst/>
            <a:cxnLst/>
            <a:rect l="l" t="t" r="r" b="b"/>
            <a:pathLst>
              <a:path w="491489" h="654050">
                <a:moveTo>
                  <a:pt x="0" y="0"/>
                </a:moveTo>
                <a:lnTo>
                  <a:pt x="116078" y="0"/>
                </a:lnTo>
                <a:lnTo>
                  <a:pt x="116078" y="256285"/>
                </a:lnTo>
                <a:lnTo>
                  <a:pt x="376428" y="256285"/>
                </a:lnTo>
                <a:lnTo>
                  <a:pt x="376428" y="0"/>
                </a:lnTo>
                <a:lnTo>
                  <a:pt x="491236" y="0"/>
                </a:lnTo>
                <a:lnTo>
                  <a:pt x="491236" y="654049"/>
                </a:lnTo>
                <a:lnTo>
                  <a:pt x="376428" y="654049"/>
                </a:lnTo>
                <a:lnTo>
                  <a:pt x="376428" y="359409"/>
                </a:lnTo>
                <a:lnTo>
                  <a:pt x="116078" y="359409"/>
                </a:lnTo>
                <a:lnTo>
                  <a:pt x="116078" y="654049"/>
                </a:lnTo>
                <a:lnTo>
                  <a:pt x="0" y="654049"/>
                </a:lnTo>
                <a:lnTo>
                  <a:pt x="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5123053" y="311607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770" y="0"/>
                </a:moveTo>
                <a:lnTo>
                  <a:pt x="110489" y="18923"/>
                </a:lnTo>
                <a:lnTo>
                  <a:pt x="129412" y="64769"/>
                </a:lnTo>
                <a:lnTo>
                  <a:pt x="128242" y="77628"/>
                </a:lnTo>
                <a:lnTo>
                  <a:pt x="100488" y="118804"/>
                </a:lnTo>
                <a:lnTo>
                  <a:pt x="64770" y="129412"/>
                </a:lnTo>
                <a:lnTo>
                  <a:pt x="51837" y="128242"/>
                </a:lnTo>
                <a:lnTo>
                  <a:pt x="10662" y="100488"/>
                </a:lnTo>
                <a:lnTo>
                  <a:pt x="0" y="64769"/>
                </a:lnTo>
                <a:lnTo>
                  <a:pt x="1188" y="51837"/>
                </a:lnTo>
                <a:lnTo>
                  <a:pt x="28926" y="10662"/>
                </a:lnTo>
                <a:lnTo>
                  <a:pt x="64770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542413" y="311607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769" y="0"/>
                </a:moveTo>
                <a:lnTo>
                  <a:pt x="110489" y="18923"/>
                </a:lnTo>
                <a:lnTo>
                  <a:pt x="129412" y="64769"/>
                </a:lnTo>
                <a:lnTo>
                  <a:pt x="128242" y="77628"/>
                </a:lnTo>
                <a:lnTo>
                  <a:pt x="100488" y="118804"/>
                </a:lnTo>
                <a:lnTo>
                  <a:pt x="64769" y="129412"/>
                </a:lnTo>
                <a:lnTo>
                  <a:pt x="51837" y="128242"/>
                </a:lnTo>
                <a:lnTo>
                  <a:pt x="10662" y="100488"/>
                </a:lnTo>
                <a:lnTo>
                  <a:pt x="0" y="64769"/>
                </a:lnTo>
                <a:lnTo>
                  <a:pt x="1188" y="51837"/>
                </a:lnTo>
                <a:lnTo>
                  <a:pt x="28926" y="10662"/>
                </a:lnTo>
                <a:lnTo>
                  <a:pt x="64769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60671" y="3106166"/>
            <a:ext cx="186055" cy="131445"/>
          </a:xfrm>
          <a:custGeom>
            <a:avLst/>
            <a:gdLst/>
            <a:ahLst/>
            <a:cxnLst/>
            <a:rect l="l" t="t" r="r" b="b"/>
            <a:pathLst>
              <a:path w="186054" h="131444">
                <a:moveTo>
                  <a:pt x="75437" y="0"/>
                </a:moveTo>
                <a:lnTo>
                  <a:pt x="185800" y="0"/>
                </a:lnTo>
                <a:lnTo>
                  <a:pt x="84836" y="130937"/>
                </a:lnTo>
                <a:lnTo>
                  <a:pt x="0" y="130937"/>
                </a:lnTo>
                <a:lnTo>
                  <a:pt x="75437" y="0"/>
                </a:lnTo>
                <a:close/>
              </a:path>
            </a:pathLst>
          </a:custGeom>
          <a:ln w="1017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ts val="1555"/>
              </a:lnSpc>
            </a:pPr>
            <a:fld id="{81D60167-4931-47E6-BA6A-407CBD079E47}" type="slidenum">
              <a:rPr spc="-5" dirty="0"/>
              <a:pPr marL="137160">
                <a:lnSpc>
                  <a:spcPts val="1555"/>
                </a:lnSpc>
              </a:pPr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39115"/>
            <a:ext cx="8070850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809" y="2630317"/>
            <a:ext cx="7866380" cy="245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5583" y="6453632"/>
            <a:ext cx="274954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ts val="1555"/>
              </a:lnSpc>
            </a:pPr>
            <a:fld id="{81D60167-4931-47E6-BA6A-407CBD079E47}" type="slidenum">
              <a:rPr spc="-5" dirty="0"/>
              <a:pPr marL="137160">
                <a:lnSpc>
                  <a:spcPts val="1555"/>
                </a:lnSpc>
              </a:pPr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860171"/>
            <a:ext cx="586613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20" dirty="0">
                <a:solidFill>
                  <a:srgbClr val="000000"/>
                </a:solidFill>
                <a:latin typeface="Tahoma"/>
                <a:cs typeface="Tahoma"/>
              </a:rPr>
              <a:t>UFPI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– UNIVERSIDADE </a:t>
            </a:r>
            <a:r>
              <a:rPr sz="2400" b="0" spc="5" dirty="0">
                <a:solidFill>
                  <a:srgbClr val="000000"/>
                </a:solidFill>
                <a:latin typeface="Tahoma"/>
                <a:cs typeface="Tahoma"/>
              </a:rPr>
              <a:t>FEDERAL </a:t>
            </a:r>
            <a:r>
              <a:rPr sz="2400" b="0" spc="-15" dirty="0">
                <a:solidFill>
                  <a:srgbClr val="000000"/>
                </a:solidFill>
                <a:latin typeface="Tahoma"/>
                <a:cs typeface="Tahoma"/>
              </a:rPr>
              <a:t>DO</a:t>
            </a:r>
            <a:r>
              <a:rPr sz="2400" b="0" spc="-1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10" dirty="0">
                <a:solidFill>
                  <a:srgbClr val="000000"/>
                </a:solidFill>
                <a:latin typeface="Tahoma"/>
                <a:cs typeface="Tahoma"/>
              </a:rPr>
              <a:t>PIAUÍ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3619" y="1703400"/>
            <a:ext cx="5495925" cy="433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0160" algn="ctr">
              <a:lnSpc>
                <a:spcPct val="100200"/>
              </a:lnSpc>
            </a:pPr>
            <a:r>
              <a:rPr sz="6000" spc="-10" dirty="0">
                <a:solidFill>
                  <a:srgbClr val="888888"/>
                </a:solidFill>
                <a:latin typeface="Trebuchet MS"/>
                <a:cs typeface="Trebuchet MS"/>
              </a:rPr>
              <a:t>Algoritmo </a:t>
            </a:r>
            <a:r>
              <a:rPr sz="6000" spc="5" dirty="0">
                <a:solidFill>
                  <a:srgbClr val="888888"/>
                </a:solidFill>
                <a:latin typeface="Trebuchet MS"/>
                <a:cs typeface="Trebuchet MS"/>
              </a:rPr>
              <a:t>e  </a:t>
            </a:r>
            <a:r>
              <a:rPr sz="6000" spc="-40" dirty="0">
                <a:solidFill>
                  <a:srgbClr val="888888"/>
                </a:solidFill>
                <a:latin typeface="Trebuchet MS"/>
                <a:cs typeface="Trebuchet MS"/>
              </a:rPr>
              <a:t>Programação </a:t>
            </a:r>
            <a:r>
              <a:rPr sz="6000" spc="5" dirty="0">
                <a:solidFill>
                  <a:srgbClr val="888888"/>
                </a:solidFill>
                <a:latin typeface="Trebuchet MS"/>
                <a:cs typeface="Trebuchet MS"/>
              </a:rPr>
              <a:t>de  </a:t>
            </a:r>
            <a:r>
              <a:rPr sz="6000" spc="-5" dirty="0">
                <a:solidFill>
                  <a:srgbClr val="888888"/>
                </a:solidFill>
                <a:latin typeface="Trebuchet MS"/>
                <a:cs typeface="Trebuchet MS"/>
              </a:rPr>
              <a:t>Computadores</a:t>
            </a:r>
            <a:endParaRPr sz="6000">
              <a:latin typeface="Trebuchet MS"/>
              <a:cs typeface="Trebuchet MS"/>
            </a:endParaRPr>
          </a:p>
          <a:p>
            <a:pPr marL="1967864" algn="r">
              <a:lnSpc>
                <a:spcPct val="100000"/>
              </a:lnSpc>
              <a:spcBef>
                <a:spcPts val="3690"/>
              </a:spcBef>
            </a:pPr>
            <a:endParaRPr lang="pt-BR" sz="2000" i="1" spc="-10" dirty="0" smtClean="0">
              <a:solidFill>
                <a:srgbClr val="252525"/>
              </a:solidFill>
              <a:latin typeface="Trebuchet MS"/>
              <a:cs typeface="Trebuchet MS"/>
            </a:endParaRPr>
          </a:p>
          <a:p>
            <a:pPr marL="1967864" algn="r">
              <a:lnSpc>
                <a:spcPct val="100000"/>
              </a:lnSpc>
              <a:spcBef>
                <a:spcPts val="3690"/>
              </a:spcBef>
            </a:pPr>
            <a:r>
              <a:rPr sz="2000" i="1" spc="-10" smtClean="0">
                <a:solidFill>
                  <a:srgbClr val="252525"/>
                </a:solidFill>
                <a:latin typeface="Trebuchet MS"/>
                <a:cs typeface="Trebuchet MS"/>
              </a:rPr>
              <a:t>Prof</a:t>
            </a:r>
            <a:r>
              <a:rPr sz="2000" i="1" spc="-10">
                <a:solidFill>
                  <a:srgbClr val="252525"/>
                </a:solidFill>
                <a:latin typeface="Trebuchet MS"/>
                <a:cs typeface="Trebuchet MS"/>
              </a:rPr>
              <a:t>. </a:t>
            </a:r>
            <a:r>
              <a:rPr lang="pt-BR" sz="2000" i="1" spc="5" dirty="0" smtClean="0">
                <a:solidFill>
                  <a:srgbClr val="252525"/>
                </a:solidFill>
                <a:latin typeface="Trebuchet MS"/>
                <a:cs typeface="Trebuchet MS"/>
              </a:rPr>
              <a:t>Eduardo Magalhães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369" y="2000503"/>
            <a:ext cx="806386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6000" spc="-15" dirty="0" smtClean="0">
                <a:solidFill>
                  <a:srgbClr val="000000"/>
                </a:solidFill>
                <a:latin typeface="Trebuchet MS"/>
                <a:cs typeface="Trebuchet MS"/>
              </a:rPr>
              <a:t>Estruturas</a:t>
            </a:r>
            <a:br>
              <a:rPr lang="pt-BR" sz="6000" spc="-15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pt-BR" sz="6000" spc="-15" dirty="0" smtClean="0">
                <a:solidFill>
                  <a:srgbClr val="000000"/>
                </a:solidFill>
                <a:latin typeface="Trebuchet MS"/>
                <a:cs typeface="Trebuchet MS"/>
              </a:rPr>
              <a:t>de</a:t>
            </a:r>
            <a:br>
              <a:rPr lang="pt-BR" sz="6000" spc="-15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pt-BR" sz="6000" spc="-15" dirty="0" smtClean="0">
                <a:solidFill>
                  <a:srgbClr val="000000"/>
                </a:solidFill>
                <a:latin typeface="Trebuchet MS"/>
                <a:cs typeface="Trebuchet MS"/>
              </a:rPr>
              <a:t>controle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5"/>
              </a:lnSpc>
            </a:pPr>
            <a:fld id="{81D60167-4931-47E6-BA6A-407CBD079E47}" type="slidenum">
              <a:rPr spc="-5" dirty="0"/>
              <a:pPr marL="25400">
                <a:lnSpc>
                  <a:spcPts val="1555"/>
                </a:lnSpc>
              </a:pPr>
              <a:t>2</a:t>
            </a:fld>
            <a:endParaRPr spc="-5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33401" y="5029200"/>
            <a:ext cx="7696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Aula 07</a:t>
            </a:r>
            <a:endParaRPr kumimoji="0" lang="pt-BR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5"/>
              </a:lnSpc>
            </a:pPr>
            <a:fld id="{81D60167-4931-47E6-BA6A-407CBD079E47}" type="slidenum">
              <a:rPr spc="-5" dirty="0"/>
              <a:pPr marL="25400">
                <a:lnSpc>
                  <a:spcPts val="1555"/>
                </a:lnSpc>
              </a:pPr>
              <a:t>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pc="-10" dirty="0"/>
              <a:t>Unidade</a:t>
            </a:r>
            <a:r>
              <a:rPr spc="-50" dirty="0"/>
              <a:t> </a:t>
            </a:r>
            <a:r>
              <a:rPr dirty="0"/>
              <a:t>I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9600" y="1143000"/>
            <a:ext cx="77685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ctr"/>
            <a:r>
              <a:rPr lang="pt-BR" sz="26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sz="3600" b="1" spc="-10" dirty="0" smtClean="0">
                <a:latin typeface="Sitka Subheading" pitchFamily="2" charset="0"/>
                <a:cs typeface="Tahoma"/>
              </a:rPr>
              <a:t>Atividade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685800" y="2362200"/>
            <a:ext cx="7768590" cy="143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just"/>
            <a:r>
              <a:rPr lang="pt-BR" sz="32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altLang="ko-KR" sz="3000" dirty="0" smtClean="0">
                <a:latin typeface="Georgia" charset="0"/>
                <a:ea typeface="Georgia" charset="0"/>
              </a:rPr>
              <a:t>Elabore um algoritmo que leia 100 números e retorne a média desses valores.</a:t>
            </a:r>
          </a:p>
          <a:p>
            <a:pPr marL="245745" marR="5080" indent="-233679" algn="just">
              <a:lnSpc>
                <a:spcPts val="4090"/>
              </a:lnSpc>
            </a:pPr>
            <a:endParaRPr lang="pt-BR" sz="2800" spc="-10" dirty="0" smtClean="0">
              <a:solidFill>
                <a:srgbClr val="FF0000"/>
              </a:solidFill>
              <a:latin typeface="Sitka Subheading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5"/>
              </a:lnSpc>
            </a:pPr>
            <a:fld id="{81D60167-4931-47E6-BA6A-407CBD079E47}" type="slidenum">
              <a:rPr spc="-5" dirty="0"/>
              <a:pPr marL="25400">
                <a:lnSpc>
                  <a:spcPts val="1555"/>
                </a:lnSpc>
              </a:pPr>
              <a:t>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pc="-10" dirty="0"/>
              <a:t>Unidade</a:t>
            </a:r>
            <a:r>
              <a:rPr spc="-50" dirty="0"/>
              <a:t> </a:t>
            </a:r>
            <a:r>
              <a:rPr dirty="0"/>
              <a:t>I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9600" y="1143000"/>
            <a:ext cx="77685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ctr"/>
            <a:r>
              <a:rPr lang="pt-BR" sz="26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sz="3600" b="1" spc="-10" dirty="0" smtClean="0">
                <a:latin typeface="Sitka Subheading" pitchFamily="2" charset="0"/>
                <a:cs typeface="Tahoma"/>
              </a:rPr>
              <a:t>Atividade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685800" y="2362200"/>
            <a:ext cx="7768590" cy="3788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just"/>
            <a:r>
              <a:rPr lang="pt-BR" sz="32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altLang="ko-KR" sz="3000" dirty="0" smtClean="0">
                <a:latin typeface="Georgia" charset="0"/>
                <a:ea typeface="Georgia" charset="0"/>
              </a:rPr>
              <a:t>Elabore um algoritmo que realize as seguintes atividades: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3000" dirty="0" smtClean="0">
                <a:latin typeface="Georgia" charset="0"/>
                <a:ea typeface="Georgia" charset="0"/>
              </a:rPr>
              <a:t>Solicite ao usuário três valores inteiros;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3000" dirty="0" smtClean="0">
                <a:latin typeface="Georgia" charset="0"/>
                <a:ea typeface="Georgia" charset="0"/>
              </a:rPr>
              <a:t>Multiplique o menor valor lido pelo maior e some o resultado com o valor do meio;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3000" dirty="0" smtClean="0">
                <a:latin typeface="Georgia" charset="0"/>
                <a:ea typeface="Georgia" charset="0"/>
              </a:rPr>
              <a:t>Imprima na tela o resultado.</a:t>
            </a:r>
          </a:p>
          <a:p>
            <a:pPr marL="245745" marR="5080" indent="-233679" algn="just">
              <a:lnSpc>
                <a:spcPts val="4090"/>
              </a:lnSpc>
            </a:pPr>
            <a:endParaRPr lang="pt-BR" sz="2800" spc="-10" dirty="0" smtClean="0">
              <a:solidFill>
                <a:srgbClr val="FF0000"/>
              </a:solidFill>
              <a:latin typeface="Sitka Subheading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5"/>
              </a:lnSpc>
            </a:pPr>
            <a:fld id="{81D60167-4931-47E6-BA6A-407CBD079E47}" type="slidenum">
              <a:rPr spc="-5" dirty="0"/>
              <a:pPr marL="25400">
                <a:lnSpc>
                  <a:spcPts val="1555"/>
                </a:lnSpc>
              </a:pPr>
              <a:t>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pc="-10" dirty="0"/>
              <a:t>Unidade</a:t>
            </a:r>
            <a:r>
              <a:rPr spc="-50" dirty="0"/>
              <a:t> </a:t>
            </a:r>
            <a:r>
              <a:rPr dirty="0"/>
              <a:t>I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85800" y="914400"/>
            <a:ext cx="77685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ctr"/>
            <a:r>
              <a:rPr lang="pt-BR" sz="26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sz="3600" b="1" spc="-10" dirty="0" smtClean="0">
                <a:latin typeface="Sitka Subheading" pitchFamily="2" charset="0"/>
                <a:cs typeface="Tahoma"/>
              </a:rPr>
              <a:t>Atividade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685800" y="1752600"/>
            <a:ext cx="7768590" cy="4711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just"/>
            <a:r>
              <a:rPr lang="pt-BR" sz="32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altLang="ko-KR" sz="2400" dirty="0" smtClean="0">
                <a:latin typeface="Georgia" charset="0"/>
                <a:ea typeface="Georgia" charset="0"/>
              </a:rPr>
              <a:t>Elabore um algoritmo que aplique um percentual de desconto sobre o valor de uma compra informada pelo usuário. Os percentuais de descontos são: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2400" dirty="0" smtClean="0">
                <a:latin typeface="Georgia" charset="0"/>
                <a:ea typeface="Georgia" charset="0"/>
              </a:rPr>
              <a:t>15% para compras acima de R$ 500,00;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2400" dirty="0" smtClean="0">
                <a:latin typeface="Georgia" charset="0"/>
                <a:ea typeface="Georgia" charset="0"/>
              </a:rPr>
              <a:t>10% para compras entre R$ 200,00 e R$ 499,99;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2400" dirty="0" smtClean="0">
                <a:latin typeface="Georgia" charset="0"/>
                <a:ea typeface="Georgia" charset="0"/>
              </a:rPr>
              <a:t>5% para compras abaixo de R$ 200,00;</a:t>
            </a:r>
          </a:p>
          <a:p>
            <a:pPr marL="983616" marR="5080" lvl="1" indent="-514350" algn="just"/>
            <a:endParaRPr lang="pt-BR" altLang="ko-KR" sz="2400" dirty="0" smtClean="0">
              <a:latin typeface="Georgia" charset="0"/>
              <a:ea typeface="Georgia" charset="0"/>
            </a:endParaRPr>
          </a:p>
          <a:p>
            <a:pPr marL="983616" marR="5080" lvl="1" indent="-514350" algn="just"/>
            <a:r>
              <a:rPr lang="pt-BR" altLang="ko-KR" sz="2400" dirty="0" smtClean="0">
                <a:latin typeface="Georgia" charset="0"/>
                <a:ea typeface="Georgia" charset="0"/>
              </a:rPr>
              <a:t>O algoritmo deverá mostrar como resultado:</a:t>
            </a:r>
          </a:p>
          <a:p>
            <a:pPr marL="983616" marR="5080" lvl="1" indent="-514350" algn="just">
              <a:buFont typeface="+mj-lt"/>
              <a:buAutoNum type="arabicPeriod"/>
            </a:pPr>
            <a:r>
              <a:rPr lang="pt-BR" altLang="ko-KR" sz="2400" dirty="0" smtClean="0">
                <a:latin typeface="Georgia" charset="0"/>
                <a:ea typeface="Georgia" charset="0"/>
              </a:rPr>
              <a:t>Valor antes do desconto;</a:t>
            </a:r>
          </a:p>
          <a:p>
            <a:pPr marL="983616" marR="5080" lvl="1" indent="-514350" algn="just">
              <a:buFont typeface="+mj-lt"/>
              <a:buAutoNum type="arabicPeriod"/>
            </a:pPr>
            <a:r>
              <a:rPr lang="pt-BR" altLang="ko-KR" sz="2400" dirty="0" smtClean="0">
                <a:latin typeface="Georgia" charset="0"/>
                <a:ea typeface="Georgia" charset="0"/>
              </a:rPr>
              <a:t>Valor do desconto;</a:t>
            </a:r>
          </a:p>
          <a:p>
            <a:pPr marL="983616" marR="5080" lvl="1" indent="-514350" algn="just">
              <a:buFont typeface="+mj-lt"/>
              <a:buAutoNum type="arabicPeriod"/>
            </a:pPr>
            <a:r>
              <a:rPr lang="pt-BR" altLang="ko-KR" sz="2400" dirty="0" smtClean="0">
                <a:latin typeface="Georgia" charset="0"/>
                <a:ea typeface="Georgia" charset="0"/>
              </a:rPr>
              <a:t>Valor a ser pago</a:t>
            </a:r>
          </a:p>
          <a:p>
            <a:pPr marL="245745" marR="5080" indent="-233679" algn="just">
              <a:lnSpc>
                <a:spcPts val="4090"/>
              </a:lnSpc>
            </a:pPr>
            <a:endParaRPr lang="pt-BR" sz="2800" spc="-10" dirty="0" smtClean="0">
              <a:solidFill>
                <a:srgbClr val="FF0000"/>
              </a:solidFill>
              <a:latin typeface="Sitka Subheading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5"/>
              </a:lnSpc>
            </a:pPr>
            <a:fld id="{81D60167-4931-47E6-BA6A-407CBD079E47}" type="slidenum">
              <a:rPr spc="-5" dirty="0"/>
              <a:pPr marL="25400">
                <a:lnSpc>
                  <a:spcPts val="1555"/>
                </a:lnSpc>
              </a:pPr>
              <a:t>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pc="-10" dirty="0"/>
              <a:t>Unidade</a:t>
            </a:r>
            <a:r>
              <a:rPr spc="-50" dirty="0"/>
              <a:t> </a:t>
            </a:r>
            <a:r>
              <a:rPr dirty="0"/>
              <a:t>I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9600" y="1143000"/>
            <a:ext cx="77685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ctr"/>
            <a:r>
              <a:rPr lang="pt-BR" sz="26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sz="3600" b="1" spc="-10" dirty="0" smtClean="0">
                <a:latin typeface="Sitka Subheading" pitchFamily="2" charset="0"/>
                <a:cs typeface="Tahoma"/>
              </a:rPr>
              <a:t>Atividade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685800" y="2362200"/>
            <a:ext cx="7768590" cy="355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just"/>
            <a:r>
              <a:rPr lang="pt-BR" sz="3200" spc="-10" dirty="0" smtClean="0">
                <a:latin typeface="Sitka Subheading" pitchFamily="2" charset="0"/>
                <a:cs typeface="Tahoma"/>
              </a:rPr>
              <a:t>	</a:t>
            </a:r>
            <a:r>
              <a:rPr lang="pt-BR" altLang="ko-KR" sz="2800" dirty="0" smtClean="0">
                <a:latin typeface="Georgia" charset="0"/>
                <a:ea typeface="Georgia" charset="0"/>
              </a:rPr>
              <a:t>Elabore um algoritmo que realize as seguintes atividades: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2800" dirty="0" smtClean="0">
                <a:latin typeface="Georgia" charset="0"/>
                <a:ea typeface="Georgia" charset="0"/>
              </a:rPr>
              <a:t>Pergunte a quantidade de alunos de uma turma;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2800" dirty="0" smtClean="0">
                <a:latin typeface="Georgia" charset="0"/>
                <a:ea typeface="Georgia" charset="0"/>
              </a:rPr>
              <a:t>Solicite ao usuário o nome de cada um dos x alunos;</a:t>
            </a:r>
          </a:p>
          <a:p>
            <a:pPr marL="983616" marR="5080" lvl="1" indent="-514350" algn="just">
              <a:buFont typeface="+mj-lt"/>
              <a:buAutoNum type="alphaLcParenR"/>
            </a:pPr>
            <a:r>
              <a:rPr lang="pt-BR" altLang="ko-KR" sz="2800" dirty="0" smtClean="0">
                <a:latin typeface="Georgia" charset="0"/>
                <a:ea typeface="Georgia" charset="0"/>
              </a:rPr>
              <a:t>Envie cada nome lido para a tela.</a:t>
            </a:r>
          </a:p>
          <a:p>
            <a:pPr marL="245745" marR="5080" indent="-233679" algn="just">
              <a:lnSpc>
                <a:spcPts val="4090"/>
              </a:lnSpc>
            </a:pPr>
            <a:endParaRPr lang="pt-BR" sz="2800" spc="-10" dirty="0" smtClean="0">
              <a:solidFill>
                <a:srgbClr val="FF0000"/>
              </a:solidFill>
              <a:latin typeface="Sitka Subheading" pitchFamily="2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31</Words>
  <Application>Microsoft Office PowerPoint</Application>
  <PresentationFormat>Apresentação na tela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UFPI – UNIVERSIDADE FEDERAL DO PIAUÍ</vt:lpstr>
      <vt:lpstr>Estruturas de controle</vt:lpstr>
      <vt:lpstr>Unidade I</vt:lpstr>
      <vt:lpstr>Unidade I</vt:lpstr>
      <vt:lpstr>Unidade I</vt:lpstr>
      <vt:lpstr>Unidade 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eXPerience</dc:creator>
  <cp:lastModifiedBy>Eduardo Magalhães</cp:lastModifiedBy>
  <cp:revision>62</cp:revision>
  <dcterms:created xsi:type="dcterms:W3CDTF">2017-03-21T10:55:12Z</dcterms:created>
  <dcterms:modified xsi:type="dcterms:W3CDTF">2017-04-04T14:31:15Z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2017-03-21T00:00:00Z</vt:filetime>
  </property>
</Properties>
</file>