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Spox</a:t>
            </a:r>
            <a:r>
              <a:rPr lang="fr-FR" dirty="0" smtClean="0"/>
              <a:t> Project</a:t>
            </a:r>
            <a:br>
              <a:rPr lang="fr-FR" dirty="0" smtClean="0"/>
            </a:br>
            <a:r>
              <a:rPr lang="fr-FR" dirty="0" smtClean="0"/>
              <a:t>USBRC4ALPY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Software Architecture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80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USBRC4ALPY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47664" y="2276872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USBRC4ALPY</a:t>
            </a:r>
          </a:p>
          <a:p>
            <a:pPr algn="ctr"/>
            <a:r>
              <a:rPr lang="fr-FR" sz="1400" dirty="0" err="1" smtClean="0"/>
              <a:t>Ascom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1547664" y="3184447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USBRC4ALPY</a:t>
            </a:r>
          </a:p>
          <a:p>
            <a:pPr algn="ctr"/>
            <a:r>
              <a:rPr lang="fr-FR" sz="1400" dirty="0" smtClean="0"/>
              <a:t>UI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1547664" y="4077072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Prism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563888" y="3184447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USBRC4ALPY</a:t>
            </a:r>
          </a:p>
          <a:p>
            <a:pPr algn="ctr"/>
            <a:r>
              <a:rPr lang="fr-FR" sz="1400" dirty="0" smtClean="0"/>
              <a:t>DLL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6732240" y="3170298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USBRC4ALPY</a:t>
            </a:r>
          </a:p>
          <a:p>
            <a:pPr algn="ctr"/>
            <a:r>
              <a:rPr lang="fr-FR" sz="1400" dirty="0" err="1" smtClean="0"/>
              <a:t>Arduino</a:t>
            </a:r>
            <a:endParaRPr lang="fr-FR" sz="1400" dirty="0"/>
          </a:p>
        </p:txBody>
      </p:sp>
      <p:cxnSp>
        <p:nvCxnSpPr>
          <p:cNvPr id="11" name="Connecteur en angle 10"/>
          <p:cNvCxnSpPr>
            <a:stCxn id="4" idx="3"/>
            <a:endCxn id="7" idx="1"/>
          </p:cNvCxnSpPr>
          <p:nvPr/>
        </p:nvCxnSpPr>
        <p:spPr>
          <a:xfrm>
            <a:off x="2699792" y="2636912"/>
            <a:ext cx="864096" cy="9075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5" idx="3"/>
            <a:endCxn id="7" idx="1"/>
          </p:cNvCxnSpPr>
          <p:nvPr/>
        </p:nvCxnSpPr>
        <p:spPr>
          <a:xfrm>
            <a:off x="2699792" y="3544487"/>
            <a:ext cx="86409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6" idx="3"/>
            <a:endCxn id="7" idx="1"/>
          </p:cNvCxnSpPr>
          <p:nvPr/>
        </p:nvCxnSpPr>
        <p:spPr>
          <a:xfrm flipV="1">
            <a:off x="2699792" y="3544487"/>
            <a:ext cx="864096" cy="8926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7" idx="3"/>
            <a:endCxn id="8" idx="1"/>
          </p:cNvCxnSpPr>
          <p:nvPr/>
        </p:nvCxnSpPr>
        <p:spPr>
          <a:xfrm flipV="1">
            <a:off x="4860032" y="3530338"/>
            <a:ext cx="1872208" cy="14149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égende encadrée avec une bordure 1 24"/>
          <p:cNvSpPr/>
          <p:nvPr/>
        </p:nvSpPr>
        <p:spPr>
          <a:xfrm>
            <a:off x="6084168" y="2060848"/>
            <a:ext cx="1656184" cy="663901"/>
          </a:xfrm>
          <a:prstGeom prst="accentBorderCallout1">
            <a:avLst>
              <a:gd name="adj1" fmla="val 18750"/>
              <a:gd name="adj2" fmla="val -8333"/>
              <a:gd name="adj3" fmla="val 208978"/>
              <a:gd name="adj4" fmla="val -2891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Async</a:t>
            </a:r>
            <a:r>
              <a:rPr lang="fr-FR" dirty="0" smtClean="0"/>
              <a:t> </a:t>
            </a:r>
            <a:r>
              <a:rPr lang="fr-FR" dirty="0" err="1" smtClean="0"/>
              <a:t>character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580112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USB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51520" y="2276872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3rd Party</a:t>
            </a:r>
          </a:p>
          <a:p>
            <a:pPr algn="ctr"/>
            <a:r>
              <a:rPr lang="fr-FR" sz="1400" dirty="0" smtClean="0"/>
              <a:t>Module</a:t>
            </a:r>
            <a:endParaRPr lang="fr-FR" sz="1400" dirty="0"/>
          </a:p>
        </p:txBody>
      </p:sp>
      <p:cxnSp>
        <p:nvCxnSpPr>
          <p:cNvPr id="10" name="Connecteur droit avec flèche 9"/>
          <p:cNvCxnSpPr>
            <a:stCxn id="14" idx="3"/>
            <a:endCxn id="4" idx="1"/>
          </p:cNvCxnSpPr>
          <p:nvPr/>
        </p:nvCxnSpPr>
        <p:spPr>
          <a:xfrm>
            <a:off x="1403648" y="2636912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Usb</a:t>
            </a:r>
            <a:r>
              <a:rPr lang="fr-FR" dirty="0"/>
              <a:t> </a:t>
            </a:r>
            <a:r>
              <a:rPr lang="fr-FR" dirty="0" err="1"/>
              <a:t>character</a:t>
            </a:r>
            <a:r>
              <a:rPr lang="fr-FR" dirty="0"/>
              <a:t> </a:t>
            </a:r>
            <a:r>
              <a:rPr lang="fr-FR" dirty="0" err="1"/>
              <a:t>protocol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342900" lvl="2" indent="-342900"/>
            <a:r>
              <a:rPr lang="fr-FR" sz="3200" dirty="0"/>
              <a:t>Basic (to </a:t>
            </a:r>
            <a:r>
              <a:rPr lang="fr-FR" sz="3200" dirty="0" err="1"/>
              <a:t>Arduino</a:t>
            </a:r>
            <a:r>
              <a:rPr lang="fr-FR" sz="3200" dirty="0"/>
              <a:t>)</a:t>
            </a:r>
          </a:p>
          <a:p>
            <a:pPr lvl="2"/>
            <a:r>
              <a:rPr lang="fr-FR" dirty="0" smtClean="0"/>
              <a:t>n0+rclf : Contact n to Off ; return n0+rclf / </a:t>
            </a:r>
            <a:r>
              <a:rPr lang="fr-FR" dirty="0" err="1" smtClean="0"/>
              <a:t>error</a:t>
            </a:r>
            <a:endParaRPr lang="fr-FR" dirty="0" smtClean="0"/>
          </a:p>
          <a:p>
            <a:pPr lvl="2"/>
            <a:r>
              <a:rPr lang="fr-FR" dirty="0" smtClean="0"/>
              <a:t>n1 </a:t>
            </a:r>
            <a:r>
              <a:rPr lang="fr-FR" dirty="0"/>
              <a:t>+</a:t>
            </a:r>
            <a:r>
              <a:rPr lang="fr-FR" dirty="0" err="1"/>
              <a:t>rclf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/>
              <a:t>Contact n to </a:t>
            </a:r>
            <a:r>
              <a:rPr lang="fr-FR" dirty="0" smtClean="0"/>
              <a:t>On</a:t>
            </a:r>
            <a:r>
              <a:rPr lang="fr-FR" dirty="0"/>
              <a:t> ; return </a:t>
            </a:r>
            <a:r>
              <a:rPr lang="fr-FR" dirty="0" smtClean="0"/>
              <a:t>n1+rclf </a:t>
            </a:r>
            <a:r>
              <a:rPr lang="fr-FR" dirty="0"/>
              <a:t>/ </a:t>
            </a:r>
            <a:r>
              <a:rPr lang="fr-FR" dirty="0" err="1"/>
              <a:t>error</a:t>
            </a:r>
            <a:endParaRPr lang="fr-FR" dirty="0" smtClean="0"/>
          </a:p>
          <a:p>
            <a:r>
              <a:rPr lang="fr-FR" dirty="0" smtClean="0"/>
              <a:t>….</a:t>
            </a:r>
          </a:p>
          <a:p>
            <a:r>
              <a:rPr lang="fr-FR" dirty="0" smtClean="0"/>
              <a:t>Extensions:</a:t>
            </a:r>
          </a:p>
          <a:p>
            <a:pPr lvl="2"/>
            <a:r>
              <a:rPr lang="fr-FR" dirty="0" smtClean="0"/>
              <a:t>n?+</a:t>
            </a:r>
            <a:r>
              <a:rPr lang="fr-FR" dirty="0" err="1"/>
              <a:t>rclf</a:t>
            </a:r>
            <a:r>
              <a:rPr lang="fr-FR" dirty="0"/>
              <a:t> </a:t>
            </a:r>
            <a:r>
              <a:rPr lang="fr-FR" dirty="0" smtClean="0"/>
              <a:t> : </a:t>
            </a:r>
            <a:r>
              <a:rPr lang="fr-FR" dirty="0" err="1" smtClean="0"/>
              <a:t>Query</a:t>
            </a:r>
            <a:r>
              <a:rPr lang="fr-FR" dirty="0" smtClean="0"/>
              <a:t> state for contact n. </a:t>
            </a:r>
            <a:r>
              <a:rPr lang="fr-FR" sz="1200" dirty="0" smtClean="0"/>
              <a:t>; </a:t>
            </a:r>
            <a:r>
              <a:rPr lang="fr-FR" sz="1200" dirty="0"/>
              <a:t>return </a:t>
            </a:r>
            <a:r>
              <a:rPr lang="fr-FR" sz="1200" dirty="0" err="1" smtClean="0"/>
              <a:t>nx+rclf</a:t>
            </a:r>
            <a:r>
              <a:rPr lang="fr-FR" sz="1200" dirty="0" smtClean="0"/>
              <a:t> </a:t>
            </a:r>
            <a:r>
              <a:rPr lang="fr-FR" sz="1200" dirty="0"/>
              <a:t>/ </a:t>
            </a:r>
            <a:r>
              <a:rPr lang="fr-FR" sz="1200" dirty="0" err="1"/>
              <a:t>error</a:t>
            </a:r>
            <a:endParaRPr lang="fr-FR" sz="1200" dirty="0" smtClean="0"/>
          </a:p>
          <a:p>
            <a:pPr lvl="2"/>
            <a:r>
              <a:rPr lang="fr-FR" dirty="0" smtClean="0"/>
              <a:t>00</a:t>
            </a:r>
            <a:r>
              <a:rPr lang="fr-FR" dirty="0"/>
              <a:t>+rclf </a:t>
            </a:r>
            <a:r>
              <a:rPr lang="fr-FR" dirty="0" smtClean="0"/>
              <a:t> : All contacts off</a:t>
            </a:r>
            <a:r>
              <a:rPr lang="fr-FR" dirty="0"/>
              <a:t> ; return </a:t>
            </a:r>
            <a:r>
              <a:rPr lang="fr-FR" dirty="0" smtClean="0"/>
              <a:t>00+rclf </a:t>
            </a:r>
            <a:r>
              <a:rPr lang="fr-FR" dirty="0"/>
              <a:t>/ </a:t>
            </a:r>
            <a:r>
              <a:rPr lang="fr-FR" dirty="0" err="1"/>
              <a:t>error</a:t>
            </a:r>
            <a:endParaRPr lang="fr-FR" dirty="0" smtClean="0"/>
          </a:p>
          <a:p>
            <a:r>
              <a:rPr lang="fr-FR" dirty="0" err="1" smtClean="0"/>
              <a:t>Error</a:t>
            </a:r>
            <a:r>
              <a:rPr lang="fr-FR" dirty="0" smtClean="0"/>
              <a:t>/identification</a:t>
            </a:r>
          </a:p>
          <a:p>
            <a:pPr lvl="2"/>
            <a:r>
              <a:rPr lang="fr-FR" dirty="0" smtClean="0"/>
              <a:t>USBRC4ALPY</a:t>
            </a:r>
            <a:r>
              <a:rPr lang="fr-FR" dirty="0"/>
              <a:t>+rclf 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returned</a:t>
            </a:r>
            <a:r>
              <a:rPr lang="fr-FR" dirty="0" smtClean="0"/>
              <a:t> by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ie</a:t>
            </a:r>
            <a:r>
              <a:rPr lang="fr-FR" dirty="0" smtClean="0"/>
              <a:t> </a:t>
            </a:r>
            <a:r>
              <a:rPr lang="fr-FR" dirty="0" err="1" smtClean="0"/>
              <a:t>device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on </a:t>
            </a:r>
            <a:r>
              <a:rPr lang="fr-FR" dirty="0" err="1" smtClean="0"/>
              <a:t>invalid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endParaRPr lang="fr-FR" dirty="0" smtClean="0"/>
          </a:p>
          <a:p>
            <a:pPr lvl="2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8246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95</Words>
  <Application>Microsoft Office PowerPoint</Application>
  <PresentationFormat>Affichage à l'écran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Spox Project USBRC4ALPY</vt:lpstr>
      <vt:lpstr>USBRC4ALPY</vt:lpstr>
      <vt:lpstr>Usb character protocol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USBRC4ALPY</dc:title>
  <dc:creator>Jean-Paul</dc:creator>
  <cp:lastModifiedBy>Jean-Paul</cp:lastModifiedBy>
  <cp:revision>7</cp:revision>
  <dcterms:created xsi:type="dcterms:W3CDTF">2015-03-10T09:11:02Z</dcterms:created>
  <dcterms:modified xsi:type="dcterms:W3CDTF">2015-03-16T17:25:34Z</dcterms:modified>
</cp:coreProperties>
</file>