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b8c27b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b8c27b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fb8c27b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fb8c27b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b8c27b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fb8c27b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fb8c27b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fb8c27b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fb8c27b0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fb8c27b0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fb8c27b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fb8c27b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Berdibekova Nurbiyre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9825" y="71425"/>
            <a:ext cx="9699802" cy="500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600" y="0"/>
            <a:ext cx="90603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97" y="152250"/>
            <a:ext cx="878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25" y="0"/>
            <a:ext cx="86667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3572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00" y="0"/>
            <a:ext cx="85688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