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82" r:id="rId4"/>
    <p:sldMasterId id="2147493496" r:id="rId5"/>
    <p:sldMasterId id="2147493509" r:id="rId6"/>
    <p:sldMasterId id="2147493522" r:id="rId7"/>
  </p:sldMasterIdLst>
  <p:sldIdLst>
    <p:sldId id="260" r:id="rId8"/>
    <p:sldId id="271" r:id="rId9"/>
    <p:sldId id="272" r:id="rId10"/>
    <p:sldId id="267" r:id="rId11"/>
    <p:sldId id="268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3" autoAdjust="0"/>
    <p:restoredTop sz="91474"/>
  </p:normalViewPr>
  <p:slideViewPr>
    <p:cSldViewPr snapToGrid="0" snapToObjects="1">
      <p:cViewPr varScale="1">
        <p:scale>
          <a:sx n="112" d="100"/>
          <a:sy n="112" d="100"/>
        </p:scale>
        <p:origin x="126" y="252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67232" y="334455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2091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67232" y="273497"/>
            <a:ext cx="1800548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89686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67232" y="334455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2091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67232" y="273497"/>
            <a:ext cx="1800548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64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67232" y="334455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2091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67232" y="273497"/>
            <a:ext cx="1800548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3105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24275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41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32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0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97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2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80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23" r:id="rId1"/>
    <p:sldLayoutId id="214749352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zh-CN" altLang="en-US" dirty="0">
                <a:solidFill>
                  <a:srgbClr val="404040"/>
                </a:solidFill>
                <a:ea typeface="微软雅黑" charset="0"/>
              </a:rPr>
              <a:t>点击此处添加标题</a:t>
            </a:r>
            <a:endParaRPr kumimoji="1" lang="zh-CN" altLang="en-US" dirty="0">
              <a:solidFill>
                <a:srgbClr val="404040"/>
              </a:solidFill>
              <a:latin typeface="Century Gothic"/>
              <a:ea typeface="微软雅黑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5633" y="3603369"/>
            <a:ext cx="12192000" cy="609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7" name="组 6"/>
          <p:cNvGrpSpPr/>
          <p:nvPr/>
        </p:nvGrpSpPr>
        <p:grpSpPr>
          <a:xfrm>
            <a:off x="919303" y="1335286"/>
            <a:ext cx="2604580" cy="2378920"/>
            <a:chOff x="919303" y="1335286"/>
            <a:chExt cx="2604580" cy="2378920"/>
          </a:xfrm>
        </p:grpSpPr>
        <p:sp>
          <p:nvSpPr>
            <p:cNvPr id="30" name="椭圆 29"/>
            <p:cNvSpPr/>
            <p:nvPr/>
          </p:nvSpPr>
          <p:spPr>
            <a:xfrm>
              <a:off x="1309942" y="3492533"/>
              <a:ext cx="221673" cy="2216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grpSp>
          <p:nvGrpSpPr>
            <p:cNvPr id="4" name="组 3"/>
            <p:cNvGrpSpPr/>
            <p:nvPr/>
          </p:nvGrpSpPr>
          <p:grpSpPr>
            <a:xfrm>
              <a:off x="919303" y="1335286"/>
              <a:ext cx="2604580" cy="1815145"/>
              <a:chOff x="919303" y="1335286"/>
              <a:chExt cx="2604580" cy="1815145"/>
            </a:xfrm>
          </p:grpSpPr>
          <p:sp>
            <p:nvSpPr>
              <p:cNvPr id="38" name="任意形状 37"/>
              <p:cNvSpPr/>
              <p:nvPr/>
            </p:nvSpPr>
            <p:spPr>
              <a:xfrm flipV="1">
                <a:off x="919303" y="1335286"/>
                <a:ext cx="2604580" cy="1815145"/>
              </a:xfrm>
              <a:custGeom>
                <a:avLst/>
                <a:gdLst>
                  <a:gd name="connsiteX0" fmla="*/ 0 w 1953435"/>
                  <a:gd name="connsiteY0" fmla="*/ 1361359 h 1361359"/>
                  <a:gd name="connsiteX1" fmla="*/ 1953435 w 1953435"/>
                  <a:gd name="connsiteY1" fmla="*/ 1361359 h 1361359"/>
                  <a:gd name="connsiteX2" fmla="*/ 1953435 w 1953435"/>
                  <a:gd name="connsiteY2" fmla="*/ 145918 h 1361359"/>
                  <a:gd name="connsiteX3" fmla="*/ 472409 w 1953435"/>
                  <a:gd name="connsiteY3" fmla="*/ 145918 h 1361359"/>
                  <a:gd name="connsiteX4" fmla="*/ 376106 w 1953435"/>
                  <a:gd name="connsiteY4" fmla="*/ 0 h 1361359"/>
                  <a:gd name="connsiteX5" fmla="*/ 279802 w 1953435"/>
                  <a:gd name="connsiteY5" fmla="*/ 145918 h 1361359"/>
                  <a:gd name="connsiteX6" fmla="*/ 0 w 1953435"/>
                  <a:gd name="connsiteY6" fmla="*/ 145918 h 136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3435" h="1361359">
                    <a:moveTo>
                      <a:pt x="0" y="1361359"/>
                    </a:moveTo>
                    <a:lnTo>
                      <a:pt x="1953435" y="1361359"/>
                    </a:lnTo>
                    <a:lnTo>
                      <a:pt x="1953435" y="145918"/>
                    </a:lnTo>
                    <a:lnTo>
                      <a:pt x="472409" y="145918"/>
                    </a:lnTo>
                    <a:lnTo>
                      <a:pt x="376106" y="0"/>
                    </a:lnTo>
                    <a:lnTo>
                      <a:pt x="279802" y="145918"/>
                    </a:lnTo>
                    <a:lnTo>
                      <a:pt x="0" y="14591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文本框 8"/>
              <p:cNvSpPr txBox="1"/>
              <p:nvPr/>
            </p:nvSpPr>
            <p:spPr>
              <a:xfrm>
                <a:off x="1031383" y="1829147"/>
                <a:ext cx="2408275" cy="8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85">
                  <a:lnSpc>
                    <a:spcPct val="130000"/>
                  </a:lnSpc>
                </a:pPr>
                <a:r>
                  <a:rPr lang="zh-CN" altLang="en-US" sz="1333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顶部“开始”面板中可以对字体、字号、颜色、行距等进行修改。</a:t>
                </a: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031383" y="1467497"/>
                <a:ext cx="2095445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867" b="1" dirty="0">
                    <a:solidFill>
                      <a:schemeClr val="bg1"/>
                    </a:solidFill>
                    <a:latin typeface="Century Gothic"/>
                    <a:ea typeface="微软雅黑" charset="0"/>
                  </a:rPr>
                  <a:t>点击此处添加标题</a:t>
                </a:r>
              </a:p>
            </p:txBody>
          </p:sp>
        </p:grpSp>
        <p:cxnSp>
          <p:nvCxnSpPr>
            <p:cNvPr id="9" name="直线连接符 8"/>
            <p:cNvCxnSpPr>
              <a:stCxn id="38" idx="4"/>
              <a:endCxn id="30" idx="0"/>
            </p:cNvCxnSpPr>
            <p:nvPr/>
          </p:nvCxnSpPr>
          <p:spPr>
            <a:xfrm>
              <a:off x="1420778" y="3150431"/>
              <a:ext cx="1" cy="342101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 7"/>
          <p:cNvGrpSpPr/>
          <p:nvPr/>
        </p:nvGrpSpPr>
        <p:grpSpPr>
          <a:xfrm>
            <a:off x="3483128" y="3492533"/>
            <a:ext cx="2604580" cy="2386340"/>
            <a:chOff x="3483128" y="3492533"/>
            <a:chExt cx="2604580" cy="2386340"/>
          </a:xfrm>
        </p:grpSpPr>
        <p:sp>
          <p:nvSpPr>
            <p:cNvPr id="31" name="椭圆 30"/>
            <p:cNvSpPr/>
            <p:nvPr/>
          </p:nvSpPr>
          <p:spPr>
            <a:xfrm>
              <a:off x="3869698" y="3492533"/>
              <a:ext cx="221673" cy="2216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41" name="任意形状 40"/>
            <p:cNvSpPr/>
            <p:nvPr/>
          </p:nvSpPr>
          <p:spPr>
            <a:xfrm>
              <a:off x="3483128" y="4063728"/>
              <a:ext cx="2604580" cy="1815145"/>
            </a:xfrm>
            <a:custGeom>
              <a:avLst/>
              <a:gdLst>
                <a:gd name="connsiteX0" fmla="*/ 0 w 1953435"/>
                <a:gd name="connsiteY0" fmla="*/ 1361359 h 1361359"/>
                <a:gd name="connsiteX1" fmla="*/ 1953435 w 1953435"/>
                <a:gd name="connsiteY1" fmla="*/ 1361359 h 1361359"/>
                <a:gd name="connsiteX2" fmla="*/ 1953435 w 1953435"/>
                <a:gd name="connsiteY2" fmla="*/ 145918 h 1361359"/>
                <a:gd name="connsiteX3" fmla="*/ 472409 w 1953435"/>
                <a:gd name="connsiteY3" fmla="*/ 145918 h 1361359"/>
                <a:gd name="connsiteX4" fmla="*/ 376106 w 1953435"/>
                <a:gd name="connsiteY4" fmla="*/ 0 h 1361359"/>
                <a:gd name="connsiteX5" fmla="*/ 279802 w 1953435"/>
                <a:gd name="connsiteY5" fmla="*/ 145918 h 1361359"/>
                <a:gd name="connsiteX6" fmla="*/ 0 w 1953435"/>
                <a:gd name="connsiteY6" fmla="*/ 145918 h 136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3435" h="1361359">
                  <a:moveTo>
                    <a:pt x="0" y="1361359"/>
                  </a:moveTo>
                  <a:lnTo>
                    <a:pt x="1953435" y="1361359"/>
                  </a:lnTo>
                  <a:lnTo>
                    <a:pt x="1953435" y="145918"/>
                  </a:lnTo>
                  <a:lnTo>
                    <a:pt x="472409" y="145918"/>
                  </a:lnTo>
                  <a:lnTo>
                    <a:pt x="376106" y="0"/>
                  </a:lnTo>
                  <a:lnTo>
                    <a:pt x="279802" y="145918"/>
                  </a:lnTo>
                  <a:lnTo>
                    <a:pt x="0" y="145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73" name="文本框 8"/>
            <p:cNvSpPr txBox="1"/>
            <p:nvPr/>
          </p:nvSpPr>
          <p:spPr>
            <a:xfrm>
              <a:off x="3570189" y="4862573"/>
              <a:ext cx="2408275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CN" altLang="en-US" sz="1333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3570188" y="4500923"/>
              <a:ext cx="209544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67" b="1" dirty="0">
                  <a:solidFill>
                    <a:schemeClr val="bg1"/>
                  </a:solidFill>
                  <a:latin typeface="Century Gothic"/>
                  <a:ea typeface="微软雅黑" charset="0"/>
                </a:rPr>
                <a:t>点击此处添加标题</a:t>
              </a:r>
            </a:p>
          </p:txBody>
        </p:sp>
        <p:cxnSp>
          <p:nvCxnSpPr>
            <p:cNvPr id="75" name="直线连接符 74"/>
            <p:cNvCxnSpPr>
              <a:stCxn id="31" idx="4"/>
              <a:endCxn id="41" idx="4"/>
            </p:cNvCxnSpPr>
            <p:nvPr/>
          </p:nvCxnSpPr>
          <p:spPr>
            <a:xfrm>
              <a:off x="3980535" y="3714206"/>
              <a:ext cx="4068" cy="349521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 5"/>
          <p:cNvGrpSpPr/>
          <p:nvPr/>
        </p:nvGrpSpPr>
        <p:grpSpPr>
          <a:xfrm>
            <a:off x="6033171" y="1335286"/>
            <a:ext cx="2604580" cy="2378920"/>
            <a:chOff x="6033171" y="1335286"/>
            <a:chExt cx="2604580" cy="2378920"/>
          </a:xfrm>
        </p:grpSpPr>
        <p:sp>
          <p:nvSpPr>
            <p:cNvPr id="32" name="椭圆 31"/>
            <p:cNvSpPr/>
            <p:nvPr/>
          </p:nvSpPr>
          <p:spPr>
            <a:xfrm>
              <a:off x="6429454" y="3492533"/>
              <a:ext cx="221673" cy="2216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grpSp>
          <p:nvGrpSpPr>
            <p:cNvPr id="5" name="组 4"/>
            <p:cNvGrpSpPr/>
            <p:nvPr/>
          </p:nvGrpSpPr>
          <p:grpSpPr>
            <a:xfrm>
              <a:off x="6033171" y="1335286"/>
              <a:ext cx="2604580" cy="1815145"/>
              <a:chOff x="6033171" y="1335286"/>
              <a:chExt cx="2604580" cy="1815145"/>
            </a:xfrm>
          </p:grpSpPr>
          <p:sp>
            <p:nvSpPr>
              <p:cNvPr id="40" name="任意形状 39"/>
              <p:cNvSpPr/>
              <p:nvPr/>
            </p:nvSpPr>
            <p:spPr>
              <a:xfrm flipV="1">
                <a:off x="6033171" y="1335286"/>
                <a:ext cx="2604580" cy="1815145"/>
              </a:xfrm>
              <a:custGeom>
                <a:avLst/>
                <a:gdLst>
                  <a:gd name="connsiteX0" fmla="*/ 0 w 1953435"/>
                  <a:gd name="connsiteY0" fmla="*/ 1361359 h 1361359"/>
                  <a:gd name="connsiteX1" fmla="*/ 1953435 w 1953435"/>
                  <a:gd name="connsiteY1" fmla="*/ 1361359 h 1361359"/>
                  <a:gd name="connsiteX2" fmla="*/ 1953435 w 1953435"/>
                  <a:gd name="connsiteY2" fmla="*/ 145918 h 1361359"/>
                  <a:gd name="connsiteX3" fmla="*/ 472409 w 1953435"/>
                  <a:gd name="connsiteY3" fmla="*/ 145918 h 1361359"/>
                  <a:gd name="connsiteX4" fmla="*/ 376106 w 1953435"/>
                  <a:gd name="connsiteY4" fmla="*/ 0 h 1361359"/>
                  <a:gd name="connsiteX5" fmla="*/ 279802 w 1953435"/>
                  <a:gd name="connsiteY5" fmla="*/ 145918 h 1361359"/>
                  <a:gd name="connsiteX6" fmla="*/ 0 w 1953435"/>
                  <a:gd name="connsiteY6" fmla="*/ 145918 h 136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3435" h="1361359">
                    <a:moveTo>
                      <a:pt x="0" y="1361359"/>
                    </a:moveTo>
                    <a:lnTo>
                      <a:pt x="1953435" y="1361359"/>
                    </a:lnTo>
                    <a:lnTo>
                      <a:pt x="1953435" y="145918"/>
                    </a:lnTo>
                    <a:lnTo>
                      <a:pt x="472409" y="145918"/>
                    </a:lnTo>
                    <a:lnTo>
                      <a:pt x="376106" y="0"/>
                    </a:lnTo>
                    <a:lnTo>
                      <a:pt x="279802" y="145918"/>
                    </a:lnTo>
                    <a:lnTo>
                      <a:pt x="0" y="1459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文本框 8"/>
              <p:cNvSpPr txBox="1"/>
              <p:nvPr/>
            </p:nvSpPr>
            <p:spPr>
              <a:xfrm>
                <a:off x="6100051" y="1829147"/>
                <a:ext cx="2408275" cy="8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85">
                  <a:lnSpc>
                    <a:spcPct val="130000"/>
                  </a:lnSpc>
                </a:pPr>
                <a:r>
                  <a:rPr lang="zh-CN" altLang="en-US" sz="1333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顶部“开始”面板中可以对字体、字号、颜色、行距等进行修改。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100051" y="1467497"/>
                <a:ext cx="2095445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867" b="1" dirty="0">
                    <a:solidFill>
                      <a:schemeClr val="bg1"/>
                    </a:solidFill>
                    <a:latin typeface="Century Gothic"/>
                    <a:ea typeface="微软雅黑" charset="0"/>
                  </a:rPr>
                  <a:t>点击此处添加标题</a:t>
                </a:r>
              </a:p>
            </p:txBody>
          </p:sp>
        </p:grpSp>
        <p:cxnSp>
          <p:nvCxnSpPr>
            <p:cNvPr id="76" name="直线连接符 75"/>
            <p:cNvCxnSpPr>
              <a:stCxn id="40" idx="4"/>
              <a:endCxn id="32" idx="0"/>
            </p:cNvCxnSpPr>
            <p:nvPr/>
          </p:nvCxnSpPr>
          <p:spPr>
            <a:xfrm>
              <a:off x="6534645" y="3150431"/>
              <a:ext cx="5645" cy="342101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 9"/>
          <p:cNvGrpSpPr/>
          <p:nvPr/>
        </p:nvGrpSpPr>
        <p:grpSpPr>
          <a:xfrm>
            <a:off x="8603883" y="3492533"/>
            <a:ext cx="2604580" cy="2433114"/>
            <a:chOff x="8603883" y="3492533"/>
            <a:chExt cx="2604580" cy="2433114"/>
          </a:xfrm>
        </p:grpSpPr>
        <p:sp>
          <p:nvSpPr>
            <p:cNvPr id="33" name="椭圆 32"/>
            <p:cNvSpPr/>
            <p:nvPr/>
          </p:nvSpPr>
          <p:spPr>
            <a:xfrm>
              <a:off x="8989210" y="3492533"/>
              <a:ext cx="221673" cy="2216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8603883" y="4110502"/>
              <a:ext cx="2604580" cy="1815145"/>
            </a:xfrm>
            <a:custGeom>
              <a:avLst/>
              <a:gdLst>
                <a:gd name="connsiteX0" fmla="*/ 0 w 1953435"/>
                <a:gd name="connsiteY0" fmla="*/ 1361359 h 1361359"/>
                <a:gd name="connsiteX1" fmla="*/ 1953435 w 1953435"/>
                <a:gd name="connsiteY1" fmla="*/ 1361359 h 1361359"/>
                <a:gd name="connsiteX2" fmla="*/ 1953435 w 1953435"/>
                <a:gd name="connsiteY2" fmla="*/ 145918 h 1361359"/>
                <a:gd name="connsiteX3" fmla="*/ 472409 w 1953435"/>
                <a:gd name="connsiteY3" fmla="*/ 145918 h 1361359"/>
                <a:gd name="connsiteX4" fmla="*/ 376106 w 1953435"/>
                <a:gd name="connsiteY4" fmla="*/ 0 h 1361359"/>
                <a:gd name="connsiteX5" fmla="*/ 279802 w 1953435"/>
                <a:gd name="connsiteY5" fmla="*/ 145918 h 1361359"/>
                <a:gd name="connsiteX6" fmla="*/ 0 w 1953435"/>
                <a:gd name="connsiteY6" fmla="*/ 145918 h 136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3435" h="1361359">
                  <a:moveTo>
                    <a:pt x="0" y="1361359"/>
                  </a:moveTo>
                  <a:lnTo>
                    <a:pt x="1953435" y="1361359"/>
                  </a:lnTo>
                  <a:lnTo>
                    <a:pt x="1953435" y="145918"/>
                  </a:lnTo>
                  <a:lnTo>
                    <a:pt x="472409" y="145918"/>
                  </a:lnTo>
                  <a:lnTo>
                    <a:pt x="376106" y="0"/>
                  </a:lnTo>
                  <a:lnTo>
                    <a:pt x="279802" y="145918"/>
                  </a:lnTo>
                  <a:lnTo>
                    <a:pt x="0" y="1459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71" name="文本框 8"/>
            <p:cNvSpPr txBox="1"/>
            <p:nvPr/>
          </p:nvSpPr>
          <p:spPr>
            <a:xfrm>
              <a:off x="8709555" y="4862573"/>
              <a:ext cx="2408275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CN" altLang="en-US" sz="1333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8709555" y="4500923"/>
              <a:ext cx="209544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67" b="1" dirty="0">
                  <a:solidFill>
                    <a:schemeClr val="bg1"/>
                  </a:solidFill>
                  <a:latin typeface="Century Gothic"/>
                  <a:ea typeface="微软雅黑" charset="0"/>
                </a:rPr>
                <a:t>点击此处添加标题</a:t>
              </a:r>
            </a:p>
          </p:txBody>
        </p:sp>
        <p:cxnSp>
          <p:nvCxnSpPr>
            <p:cNvPr id="77" name="直线连接符 76"/>
            <p:cNvCxnSpPr>
              <a:stCxn id="45" idx="4"/>
              <a:endCxn id="33" idx="4"/>
            </p:cNvCxnSpPr>
            <p:nvPr/>
          </p:nvCxnSpPr>
          <p:spPr>
            <a:xfrm flipH="1" flipV="1">
              <a:off x="9100047" y="3714205"/>
              <a:ext cx="5311" cy="396296"/>
            </a:xfrm>
            <a:prstGeom prst="line">
              <a:avLst/>
            </a:prstGeom>
            <a:ln w="19050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矩形 77"/>
          <p:cNvSpPr/>
          <p:nvPr/>
        </p:nvSpPr>
        <p:spPr>
          <a:xfrm>
            <a:off x="1611468" y="3137581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79" name="矩形 78"/>
          <p:cNvSpPr/>
          <p:nvPr/>
        </p:nvSpPr>
        <p:spPr>
          <a:xfrm>
            <a:off x="4165581" y="3137581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80" name="矩形 79"/>
          <p:cNvSpPr/>
          <p:nvPr/>
        </p:nvSpPr>
        <p:spPr>
          <a:xfrm>
            <a:off x="6756319" y="3132985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81" name="矩形 80"/>
          <p:cNvSpPr/>
          <p:nvPr/>
        </p:nvSpPr>
        <p:spPr>
          <a:xfrm>
            <a:off x="9265399" y="3162992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latin typeface="Century Gothic"/>
                <a:ea typeface="微软雅黑" charset="0"/>
              </a:rPr>
              <a:t>点击此处添加标题</a:t>
            </a:r>
          </a:p>
        </p:txBody>
      </p:sp>
      <p:pic>
        <p:nvPicPr>
          <p:cNvPr id="34" name="图片 3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zh-CN" altLang="en-US" dirty="0">
                <a:solidFill>
                  <a:srgbClr val="404040"/>
                </a:solidFill>
                <a:ea typeface="微软雅黑" charset="0"/>
              </a:rPr>
              <a:t>点击此处添加标题</a:t>
            </a:r>
            <a:endParaRPr kumimoji="1" lang="zh-CN" altLang="en-US" dirty="0">
              <a:solidFill>
                <a:srgbClr val="404040"/>
              </a:solidFill>
              <a:latin typeface="Century Gothic"/>
              <a:ea typeface="微软雅黑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5633" y="3603369"/>
            <a:ext cx="12192000" cy="609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7" name="组 6"/>
          <p:cNvGrpSpPr/>
          <p:nvPr/>
        </p:nvGrpSpPr>
        <p:grpSpPr>
          <a:xfrm>
            <a:off x="919303" y="1335286"/>
            <a:ext cx="2604580" cy="2378920"/>
            <a:chOff x="919303" y="1335286"/>
            <a:chExt cx="2604580" cy="2378920"/>
          </a:xfrm>
        </p:grpSpPr>
        <p:sp>
          <p:nvSpPr>
            <p:cNvPr id="30" name="椭圆 29"/>
            <p:cNvSpPr/>
            <p:nvPr/>
          </p:nvSpPr>
          <p:spPr>
            <a:xfrm>
              <a:off x="1309942" y="3492533"/>
              <a:ext cx="221673" cy="2216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grpSp>
          <p:nvGrpSpPr>
            <p:cNvPr id="4" name="组 3"/>
            <p:cNvGrpSpPr/>
            <p:nvPr/>
          </p:nvGrpSpPr>
          <p:grpSpPr>
            <a:xfrm>
              <a:off x="919303" y="1335286"/>
              <a:ext cx="2604580" cy="1815145"/>
              <a:chOff x="919303" y="1335286"/>
              <a:chExt cx="2604580" cy="1815145"/>
            </a:xfrm>
          </p:grpSpPr>
          <p:sp>
            <p:nvSpPr>
              <p:cNvPr id="38" name="任意形状 37"/>
              <p:cNvSpPr/>
              <p:nvPr/>
            </p:nvSpPr>
            <p:spPr>
              <a:xfrm flipV="1">
                <a:off x="919303" y="1335286"/>
                <a:ext cx="2604580" cy="1815145"/>
              </a:xfrm>
              <a:custGeom>
                <a:avLst/>
                <a:gdLst>
                  <a:gd name="connsiteX0" fmla="*/ 0 w 1953435"/>
                  <a:gd name="connsiteY0" fmla="*/ 1361359 h 1361359"/>
                  <a:gd name="connsiteX1" fmla="*/ 1953435 w 1953435"/>
                  <a:gd name="connsiteY1" fmla="*/ 1361359 h 1361359"/>
                  <a:gd name="connsiteX2" fmla="*/ 1953435 w 1953435"/>
                  <a:gd name="connsiteY2" fmla="*/ 145918 h 1361359"/>
                  <a:gd name="connsiteX3" fmla="*/ 472409 w 1953435"/>
                  <a:gd name="connsiteY3" fmla="*/ 145918 h 1361359"/>
                  <a:gd name="connsiteX4" fmla="*/ 376106 w 1953435"/>
                  <a:gd name="connsiteY4" fmla="*/ 0 h 1361359"/>
                  <a:gd name="connsiteX5" fmla="*/ 279802 w 1953435"/>
                  <a:gd name="connsiteY5" fmla="*/ 145918 h 1361359"/>
                  <a:gd name="connsiteX6" fmla="*/ 0 w 1953435"/>
                  <a:gd name="connsiteY6" fmla="*/ 145918 h 136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3435" h="1361359">
                    <a:moveTo>
                      <a:pt x="0" y="1361359"/>
                    </a:moveTo>
                    <a:lnTo>
                      <a:pt x="1953435" y="1361359"/>
                    </a:lnTo>
                    <a:lnTo>
                      <a:pt x="1953435" y="145918"/>
                    </a:lnTo>
                    <a:lnTo>
                      <a:pt x="472409" y="145918"/>
                    </a:lnTo>
                    <a:lnTo>
                      <a:pt x="376106" y="0"/>
                    </a:lnTo>
                    <a:lnTo>
                      <a:pt x="279802" y="145918"/>
                    </a:lnTo>
                    <a:lnTo>
                      <a:pt x="0" y="14591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文本框 8"/>
              <p:cNvSpPr txBox="1"/>
              <p:nvPr/>
            </p:nvSpPr>
            <p:spPr>
              <a:xfrm>
                <a:off x="1031383" y="1829147"/>
                <a:ext cx="2408275" cy="8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85">
                  <a:lnSpc>
                    <a:spcPct val="130000"/>
                  </a:lnSpc>
                </a:pPr>
                <a:r>
                  <a:rPr lang="zh-CN" altLang="en-US" sz="1333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顶部“开始”面板中可以对字体、字号、颜色、行距等进行修改。</a:t>
                </a: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031383" y="1467497"/>
                <a:ext cx="2095445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867" b="1" dirty="0">
                    <a:solidFill>
                      <a:schemeClr val="bg1"/>
                    </a:solidFill>
                    <a:latin typeface="Century Gothic"/>
                    <a:ea typeface="微软雅黑" charset="0"/>
                  </a:rPr>
                  <a:t>点击此处添加标题</a:t>
                </a:r>
              </a:p>
            </p:txBody>
          </p:sp>
        </p:grpSp>
        <p:cxnSp>
          <p:nvCxnSpPr>
            <p:cNvPr id="9" name="直线连接符 8"/>
            <p:cNvCxnSpPr>
              <a:stCxn id="38" idx="4"/>
              <a:endCxn id="30" idx="0"/>
            </p:cNvCxnSpPr>
            <p:nvPr/>
          </p:nvCxnSpPr>
          <p:spPr>
            <a:xfrm>
              <a:off x="1420778" y="3150431"/>
              <a:ext cx="1" cy="342101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 7"/>
          <p:cNvGrpSpPr/>
          <p:nvPr/>
        </p:nvGrpSpPr>
        <p:grpSpPr>
          <a:xfrm>
            <a:off x="3483128" y="3492533"/>
            <a:ext cx="2604580" cy="2386340"/>
            <a:chOff x="3483128" y="3492533"/>
            <a:chExt cx="2604580" cy="2386340"/>
          </a:xfrm>
        </p:grpSpPr>
        <p:sp>
          <p:nvSpPr>
            <p:cNvPr id="31" name="椭圆 30"/>
            <p:cNvSpPr/>
            <p:nvPr/>
          </p:nvSpPr>
          <p:spPr>
            <a:xfrm>
              <a:off x="3869698" y="3492533"/>
              <a:ext cx="221673" cy="2216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41" name="任意形状 40"/>
            <p:cNvSpPr/>
            <p:nvPr/>
          </p:nvSpPr>
          <p:spPr>
            <a:xfrm>
              <a:off x="3483128" y="4063728"/>
              <a:ext cx="2604580" cy="1815145"/>
            </a:xfrm>
            <a:custGeom>
              <a:avLst/>
              <a:gdLst>
                <a:gd name="connsiteX0" fmla="*/ 0 w 1953435"/>
                <a:gd name="connsiteY0" fmla="*/ 1361359 h 1361359"/>
                <a:gd name="connsiteX1" fmla="*/ 1953435 w 1953435"/>
                <a:gd name="connsiteY1" fmla="*/ 1361359 h 1361359"/>
                <a:gd name="connsiteX2" fmla="*/ 1953435 w 1953435"/>
                <a:gd name="connsiteY2" fmla="*/ 145918 h 1361359"/>
                <a:gd name="connsiteX3" fmla="*/ 472409 w 1953435"/>
                <a:gd name="connsiteY3" fmla="*/ 145918 h 1361359"/>
                <a:gd name="connsiteX4" fmla="*/ 376106 w 1953435"/>
                <a:gd name="connsiteY4" fmla="*/ 0 h 1361359"/>
                <a:gd name="connsiteX5" fmla="*/ 279802 w 1953435"/>
                <a:gd name="connsiteY5" fmla="*/ 145918 h 1361359"/>
                <a:gd name="connsiteX6" fmla="*/ 0 w 1953435"/>
                <a:gd name="connsiteY6" fmla="*/ 145918 h 136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3435" h="1361359">
                  <a:moveTo>
                    <a:pt x="0" y="1361359"/>
                  </a:moveTo>
                  <a:lnTo>
                    <a:pt x="1953435" y="1361359"/>
                  </a:lnTo>
                  <a:lnTo>
                    <a:pt x="1953435" y="145918"/>
                  </a:lnTo>
                  <a:lnTo>
                    <a:pt x="472409" y="145918"/>
                  </a:lnTo>
                  <a:lnTo>
                    <a:pt x="376106" y="0"/>
                  </a:lnTo>
                  <a:lnTo>
                    <a:pt x="279802" y="145918"/>
                  </a:lnTo>
                  <a:lnTo>
                    <a:pt x="0" y="145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73" name="文本框 8"/>
            <p:cNvSpPr txBox="1"/>
            <p:nvPr/>
          </p:nvSpPr>
          <p:spPr>
            <a:xfrm>
              <a:off x="3570189" y="4862573"/>
              <a:ext cx="2408275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CN" altLang="en-US" sz="1333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3570188" y="4500923"/>
              <a:ext cx="209544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67" b="1" dirty="0">
                  <a:solidFill>
                    <a:schemeClr val="bg1"/>
                  </a:solidFill>
                  <a:latin typeface="Century Gothic"/>
                  <a:ea typeface="微软雅黑" charset="0"/>
                </a:rPr>
                <a:t>点击此处添加标题</a:t>
              </a:r>
            </a:p>
          </p:txBody>
        </p:sp>
        <p:cxnSp>
          <p:nvCxnSpPr>
            <p:cNvPr id="75" name="直线连接符 74"/>
            <p:cNvCxnSpPr>
              <a:stCxn id="31" idx="4"/>
              <a:endCxn id="41" idx="4"/>
            </p:cNvCxnSpPr>
            <p:nvPr/>
          </p:nvCxnSpPr>
          <p:spPr>
            <a:xfrm>
              <a:off x="3980535" y="3714206"/>
              <a:ext cx="4068" cy="349521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 5"/>
          <p:cNvGrpSpPr/>
          <p:nvPr/>
        </p:nvGrpSpPr>
        <p:grpSpPr>
          <a:xfrm>
            <a:off x="6033171" y="1335286"/>
            <a:ext cx="2604580" cy="2378920"/>
            <a:chOff x="6033171" y="1335286"/>
            <a:chExt cx="2604580" cy="2378920"/>
          </a:xfrm>
        </p:grpSpPr>
        <p:sp>
          <p:nvSpPr>
            <p:cNvPr id="32" name="椭圆 31"/>
            <p:cNvSpPr/>
            <p:nvPr/>
          </p:nvSpPr>
          <p:spPr>
            <a:xfrm>
              <a:off x="6429454" y="3492533"/>
              <a:ext cx="221673" cy="2216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grpSp>
          <p:nvGrpSpPr>
            <p:cNvPr id="5" name="组 4"/>
            <p:cNvGrpSpPr/>
            <p:nvPr/>
          </p:nvGrpSpPr>
          <p:grpSpPr>
            <a:xfrm>
              <a:off x="6033171" y="1335286"/>
              <a:ext cx="2604580" cy="1815145"/>
              <a:chOff x="6033171" y="1335286"/>
              <a:chExt cx="2604580" cy="1815145"/>
            </a:xfrm>
          </p:grpSpPr>
          <p:sp>
            <p:nvSpPr>
              <p:cNvPr id="40" name="任意形状 39"/>
              <p:cNvSpPr/>
              <p:nvPr/>
            </p:nvSpPr>
            <p:spPr>
              <a:xfrm flipV="1">
                <a:off x="6033171" y="1335286"/>
                <a:ext cx="2604580" cy="1815145"/>
              </a:xfrm>
              <a:custGeom>
                <a:avLst/>
                <a:gdLst>
                  <a:gd name="connsiteX0" fmla="*/ 0 w 1953435"/>
                  <a:gd name="connsiteY0" fmla="*/ 1361359 h 1361359"/>
                  <a:gd name="connsiteX1" fmla="*/ 1953435 w 1953435"/>
                  <a:gd name="connsiteY1" fmla="*/ 1361359 h 1361359"/>
                  <a:gd name="connsiteX2" fmla="*/ 1953435 w 1953435"/>
                  <a:gd name="connsiteY2" fmla="*/ 145918 h 1361359"/>
                  <a:gd name="connsiteX3" fmla="*/ 472409 w 1953435"/>
                  <a:gd name="connsiteY3" fmla="*/ 145918 h 1361359"/>
                  <a:gd name="connsiteX4" fmla="*/ 376106 w 1953435"/>
                  <a:gd name="connsiteY4" fmla="*/ 0 h 1361359"/>
                  <a:gd name="connsiteX5" fmla="*/ 279802 w 1953435"/>
                  <a:gd name="connsiteY5" fmla="*/ 145918 h 1361359"/>
                  <a:gd name="connsiteX6" fmla="*/ 0 w 1953435"/>
                  <a:gd name="connsiteY6" fmla="*/ 145918 h 136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3435" h="1361359">
                    <a:moveTo>
                      <a:pt x="0" y="1361359"/>
                    </a:moveTo>
                    <a:lnTo>
                      <a:pt x="1953435" y="1361359"/>
                    </a:lnTo>
                    <a:lnTo>
                      <a:pt x="1953435" y="145918"/>
                    </a:lnTo>
                    <a:lnTo>
                      <a:pt x="472409" y="145918"/>
                    </a:lnTo>
                    <a:lnTo>
                      <a:pt x="376106" y="0"/>
                    </a:lnTo>
                    <a:lnTo>
                      <a:pt x="279802" y="145918"/>
                    </a:lnTo>
                    <a:lnTo>
                      <a:pt x="0" y="1459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文本框 8"/>
              <p:cNvSpPr txBox="1"/>
              <p:nvPr/>
            </p:nvSpPr>
            <p:spPr>
              <a:xfrm>
                <a:off x="6100051" y="1829147"/>
                <a:ext cx="2408275" cy="8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85">
                  <a:lnSpc>
                    <a:spcPct val="130000"/>
                  </a:lnSpc>
                </a:pPr>
                <a:r>
                  <a:rPr lang="zh-CN" altLang="en-US" sz="1333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顶部“开始”面板中可以对字体、字号、颜色、行距等进行修改。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100051" y="1467497"/>
                <a:ext cx="2095445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867" b="1" dirty="0">
                    <a:solidFill>
                      <a:schemeClr val="bg1"/>
                    </a:solidFill>
                    <a:latin typeface="Century Gothic"/>
                    <a:ea typeface="微软雅黑" charset="0"/>
                  </a:rPr>
                  <a:t>点击此处添加标题</a:t>
                </a:r>
              </a:p>
            </p:txBody>
          </p:sp>
        </p:grpSp>
        <p:cxnSp>
          <p:nvCxnSpPr>
            <p:cNvPr id="76" name="直线连接符 75"/>
            <p:cNvCxnSpPr>
              <a:stCxn id="40" idx="4"/>
              <a:endCxn id="32" idx="0"/>
            </p:cNvCxnSpPr>
            <p:nvPr/>
          </p:nvCxnSpPr>
          <p:spPr>
            <a:xfrm>
              <a:off x="6534645" y="3150431"/>
              <a:ext cx="5645" cy="342101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 9"/>
          <p:cNvGrpSpPr/>
          <p:nvPr/>
        </p:nvGrpSpPr>
        <p:grpSpPr>
          <a:xfrm>
            <a:off x="8603883" y="3492533"/>
            <a:ext cx="2604580" cy="2433114"/>
            <a:chOff x="8603883" y="3492533"/>
            <a:chExt cx="2604580" cy="2433114"/>
          </a:xfrm>
        </p:grpSpPr>
        <p:sp>
          <p:nvSpPr>
            <p:cNvPr id="33" name="椭圆 32"/>
            <p:cNvSpPr/>
            <p:nvPr/>
          </p:nvSpPr>
          <p:spPr>
            <a:xfrm>
              <a:off x="8989210" y="3492533"/>
              <a:ext cx="221673" cy="2216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8603883" y="4110502"/>
              <a:ext cx="2604580" cy="1815145"/>
            </a:xfrm>
            <a:custGeom>
              <a:avLst/>
              <a:gdLst>
                <a:gd name="connsiteX0" fmla="*/ 0 w 1953435"/>
                <a:gd name="connsiteY0" fmla="*/ 1361359 h 1361359"/>
                <a:gd name="connsiteX1" fmla="*/ 1953435 w 1953435"/>
                <a:gd name="connsiteY1" fmla="*/ 1361359 h 1361359"/>
                <a:gd name="connsiteX2" fmla="*/ 1953435 w 1953435"/>
                <a:gd name="connsiteY2" fmla="*/ 145918 h 1361359"/>
                <a:gd name="connsiteX3" fmla="*/ 472409 w 1953435"/>
                <a:gd name="connsiteY3" fmla="*/ 145918 h 1361359"/>
                <a:gd name="connsiteX4" fmla="*/ 376106 w 1953435"/>
                <a:gd name="connsiteY4" fmla="*/ 0 h 1361359"/>
                <a:gd name="connsiteX5" fmla="*/ 279802 w 1953435"/>
                <a:gd name="connsiteY5" fmla="*/ 145918 h 1361359"/>
                <a:gd name="connsiteX6" fmla="*/ 0 w 1953435"/>
                <a:gd name="connsiteY6" fmla="*/ 145918 h 136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3435" h="1361359">
                  <a:moveTo>
                    <a:pt x="0" y="1361359"/>
                  </a:moveTo>
                  <a:lnTo>
                    <a:pt x="1953435" y="1361359"/>
                  </a:lnTo>
                  <a:lnTo>
                    <a:pt x="1953435" y="145918"/>
                  </a:lnTo>
                  <a:lnTo>
                    <a:pt x="472409" y="145918"/>
                  </a:lnTo>
                  <a:lnTo>
                    <a:pt x="376106" y="0"/>
                  </a:lnTo>
                  <a:lnTo>
                    <a:pt x="279802" y="145918"/>
                  </a:lnTo>
                  <a:lnTo>
                    <a:pt x="0" y="1459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71" name="文本框 8"/>
            <p:cNvSpPr txBox="1"/>
            <p:nvPr/>
          </p:nvSpPr>
          <p:spPr>
            <a:xfrm>
              <a:off x="8709555" y="4862573"/>
              <a:ext cx="2408275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CN" altLang="en-US" sz="1333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8709555" y="4500923"/>
              <a:ext cx="209544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67" b="1" dirty="0">
                  <a:solidFill>
                    <a:schemeClr val="bg1"/>
                  </a:solidFill>
                  <a:latin typeface="Century Gothic"/>
                  <a:ea typeface="微软雅黑" charset="0"/>
                </a:rPr>
                <a:t>点击此处添加标题</a:t>
              </a:r>
            </a:p>
          </p:txBody>
        </p:sp>
        <p:cxnSp>
          <p:nvCxnSpPr>
            <p:cNvPr id="77" name="直线连接符 76"/>
            <p:cNvCxnSpPr>
              <a:stCxn id="45" idx="4"/>
              <a:endCxn id="33" idx="4"/>
            </p:cNvCxnSpPr>
            <p:nvPr/>
          </p:nvCxnSpPr>
          <p:spPr>
            <a:xfrm flipH="1" flipV="1">
              <a:off x="9100047" y="3714205"/>
              <a:ext cx="5311" cy="396296"/>
            </a:xfrm>
            <a:prstGeom prst="line">
              <a:avLst/>
            </a:prstGeom>
            <a:ln w="19050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矩形 77"/>
          <p:cNvSpPr/>
          <p:nvPr/>
        </p:nvSpPr>
        <p:spPr>
          <a:xfrm>
            <a:off x="1611468" y="3137581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79" name="矩形 78"/>
          <p:cNvSpPr/>
          <p:nvPr/>
        </p:nvSpPr>
        <p:spPr>
          <a:xfrm>
            <a:off x="4165581" y="3137581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80" name="矩形 79"/>
          <p:cNvSpPr/>
          <p:nvPr/>
        </p:nvSpPr>
        <p:spPr>
          <a:xfrm>
            <a:off x="6756319" y="3132985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81" name="矩形 80"/>
          <p:cNvSpPr/>
          <p:nvPr/>
        </p:nvSpPr>
        <p:spPr>
          <a:xfrm>
            <a:off x="9265399" y="3162992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latin typeface="Century Gothic"/>
                <a:ea typeface="微软雅黑" charset="0"/>
              </a:rPr>
              <a:t>点击此处添加标题</a:t>
            </a:r>
          </a:p>
        </p:txBody>
      </p:sp>
      <p:pic>
        <p:nvPicPr>
          <p:cNvPr id="34" name="图片 3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zh-CN" altLang="en-US">
                <a:solidFill>
                  <a:srgbClr val="404040"/>
                </a:solidFill>
                <a:ea typeface="微软雅黑" charset="0"/>
              </a:rPr>
              <a:t>点击此处添加标题</a:t>
            </a:r>
            <a:endParaRPr kumimoji="1" lang="zh-CN" altLang="en-US" dirty="0">
              <a:solidFill>
                <a:srgbClr val="404040"/>
              </a:solidFill>
              <a:latin typeface="Century Gothic"/>
              <a:ea typeface="微软雅黑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5633" y="3603369"/>
            <a:ext cx="12192000" cy="609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7" name="组 6"/>
          <p:cNvGrpSpPr/>
          <p:nvPr/>
        </p:nvGrpSpPr>
        <p:grpSpPr>
          <a:xfrm>
            <a:off x="919303" y="1335286"/>
            <a:ext cx="2604580" cy="2378920"/>
            <a:chOff x="919303" y="1335286"/>
            <a:chExt cx="2604580" cy="2378920"/>
          </a:xfrm>
        </p:grpSpPr>
        <p:sp>
          <p:nvSpPr>
            <p:cNvPr id="30" name="椭圆 29"/>
            <p:cNvSpPr/>
            <p:nvPr/>
          </p:nvSpPr>
          <p:spPr>
            <a:xfrm>
              <a:off x="1309942" y="3492533"/>
              <a:ext cx="221673" cy="2216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grpSp>
          <p:nvGrpSpPr>
            <p:cNvPr id="4" name="组 3"/>
            <p:cNvGrpSpPr/>
            <p:nvPr/>
          </p:nvGrpSpPr>
          <p:grpSpPr>
            <a:xfrm>
              <a:off x="919303" y="1335286"/>
              <a:ext cx="2604580" cy="1815145"/>
              <a:chOff x="919303" y="1335286"/>
              <a:chExt cx="2604580" cy="1815145"/>
            </a:xfrm>
          </p:grpSpPr>
          <p:sp>
            <p:nvSpPr>
              <p:cNvPr id="38" name="任意形状 37"/>
              <p:cNvSpPr/>
              <p:nvPr/>
            </p:nvSpPr>
            <p:spPr>
              <a:xfrm flipV="1">
                <a:off x="919303" y="1335286"/>
                <a:ext cx="2604580" cy="1815145"/>
              </a:xfrm>
              <a:custGeom>
                <a:avLst/>
                <a:gdLst>
                  <a:gd name="connsiteX0" fmla="*/ 0 w 1953435"/>
                  <a:gd name="connsiteY0" fmla="*/ 1361359 h 1361359"/>
                  <a:gd name="connsiteX1" fmla="*/ 1953435 w 1953435"/>
                  <a:gd name="connsiteY1" fmla="*/ 1361359 h 1361359"/>
                  <a:gd name="connsiteX2" fmla="*/ 1953435 w 1953435"/>
                  <a:gd name="connsiteY2" fmla="*/ 145918 h 1361359"/>
                  <a:gd name="connsiteX3" fmla="*/ 472409 w 1953435"/>
                  <a:gd name="connsiteY3" fmla="*/ 145918 h 1361359"/>
                  <a:gd name="connsiteX4" fmla="*/ 376106 w 1953435"/>
                  <a:gd name="connsiteY4" fmla="*/ 0 h 1361359"/>
                  <a:gd name="connsiteX5" fmla="*/ 279802 w 1953435"/>
                  <a:gd name="connsiteY5" fmla="*/ 145918 h 1361359"/>
                  <a:gd name="connsiteX6" fmla="*/ 0 w 1953435"/>
                  <a:gd name="connsiteY6" fmla="*/ 145918 h 136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3435" h="1361359">
                    <a:moveTo>
                      <a:pt x="0" y="1361359"/>
                    </a:moveTo>
                    <a:lnTo>
                      <a:pt x="1953435" y="1361359"/>
                    </a:lnTo>
                    <a:lnTo>
                      <a:pt x="1953435" y="145918"/>
                    </a:lnTo>
                    <a:lnTo>
                      <a:pt x="472409" y="145918"/>
                    </a:lnTo>
                    <a:lnTo>
                      <a:pt x="376106" y="0"/>
                    </a:lnTo>
                    <a:lnTo>
                      <a:pt x="279802" y="145918"/>
                    </a:lnTo>
                    <a:lnTo>
                      <a:pt x="0" y="14591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文本框 8"/>
              <p:cNvSpPr txBox="1"/>
              <p:nvPr/>
            </p:nvSpPr>
            <p:spPr>
              <a:xfrm>
                <a:off x="1031383" y="1829147"/>
                <a:ext cx="2408275" cy="8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85">
                  <a:lnSpc>
                    <a:spcPct val="130000"/>
                  </a:lnSpc>
                </a:pPr>
                <a:r>
                  <a:rPr lang="zh-CN" altLang="en-US" sz="1333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顶部“开始”面板中可以对字体、字号、颜色、行距等进行修改。</a:t>
                </a: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031383" y="1467497"/>
                <a:ext cx="2095445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867" b="1" dirty="0">
                    <a:solidFill>
                      <a:schemeClr val="bg1"/>
                    </a:solidFill>
                    <a:latin typeface="Century Gothic"/>
                    <a:ea typeface="微软雅黑" charset="0"/>
                  </a:rPr>
                  <a:t>点击此处添加标题</a:t>
                </a:r>
              </a:p>
            </p:txBody>
          </p:sp>
        </p:grpSp>
        <p:cxnSp>
          <p:nvCxnSpPr>
            <p:cNvPr id="9" name="直线连接符 8"/>
            <p:cNvCxnSpPr>
              <a:stCxn id="38" idx="4"/>
              <a:endCxn id="30" idx="0"/>
            </p:cNvCxnSpPr>
            <p:nvPr/>
          </p:nvCxnSpPr>
          <p:spPr>
            <a:xfrm>
              <a:off x="1420778" y="3150431"/>
              <a:ext cx="1" cy="342101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 7"/>
          <p:cNvGrpSpPr/>
          <p:nvPr/>
        </p:nvGrpSpPr>
        <p:grpSpPr>
          <a:xfrm>
            <a:off x="3483128" y="3492533"/>
            <a:ext cx="2604580" cy="2386340"/>
            <a:chOff x="3483128" y="3492533"/>
            <a:chExt cx="2604580" cy="2386340"/>
          </a:xfrm>
        </p:grpSpPr>
        <p:sp>
          <p:nvSpPr>
            <p:cNvPr id="31" name="椭圆 30"/>
            <p:cNvSpPr/>
            <p:nvPr/>
          </p:nvSpPr>
          <p:spPr>
            <a:xfrm>
              <a:off x="3869698" y="3492533"/>
              <a:ext cx="221673" cy="2216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41" name="任意形状 40"/>
            <p:cNvSpPr/>
            <p:nvPr/>
          </p:nvSpPr>
          <p:spPr>
            <a:xfrm>
              <a:off x="3483128" y="4063728"/>
              <a:ext cx="2604580" cy="1815145"/>
            </a:xfrm>
            <a:custGeom>
              <a:avLst/>
              <a:gdLst>
                <a:gd name="connsiteX0" fmla="*/ 0 w 1953435"/>
                <a:gd name="connsiteY0" fmla="*/ 1361359 h 1361359"/>
                <a:gd name="connsiteX1" fmla="*/ 1953435 w 1953435"/>
                <a:gd name="connsiteY1" fmla="*/ 1361359 h 1361359"/>
                <a:gd name="connsiteX2" fmla="*/ 1953435 w 1953435"/>
                <a:gd name="connsiteY2" fmla="*/ 145918 h 1361359"/>
                <a:gd name="connsiteX3" fmla="*/ 472409 w 1953435"/>
                <a:gd name="connsiteY3" fmla="*/ 145918 h 1361359"/>
                <a:gd name="connsiteX4" fmla="*/ 376106 w 1953435"/>
                <a:gd name="connsiteY4" fmla="*/ 0 h 1361359"/>
                <a:gd name="connsiteX5" fmla="*/ 279802 w 1953435"/>
                <a:gd name="connsiteY5" fmla="*/ 145918 h 1361359"/>
                <a:gd name="connsiteX6" fmla="*/ 0 w 1953435"/>
                <a:gd name="connsiteY6" fmla="*/ 145918 h 136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3435" h="1361359">
                  <a:moveTo>
                    <a:pt x="0" y="1361359"/>
                  </a:moveTo>
                  <a:lnTo>
                    <a:pt x="1953435" y="1361359"/>
                  </a:lnTo>
                  <a:lnTo>
                    <a:pt x="1953435" y="145918"/>
                  </a:lnTo>
                  <a:lnTo>
                    <a:pt x="472409" y="145918"/>
                  </a:lnTo>
                  <a:lnTo>
                    <a:pt x="376106" y="0"/>
                  </a:lnTo>
                  <a:lnTo>
                    <a:pt x="279802" y="145918"/>
                  </a:lnTo>
                  <a:lnTo>
                    <a:pt x="0" y="145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73" name="文本框 8"/>
            <p:cNvSpPr txBox="1"/>
            <p:nvPr/>
          </p:nvSpPr>
          <p:spPr>
            <a:xfrm>
              <a:off x="3570189" y="4862573"/>
              <a:ext cx="2408275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CN" altLang="en-US" sz="1333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3570188" y="4500923"/>
              <a:ext cx="209544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67" b="1" dirty="0">
                  <a:solidFill>
                    <a:schemeClr val="bg1"/>
                  </a:solidFill>
                  <a:latin typeface="Century Gothic"/>
                  <a:ea typeface="微软雅黑" charset="0"/>
                </a:rPr>
                <a:t>点击此处添加标题</a:t>
              </a:r>
            </a:p>
          </p:txBody>
        </p:sp>
        <p:cxnSp>
          <p:nvCxnSpPr>
            <p:cNvPr id="75" name="直线连接符 74"/>
            <p:cNvCxnSpPr>
              <a:stCxn id="31" idx="4"/>
              <a:endCxn id="41" idx="4"/>
            </p:cNvCxnSpPr>
            <p:nvPr/>
          </p:nvCxnSpPr>
          <p:spPr>
            <a:xfrm>
              <a:off x="3980535" y="3714206"/>
              <a:ext cx="4068" cy="349521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 5"/>
          <p:cNvGrpSpPr/>
          <p:nvPr/>
        </p:nvGrpSpPr>
        <p:grpSpPr>
          <a:xfrm>
            <a:off x="6033171" y="1335286"/>
            <a:ext cx="2604580" cy="2378920"/>
            <a:chOff x="6033171" y="1335286"/>
            <a:chExt cx="2604580" cy="2378920"/>
          </a:xfrm>
        </p:grpSpPr>
        <p:sp>
          <p:nvSpPr>
            <p:cNvPr id="32" name="椭圆 31"/>
            <p:cNvSpPr/>
            <p:nvPr/>
          </p:nvSpPr>
          <p:spPr>
            <a:xfrm>
              <a:off x="6429454" y="3492533"/>
              <a:ext cx="221673" cy="2216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grpSp>
          <p:nvGrpSpPr>
            <p:cNvPr id="5" name="组 4"/>
            <p:cNvGrpSpPr/>
            <p:nvPr/>
          </p:nvGrpSpPr>
          <p:grpSpPr>
            <a:xfrm>
              <a:off x="6033171" y="1335286"/>
              <a:ext cx="2604580" cy="1815145"/>
              <a:chOff x="6033171" y="1335286"/>
              <a:chExt cx="2604580" cy="1815145"/>
            </a:xfrm>
          </p:grpSpPr>
          <p:sp>
            <p:nvSpPr>
              <p:cNvPr id="40" name="任意形状 39"/>
              <p:cNvSpPr/>
              <p:nvPr/>
            </p:nvSpPr>
            <p:spPr>
              <a:xfrm flipV="1">
                <a:off x="6033171" y="1335286"/>
                <a:ext cx="2604580" cy="1815145"/>
              </a:xfrm>
              <a:custGeom>
                <a:avLst/>
                <a:gdLst>
                  <a:gd name="connsiteX0" fmla="*/ 0 w 1953435"/>
                  <a:gd name="connsiteY0" fmla="*/ 1361359 h 1361359"/>
                  <a:gd name="connsiteX1" fmla="*/ 1953435 w 1953435"/>
                  <a:gd name="connsiteY1" fmla="*/ 1361359 h 1361359"/>
                  <a:gd name="connsiteX2" fmla="*/ 1953435 w 1953435"/>
                  <a:gd name="connsiteY2" fmla="*/ 145918 h 1361359"/>
                  <a:gd name="connsiteX3" fmla="*/ 472409 w 1953435"/>
                  <a:gd name="connsiteY3" fmla="*/ 145918 h 1361359"/>
                  <a:gd name="connsiteX4" fmla="*/ 376106 w 1953435"/>
                  <a:gd name="connsiteY4" fmla="*/ 0 h 1361359"/>
                  <a:gd name="connsiteX5" fmla="*/ 279802 w 1953435"/>
                  <a:gd name="connsiteY5" fmla="*/ 145918 h 1361359"/>
                  <a:gd name="connsiteX6" fmla="*/ 0 w 1953435"/>
                  <a:gd name="connsiteY6" fmla="*/ 145918 h 136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3435" h="1361359">
                    <a:moveTo>
                      <a:pt x="0" y="1361359"/>
                    </a:moveTo>
                    <a:lnTo>
                      <a:pt x="1953435" y="1361359"/>
                    </a:lnTo>
                    <a:lnTo>
                      <a:pt x="1953435" y="145918"/>
                    </a:lnTo>
                    <a:lnTo>
                      <a:pt x="472409" y="145918"/>
                    </a:lnTo>
                    <a:lnTo>
                      <a:pt x="376106" y="0"/>
                    </a:lnTo>
                    <a:lnTo>
                      <a:pt x="279802" y="145918"/>
                    </a:lnTo>
                    <a:lnTo>
                      <a:pt x="0" y="1459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文本框 8"/>
              <p:cNvSpPr txBox="1"/>
              <p:nvPr/>
            </p:nvSpPr>
            <p:spPr>
              <a:xfrm>
                <a:off x="6100051" y="1829147"/>
                <a:ext cx="2408275" cy="8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85">
                  <a:lnSpc>
                    <a:spcPct val="130000"/>
                  </a:lnSpc>
                </a:pPr>
                <a:r>
                  <a:rPr lang="zh-CN" altLang="en-US" sz="1333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顶部“开始”面板中可以对字体、字号、颜色、行距等进行修改。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100051" y="1467497"/>
                <a:ext cx="2095445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867" b="1" dirty="0">
                    <a:solidFill>
                      <a:schemeClr val="bg1"/>
                    </a:solidFill>
                    <a:latin typeface="Century Gothic"/>
                    <a:ea typeface="微软雅黑" charset="0"/>
                  </a:rPr>
                  <a:t>点击此处添加标题</a:t>
                </a:r>
              </a:p>
            </p:txBody>
          </p:sp>
        </p:grpSp>
        <p:cxnSp>
          <p:nvCxnSpPr>
            <p:cNvPr id="76" name="直线连接符 75"/>
            <p:cNvCxnSpPr>
              <a:stCxn id="40" idx="4"/>
              <a:endCxn id="32" idx="0"/>
            </p:cNvCxnSpPr>
            <p:nvPr/>
          </p:nvCxnSpPr>
          <p:spPr>
            <a:xfrm>
              <a:off x="6534645" y="3150431"/>
              <a:ext cx="5645" cy="342101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 9"/>
          <p:cNvGrpSpPr/>
          <p:nvPr/>
        </p:nvGrpSpPr>
        <p:grpSpPr>
          <a:xfrm>
            <a:off x="8603883" y="3492533"/>
            <a:ext cx="2604580" cy="2433114"/>
            <a:chOff x="8603883" y="3492533"/>
            <a:chExt cx="2604580" cy="2433114"/>
          </a:xfrm>
        </p:grpSpPr>
        <p:sp>
          <p:nvSpPr>
            <p:cNvPr id="33" name="椭圆 32"/>
            <p:cNvSpPr/>
            <p:nvPr/>
          </p:nvSpPr>
          <p:spPr>
            <a:xfrm>
              <a:off x="8989210" y="3492533"/>
              <a:ext cx="221673" cy="2216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8603883" y="4110502"/>
              <a:ext cx="2604580" cy="1815145"/>
            </a:xfrm>
            <a:custGeom>
              <a:avLst/>
              <a:gdLst>
                <a:gd name="connsiteX0" fmla="*/ 0 w 1953435"/>
                <a:gd name="connsiteY0" fmla="*/ 1361359 h 1361359"/>
                <a:gd name="connsiteX1" fmla="*/ 1953435 w 1953435"/>
                <a:gd name="connsiteY1" fmla="*/ 1361359 h 1361359"/>
                <a:gd name="connsiteX2" fmla="*/ 1953435 w 1953435"/>
                <a:gd name="connsiteY2" fmla="*/ 145918 h 1361359"/>
                <a:gd name="connsiteX3" fmla="*/ 472409 w 1953435"/>
                <a:gd name="connsiteY3" fmla="*/ 145918 h 1361359"/>
                <a:gd name="connsiteX4" fmla="*/ 376106 w 1953435"/>
                <a:gd name="connsiteY4" fmla="*/ 0 h 1361359"/>
                <a:gd name="connsiteX5" fmla="*/ 279802 w 1953435"/>
                <a:gd name="connsiteY5" fmla="*/ 145918 h 1361359"/>
                <a:gd name="connsiteX6" fmla="*/ 0 w 1953435"/>
                <a:gd name="connsiteY6" fmla="*/ 145918 h 136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3435" h="1361359">
                  <a:moveTo>
                    <a:pt x="0" y="1361359"/>
                  </a:moveTo>
                  <a:lnTo>
                    <a:pt x="1953435" y="1361359"/>
                  </a:lnTo>
                  <a:lnTo>
                    <a:pt x="1953435" y="145918"/>
                  </a:lnTo>
                  <a:lnTo>
                    <a:pt x="472409" y="145918"/>
                  </a:lnTo>
                  <a:lnTo>
                    <a:pt x="376106" y="0"/>
                  </a:lnTo>
                  <a:lnTo>
                    <a:pt x="279802" y="145918"/>
                  </a:lnTo>
                  <a:lnTo>
                    <a:pt x="0" y="1459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71" name="文本框 8"/>
            <p:cNvSpPr txBox="1"/>
            <p:nvPr/>
          </p:nvSpPr>
          <p:spPr>
            <a:xfrm>
              <a:off x="8709555" y="4862573"/>
              <a:ext cx="2408275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CN" altLang="en-US" sz="1333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8709555" y="4500923"/>
              <a:ext cx="209544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67" b="1" dirty="0">
                  <a:solidFill>
                    <a:schemeClr val="bg1"/>
                  </a:solidFill>
                  <a:latin typeface="Century Gothic"/>
                  <a:ea typeface="微软雅黑" charset="0"/>
                </a:rPr>
                <a:t>点击此处添加标题</a:t>
              </a:r>
            </a:p>
          </p:txBody>
        </p:sp>
        <p:cxnSp>
          <p:nvCxnSpPr>
            <p:cNvPr id="77" name="直线连接符 76"/>
            <p:cNvCxnSpPr>
              <a:stCxn id="45" idx="4"/>
              <a:endCxn id="33" idx="4"/>
            </p:cNvCxnSpPr>
            <p:nvPr/>
          </p:nvCxnSpPr>
          <p:spPr>
            <a:xfrm flipH="1" flipV="1">
              <a:off x="9100047" y="3714205"/>
              <a:ext cx="5311" cy="396296"/>
            </a:xfrm>
            <a:prstGeom prst="line">
              <a:avLst/>
            </a:prstGeom>
            <a:ln w="19050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矩形 77"/>
          <p:cNvSpPr/>
          <p:nvPr/>
        </p:nvSpPr>
        <p:spPr>
          <a:xfrm>
            <a:off x="1611468" y="3137581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79" name="矩形 78"/>
          <p:cNvSpPr/>
          <p:nvPr/>
        </p:nvSpPr>
        <p:spPr>
          <a:xfrm>
            <a:off x="4165581" y="3137581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80" name="矩形 79"/>
          <p:cNvSpPr/>
          <p:nvPr/>
        </p:nvSpPr>
        <p:spPr>
          <a:xfrm>
            <a:off x="6756319" y="3132985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81" name="矩形 80"/>
          <p:cNvSpPr/>
          <p:nvPr/>
        </p:nvSpPr>
        <p:spPr>
          <a:xfrm>
            <a:off x="9265399" y="3162992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latin typeface="Century Gothic"/>
                <a:ea typeface="微软雅黑" charset="0"/>
              </a:rPr>
              <a:t>点击此处添加标题</a:t>
            </a:r>
          </a:p>
        </p:txBody>
      </p:sp>
      <p:pic>
        <p:nvPicPr>
          <p:cNvPr id="34" name="图片 3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8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06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71472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_1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页面_2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模板页面_3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PL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sharepoint/v3/field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Words>327</Words>
  <Application>Microsoft Office PowerPoint</Application>
  <PresentationFormat>自定义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Arial</vt:lpstr>
      <vt:lpstr>Century Gothic</vt:lpstr>
      <vt:lpstr>Segoe UI Light</vt:lpstr>
      <vt:lpstr>模板页面_1</vt:lpstr>
      <vt:lpstr>模板页面_2</vt:lpstr>
      <vt:lpstr>模板页面_3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admin</cp:lastModifiedBy>
  <cp:revision>81</cp:revision>
  <dcterms:created xsi:type="dcterms:W3CDTF">2010-04-12T23:12:02Z</dcterms:created>
  <dcterms:modified xsi:type="dcterms:W3CDTF">2016-07-18T08:47:50Z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