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6429" autoAdjust="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24D94-F62A-41EA-8576-46D5CA3C60CF}" type="doc">
      <dgm:prSet loTypeId="urn:microsoft.com/office/officeart/2005/8/layout/chevron1" loCatId="process" qsTypeId="urn:microsoft.com/office/officeart/2005/8/quickstyle/simple4" qsCatId="simple" csTypeId="urn:microsoft.com/office/officeart/2005/8/colors/accent1_5" csCatId="accent1" phldr="1"/>
      <dgm:spPr/>
    </dgm:pt>
    <dgm:pt modelId="{5913C2EA-EC47-4BA6-978E-957F3FD46BE6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八月 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D1D58BD-72C0-4FD8-A972-776372E0284C}" type="parTrans" cxnId="{892B03D6-91A5-4FAA-9598-1C92941BBAC3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193B906-F4AD-4581-8E9E-50C17389C3BF}" type="sibTrans" cxnId="{892B03D6-91A5-4FAA-9598-1C92941BBAC3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B5A2B10-C83E-4584-B68F-BDB27D2D7BA0}">
      <dgm:prSet phldrT="[文本]"/>
      <dgm:spPr>
        <a:xfrm rot="17700000">
          <a:off x="379667" y="2802844"/>
          <a:ext cx="884708" cy="426573"/>
        </a:xfrm>
      </dgm:spPr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学期开始</a:t>
          </a:r>
        </a:p>
      </dgm:t>
    </dgm:pt>
    <dgm:pt modelId="{2D9FBA5B-FEAD-4CE5-ACB6-766E616D5BB5}" type="parTrans" cxnId="{DD1F6C43-0E50-48AB-99EA-F12907646A39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6951C28-D738-4F1E-8E1E-A4748D3196C5}" type="sibTrans" cxnId="{DD1F6C43-0E50-48AB-99EA-F12907646A39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2F17CAC-1C7F-4930-9E19-1F3BF59FE5C4}">
      <dgm:prSet phldrT="[文本]"/>
      <dgm:spPr>
        <a:xfrm rot="17700000">
          <a:off x="2153288" y="1339948"/>
          <a:ext cx="1022729" cy="492876"/>
        </a:xfrm>
      </dgm:spPr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九月</a:t>
          </a:r>
        </a:p>
      </dgm:t>
    </dgm:pt>
    <dgm:pt modelId="{8976591B-717E-41D3-AD4A-CFC1355538E0}" type="parTrans" cxnId="{FD9F1F95-3735-4AE4-A21B-787F6F65B5C3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D059E78-65D4-4D65-9648-8FB948D5E406}" type="sibTrans" cxnId="{FD9F1F95-3735-4AE4-A21B-787F6F65B5C3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939802B-FE52-4388-BE4C-39B4C0B339D6}">
      <dgm:prSet phldrT="[文本]"/>
      <dgm:spPr>
        <a:xfrm rot="17700000">
          <a:off x="2242314" y="2802844"/>
          <a:ext cx="884708" cy="426573"/>
        </a:xfrm>
      </dgm:spPr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精神周</a:t>
          </a:r>
        </a:p>
      </dgm:t>
    </dgm:pt>
    <dgm:pt modelId="{0772681E-2726-4046-98E1-6CB97FE6DD05}" type="parTrans" cxnId="{6B44F2BD-4740-4527-A9E4-31AFE38E35F9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EA92391-16E1-4A68-A41D-4FF6500558BA}" type="sibTrans" cxnId="{6B44F2BD-4740-4527-A9E4-31AFE38E35F9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62D328C-097D-4D38-AAC9-B75947616C75}">
      <dgm:prSet phldrT="[文本]"/>
      <dgm:spPr>
        <a:xfrm rot="17700000">
          <a:off x="2242314" y="2802844"/>
          <a:ext cx="884708" cy="426573"/>
        </a:xfrm>
      </dgm:spPr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学校图片</a:t>
          </a:r>
        </a:p>
      </dgm:t>
    </dgm:pt>
    <dgm:pt modelId="{8C07C8AE-DC7E-43B1-AF1D-3CD6A79D36E5}" type="parTrans" cxnId="{C8A79480-8423-48A4-8819-73716B5244A0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4BC7349-546D-48F0-9F7E-461F556F98E2}" type="sibTrans" cxnId="{C8A79480-8423-48A4-8819-73716B5244A0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06E2FF4-3EF7-493B-9598-15FE9A6DDDE3}">
      <dgm:prSet phldrT="[文本]"/>
      <dgm:spPr>
        <a:xfrm rot="17700000">
          <a:off x="3526988" y="1339948"/>
          <a:ext cx="1022729" cy="492876"/>
        </a:xfrm>
      </dgm:spPr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十月</a:t>
          </a:r>
        </a:p>
      </dgm:t>
    </dgm:pt>
    <dgm:pt modelId="{F940CEB0-E33F-4845-B79A-CA302F2D071E}" type="parTrans" cxnId="{7F264E76-29EE-443A-A133-F3EC203F8320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5E1301E-7C4E-4A27-A37A-0226E80CF09E}" type="sibTrans" cxnId="{7F264E76-29EE-443A-A133-F3EC203F8320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D25980A-D664-4CB4-97D8-81EC0E7A2D6A}">
      <dgm:prSet phldrT="[文本]"/>
      <dgm:spPr>
        <a:xfrm rot="17700000">
          <a:off x="3616014" y="2802844"/>
          <a:ext cx="884708" cy="426573"/>
        </a:xfrm>
      </dgm:spPr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返校日</a:t>
          </a:r>
        </a:p>
      </dgm:t>
    </dgm:pt>
    <dgm:pt modelId="{0D3CAAC4-026C-40F3-9DB2-52D2641F7592}" type="parTrans" cxnId="{FD88A0BF-EDF0-4233-B8A2-F94E6F9996D0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5492DCF-8AC0-4436-A87A-01826F0A9347}" type="sibTrans" cxnId="{FD88A0BF-EDF0-4233-B8A2-F94E6F9996D0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91569A1-5993-40FD-A9E6-7FA3E3FA9ECD}">
      <dgm:prSet phldrT="[文本]"/>
      <dgm:spPr>
        <a:xfrm rot="17700000">
          <a:off x="3616014" y="2802844"/>
          <a:ext cx="884708" cy="426573"/>
        </a:xfrm>
      </dgm:spPr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才艺表演</a:t>
          </a:r>
        </a:p>
      </dgm:t>
    </dgm:pt>
    <dgm:pt modelId="{64B93445-6513-4577-BCB0-AFC2937A8990}" type="parTrans" cxnId="{24F833AB-F08B-4678-8277-5FDA48C4F2FF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9411D0E-2C2F-4395-9833-ABA7938BF164}" type="sibTrans" cxnId="{24F833AB-F08B-4678-8277-5FDA48C4F2FF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D557B28-3CA3-411E-B702-8EF91D9CC55A}">
      <dgm:prSet phldrT="[文本]"/>
      <dgm:spPr>
        <a:xfrm rot="17700000">
          <a:off x="5478661" y="2802844"/>
          <a:ext cx="884708" cy="426573"/>
        </a:xfrm>
      </dgm:spPr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十一月</a:t>
          </a:r>
        </a:p>
      </dgm:t>
    </dgm:pt>
    <dgm:pt modelId="{230CE915-7083-4239-8702-4E2C31C2A252}" type="parTrans" cxnId="{F18A028E-FBA2-43ED-B58E-699453F21387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90CA341-2492-4011-818C-CC551A668D5F}" type="sibTrans" cxnId="{F18A028E-FBA2-43ED-B58E-699453F21387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46F5F61-7D7B-44A6-9FE1-1EC88BBA857C}">
      <dgm:prSet phldrT="[文本]"/>
      <dgm:spPr>
        <a:xfrm rot="17700000">
          <a:off x="5478661" y="2802844"/>
          <a:ext cx="884708" cy="426573"/>
        </a:xfrm>
      </dgm:spPr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秋 假</a:t>
          </a:r>
        </a:p>
      </dgm:t>
    </dgm:pt>
    <dgm:pt modelId="{F298ADFF-8957-43B8-B1FA-E8941EC002BB}" type="parTrans" cxnId="{A5A859B5-5A78-4807-8DCA-90979738938A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374784E-3E39-4DE0-A9F6-6D16EE38834D}" type="sibTrans" cxnId="{A5A859B5-5A78-4807-8DCA-90979738938A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616B34A-C65E-4028-BD54-33C9E29DF821}">
      <dgm:prSet phldrT="[文本]"/>
      <dgm:spPr>
        <a:xfrm rot="17700000">
          <a:off x="6763335" y="1339948"/>
          <a:ext cx="1022729" cy="492876"/>
        </a:xfrm>
      </dgm:spPr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十二月</a:t>
          </a:r>
        </a:p>
      </dgm:t>
    </dgm:pt>
    <dgm:pt modelId="{F8F7CD8B-B5B7-4DE0-8DEB-562A19317CF4}" type="parTrans" cxnId="{B62DC789-1704-4AA5-8521-36F098E8F1D7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F6EBA4E-8CBE-4FF4-A9F1-D1B3FD1E4634}" type="sibTrans" cxnId="{B62DC789-1704-4AA5-8521-36F098E8F1D7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5660B59-7A08-41D1-8319-52A51C105EFE}">
      <dgm:prSet phldrT="[文本]"/>
      <dgm:spPr>
        <a:xfrm rot="17700000">
          <a:off x="6852361" y="2802844"/>
          <a:ext cx="884708" cy="426573"/>
        </a:xfrm>
      </dgm:spPr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寒假</a:t>
          </a:r>
        </a:p>
      </dgm:t>
    </dgm:pt>
    <dgm:pt modelId="{1A0EADB2-530F-4DE6-BB2C-447B35F74446}" type="parTrans" cxnId="{C505617C-2062-4179-A19D-84E2659D2D1E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C07418C-BAC2-4AF0-9EFA-E881130396E4}" type="sibTrans" cxnId="{C505617C-2062-4179-A19D-84E2659D2D1E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C728E32-19DA-49E7-8AED-BB7BECF753E9}">
      <dgm:prSet phldrT="[文本]"/>
      <dgm:spPr>
        <a:xfrm rot="17700000">
          <a:off x="6852361" y="2802844"/>
          <a:ext cx="884708" cy="426573"/>
        </a:xfrm>
      </dgm:spPr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学期结束</a:t>
          </a:r>
        </a:p>
      </dgm:t>
    </dgm:pt>
    <dgm:pt modelId="{FB7FBFFB-CB93-4AA0-832E-5B598B7BB8C9}" type="parTrans" cxnId="{00369DB2-B4A6-431B-A2F3-4BC06F0C16C4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68CB43A-B93D-4661-9A32-3F5A5E6FC959}" type="sibTrans" cxnId="{00369DB2-B4A6-431B-A2F3-4BC06F0C16C4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67F2006-D279-4369-849E-C84C8D176B98}" type="pres">
      <dgm:prSet presAssocID="{66224D94-F62A-41EA-8576-46D5CA3C60CF}" presName="Name0" presStyleCnt="0">
        <dgm:presLayoutVars>
          <dgm:dir/>
          <dgm:animLvl val="lvl"/>
          <dgm:resizeHandles val="exact"/>
        </dgm:presLayoutVars>
      </dgm:prSet>
      <dgm:spPr/>
    </dgm:pt>
    <dgm:pt modelId="{46F1B564-5BA3-49D1-B7B6-39DED4A2EF71}" type="pres">
      <dgm:prSet presAssocID="{5913C2EA-EC47-4BA6-978E-957F3FD46BE6}" presName="composite" presStyleCnt="0"/>
      <dgm:spPr/>
    </dgm:pt>
    <dgm:pt modelId="{ADE2F27E-6741-44AF-9B5B-55E70DF92333}" type="pres">
      <dgm:prSet presAssocID="{5913C2EA-EC47-4BA6-978E-957F3FD46BE6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33632923-B5CC-4012-9230-E80CD1357A89}" type="pres">
      <dgm:prSet presAssocID="{5913C2EA-EC47-4BA6-978E-957F3FD46BE6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65A6E976-807F-40B6-97A8-C0354385BAC8}" type="pres">
      <dgm:prSet presAssocID="{6193B906-F4AD-4581-8E9E-50C17389C3BF}" presName="space" presStyleCnt="0"/>
      <dgm:spPr/>
    </dgm:pt>
    <dgm:pt modelId="{B983423F-2215-4522-AEAB-F4C6E947CD3F}" type="pres">
      <dgm:prSet presAssocID="{72F17CAC-1C7F-4930-9E19-1F3BF59FE5C4}" presName="composite" presStyleCnt="0"/>
      <dgm:spPr/>
    </dgm:pt>
    <dgm:pt modelId="{140214F8-1F22-46EC-85BD-346BED084889}" type="pres">
      <dgm:prSet presAssocID="{72F17CAC-1C7F-4930-9E19-1F3BF59FE5C4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3BEBCDC4-1F5B-438E-ACB1-712010A3AF47}" type="pres">
      <dgm:prSet presAssocID="{72F17CAC-1C7F-4930-9E19-1F3BF59FE5C4}" presName="desTx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0324881C-3C44-469D-8461-AEFA1F07502E}" type="pres">
      <dgm:prSet presAssocID="{AD059E78-65D4-4D65-9648-8FB948D5E406}" presName="space" presStyleCnt="0"/>
      <dgm:spPr/>
    </dgm:pt>
    <dgm:pt modelId="{C70F3B49-9C7D-4DE6-9C96-4811B5FACAA7}" type="pres">
      <dgm:prSet presAssocID="{006E2FF4-3EF7-493B-9598-15FE9A6DDDE3}" presName="composite" presStyleCnt="0"/>
      <dgm:spPr/>
    </dgm:pt>
    <dgm:pt modelId="{98C104A4-957C-4859-813D-FD6E50F20C6A}" type="pres">
      <dgm:prSet presAssocID="{006E2FF4-3EF7-493B-9598-15FE9A6DDDE3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9BE3FA39-9100-4080-9FC9-4932B5229A2A}" type="pres">
      <dgm:prSet presAssocID="{006E2FF4-3EF7-493B-9598-15FE9A6DDDE3}" presName="desTx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AF1BE509-5E85-460E-8720-7B3335C06570}" type="pres">
      <dgm:prSet presAssocID="{85E1301E-7C4E-4A27-A37A-0226E80CF09E}" presName="space" presStyleCnt="0"/>
      <dgm:spPr/>
    </dgm:pt>
    <dgm:pt modelId="{15212497-6749-48A9-9288-C76A881AAE6A}" type="pres">
      <dgm:prSet presAssocID="{4D557B28-3CA3-411E-B702-8EF91D9CC55A}" presName="composite" presStyleCnt="0"/>
      <dgm:spPr/>
    </dgm:pt>
    <dgm:pt modelId="{F51DCB34-B109-49B2-A50B-6B3F773FB6AA}" type="pres">
      <dgm:prSet presAssocID="{4D557B28-3CA3-411E-B702-8EF91D9CC55A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697E5793-754B-44C0-A5C7-23047E2611D4}" type="pres">
      <dgm:prSet presAssocID="{4D557B28-3CA3-411E-B702-8EF91D9CC55A}" presName="desTx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BD7DE618-2E86-4D28-BC04-78F1969BC908}" type="pres">
      <dgm:prSet presAssocID="{290CA341-2492-4011-818C-CC551A668D5F}" presName="space" presStyleCnt="0"/>
      <dgm:spPr/>
    </dgm:pt>
    <dgm:pt modelId="{408E5A0F-FE11-4DCF-BAD6-A3B26F430B3B}" type="pres">
      <dgm:prSet presAssocID="{0616B34A-C65E-4028-BD54-33C9E29DF821}" presName="composite" presStyleCnt="0"/>
      <dgm:spPr/>
    </dgm:pt>
    <dgm:pt modelId="{5B08B5AA-C837-4AD9-8D57-0C9E6C89F271}" type="pres">
      <dgm:prSet presAssocID="{0616B34A-C65E-4028-BD54-33C9E29DF821}" presName="par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EF382212-9026-48C7-AA80-4C8260C16EB5}" type="pres">
      <dgm:prSet presAssocID="{0616B34A-C65E-4028-BD54-33C9E29DF821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FD88A0BF-EDF0-4233-B8A2-F94E6F9996D0}" srcId="{006E2FF4-3EF7-493B-9598-15FE9A6DDDE3}" destId="{ED25980A-D664-4CB4-97D8-81EC0E7A2D6A}" srcOrd="0" destOrd="0" parTransId="{0D3CAAC4-026C-40F3-9DB2-52D2641F7592}" sibTransId="{75492DCF-8AC0-4436-A87A-01826F0A9347}"/>
    <dgm:cxn modelId="{106C2048-E474-4CBC-8544-DB6B675EF5F6}" type="presOf" srcId="{446F5F61-7D7B-44A6-9FE1-1EC88BBA857C}" destId="{697E5793-754B-44C0-A5C7-23047E2611D4}" srcOrd="0" destOrd="0" presId="urn:microsoft.com/office/officeart/2005/8/layout/chevron1"/>
    <dgm:cxn modelId="{B62DC789-1704-4AA5-8521-36F098E8F1D7}" srcId="{66224D94-F62A-41EA-8576-46D5CA3C60CF}" destId="{0616B34A-C65E-4028-BD54-33C9E29DF821}" srcOrd="4" destOrd="0" parTransId="{F8F7CD8B-B5B7-4DE0-8DEB-562A19317CF4}" sibTransId="{2F6EBA4E-8CBE-4FF4-A9F1-D1B3FD1E4634}"/>
    <dgm:cxn modelId="{9381EBE3-13E1-422C-9AB9-7391BF02E094}" type="presOf" srcId="{DC728E32-19DA-49E7-8AED-BB7BECF753E9}" destId="{EF382212-9026-48C7-AA80-4C8260C16EB5}" srcOrd="0" destOrd="1" presId="urn:microsoft.com/office/officeart/2005/8/layout/chevron1"/>
    <dgm:cxn modelId="{66CEFFFF-B351-4639-A1D4-A1F20EA2E0DD}" type="presOf" srcId="{3B5A2B10-C83E-4584-B68F-BDB27D2D7BA0}" destId="{33632923-B5CC-4012-9230-E80CD1357A89}" srcOrd="0" destOrd="0" presId="urn:microsoft.com/office/officeart/2005/8/layout/chevron1"/>
    <dgm:cxn modelId="{C45DC229-4D35-4D16-A174-F7BD1D802320}" type="presOf" srcId="{D939802B-FE52-4388-BE4C-39B4C0B339D6}" destId="{3BEBCDC4-1F5B-438E-ACB1-712010A3AF47}" srcOrd="0" destOrd="0" presId="urn:microsoft.com/office/officeart/2005/8/layout/chevron1"/>
    <dgm:cxn modelId="{AE68DA6E-A4D1-42B4-A8E6-FF4D4B8572BA}" type="presOf" srcId="{72F17CAC-1C7F-4930-9E19-1F3BF59FE5C4}" destId="{140214F8-1F22-46EC-85BD-346BED084889}" srcOrd="0" destOrd="0" presId="urn:microsoft.com/office/officeart/2005/8/layout/chevron1"/>
    <dgm:cxn modelId="{C71BB083-4B91-4FD1-BA2B-ABDE8A1CB575}" type="presOf" srcId="{ED25980A-D664-4CB4-97D8-81EC0E7A2D6A}" destId="{9BE3FA39-9100-4080-9FC9-4932B5229A2A}" srcOrd="0" destOrd="0" presId="urn:microsoft.com/office/officeart/2005/8/layout/chevron1"/>
    <dgm:cxn modelId="{24F833AB-F08B-4678-8277-5FDA48C4F2FF}" srcId="{006E2FF4-3EF7-493B-9598-15FE9A6DDDE3}" destId="{191569A1-5993-40FD-A9E6-7FA3E3FA9ECD}" srcOrd="1" destOrd="0" parTransId="{64B93445-6513-4577-BCB0-AFC2937A8990}" sibTransId="{09411D0E-2C2F-4395-9833-ABA7938BF164}"/>
    <dgm:cxn modelId="{DD1F6C43-0E50-48AB-99EA-F12907646A39}" srcId="{5913C2EA-EC47-4BA6-978E-957F3FD46BE6}" destId="{3B5A2B10-C83E-4584-B68F-BDB27D2D7BA0}" srcOrd="0" destOrd="0" parTransId="{2D9FBA5B-FEAD-4CE5-ACB6-766E616D5BB5}" sibTransId="{06951C28-D738-4F1E-8E1E-A4748D3196C5}"/>
    <dgm:cxn modelId="{7F264E76-29EE-443A-A133-F3EC203F8320}" srcId="{66224D94-F62A-41EA-8576-46D5CA3C60CF}" destId="{006E2FF4-3EF7-493B-9598-15FE9A6DDDE3}" srcOrd="2" destOrd="0" parTransId="{F940CEB0-E33F-4845-B79A-CA302F2D071E}" sibTransId="{85E1301E-7C4E-4A27-A37A-0226E80CF09E}"/>
    <dgm:cxn modelId="{0C137C28-81E2-4667-8F08-46757F47666B}" type="presOf" srcId="{0616B34A-C65E-4028-BD54-33C9E29DF821}" destId="{5B08B5AA-C837-4AD9-8D57-0C9E6C89F271}" srcOrd="0" destOrd="0" presId="urn:microsoft.com/office/officeart/2005/8/layout/chevron1"/>
    <dgm:cxn modelId="{FD9F1F95-3735-4AE4-A21B-787F6F65B5C3}" srcId="{66224D94-F62A-41EA-8576-46D5CA3C60CF}" destId="{72F17CAC-1C7F-4930-9E19-1F3BF59FE5C4}" srcOrd="1" destOrd="0" parTransId="{8976591B-717E-41D3-AD4A-CFC1355538E0}" sibTransId="{AD059E78-65D4-4D65-9648-8FB948D5E406}"/>
    <dgm:cxn modelId="{A5A859B5-5A78-4807-8DCA-90979738938A}" srcId="{4D557B28-3CA3-411E-B702-8EF91D9CC55A}" destId="{446F5F61-7D7B-44A6-9FE1-1EC88BBA857C}" srcOrd="0" destOrd="0" parTransId="{F298ADFF-8957-43B8-B1FA-E8941EC002BB}" sibTransId="{B374784E-3E39-4DE0-A9F6-6D16EE38834D}"/>
    <dgm:cxn modelId="{D619D3BE-4CBF-44B3-BB7E-F1B39ECE9C24}" type="presOf" srcId="{006E2FF4-3EF7-493B-9598-15FE9A6DDDE3}" destId="{98C104A4-957C-4859-813D-FD6E50F20C6A}" srcOrd="0" destOrd="0" presId="urn:microsoft.com/office/officeart/2005/8/layout/chevron1"/>
    <dgm:cxn modelId="{FA05B55D-9F62-4170-903C-1DD0BB816A7D}" type="presOf" srcId="{F62D328C-097D-4D38-AAC9-B75947616C75}" destId="{3BEBCDC4-1F5B-438E-ACB1-712010A3AF47}" srcOrd="0" destOrd="1" presId="urn:microsoft.com/office/officeart/2005/8/layout/chevron1"/>
    <dgm:cxn modelId="{6E8F901B-DDCE-46B5-93DD-FD38FE247D70}" type="presOf" srcId="{D5660B59-7A08-41D1-8319-52A51C105EFE}" destId="{EF382212-9026-48C7-AA80-4C8260C16EB5}" srcOrd="0" destOrd="0" presId="urn:microsoft.com/office/officeart/2005/8/layout/chevron1"/>
    <dgm:cxn modelId="{6B44F2BD-4740-4527-A9E4-31AFE38E35F9}" srcId="{72F17CAC-1C7F-4930-9E19-1F3BF59FE5C4}" destId="{D939802B-FE52-4388-BE4C-39B4C0B339D6}" srcOrd="0" destOrd="0" parTransId="{0772681E-2726-4046-98E1-6CB97FE6DD05}" sibTransId="{0EA92391-16E1-4A68-A41D-4FF6500558BA}"/>
    <dgm:cxn modelId="{892B03D6-91A5-4FAA-9598-1C92941BBAC3}" srcId="{66224D94-F62A-41EA-8576-46D5CA3C60CF}" destId="{5913C2EA-EC47-4BA6-978E-957F3FD46BE6}" srcOrd="0" destOrd="0" parTransId="{6D1D58BD-72C0-4FD8-A972-776372E0284C}" sibTransId="{6193B906-F4AD-4581-8E9E-50C17389C3BF}"/>
    <dgm:cxn modelId="{3633A20D-513D-40C5-86DC-C40E80BE440E}" type="presOf" srcId="{66224D94-F62A-41EA-8576-46D5CA3C60CF}" destId="{767F2006-D279-4369-849E-C84C8D176B98}" srcOrd="0" destOrd="0" presId="urn:microsoft.com/office/officeart/2005/8/layout/chevron1"/>
    <dgm:cxn modelId="{C505617C-2062-4179-A19D-84E2659D2D1E}" srcId="{0616B34A-C65E-4028-BD54-33C9E29DF821}" destId="{D5660B59-7A08-41D1-8319-52A51C105EFE}" srcOrd="0" destOrd="0" parTransId="{1A0EADB2-530F-4DE6-BB2C-447B35F74446}" sibTransId="{2C07418C-BAC2-4AF0-9EFA-E881130396E4}"/>
    <dgm:cxn modelId="{C8A79480-8423-48A4-8819-73716B5244A0}" srcId="{72F17CAC-1C7F-4930-9E19-1F3BF59FE5C4}" destId="{F62D328C-097D-4D38-AAC9-B75947616C75}" srcOrd="1" destOrd="0" parTransId="{8C07C8AE-DC7E-43B1-AF1D-3CD6A79D36E5}" sibTransId="{84BC7349-546D-48F0-9F7E-461F556F98E2}"/>
    <dgm:cxn modelId="{00369DB2-B4A6-431B-A2F3-4BC06F0C16C4}" srcId="{0616B34A-C65E-4028-BD54-33C9E29DF821}" destId="{DC728E32-19DA-49E7-8AED-BB7BECF753E9}" srcOrd="1" destOrd="0" parTransId="{FB7FBFFB-CB93-4AA0-832E-5B598B7BB8C9}" sibTransId="{A68CB43A-B93D-4661-9A32-3F5A5E6FC959}"/>
    <dgm:cxn modelId="{C2582D67-237D-45D4-BE68-52D236FEE058}" type="presOf" srcId="{5913C2EA-EC47-4BA6-978E-957F3FD46BE6}" destId="{ADE2F27E-6741-44AF-9B5B-55E70DF92333}" srcOrd="0" destOrd="0" presId="urn:microsoft.com/office/officeart/2005/8/layout/chevron1"/>
    <dgm:cxn modelId="{F18A028E-FBA2-43ED-B58E-699453F21387}" srcId="{66224D94-F62A-41EA-8576-46D5CA3C60CF}" destId="{4D557B28-3CA3-411E-B702-8EF91D9CC55A}" srcOrd="3" destOrd="0" parTransId="{230CE915-7083-4239-8702-4E2C31C2A252}" sibTransId="{290CA341-2492-4011-818C-CC551A668D5F}"/>
    <dgm:cxn modelId="{F0818D02-C405-44F4-BFE7-4982ECE8EC86}" type="presOf" srcId="{4D557B28-3CA3-411E-B702-8EF91D9CC55A}" destId="{F51DCB34-B109-49B2-A50B-6B3F773FB6AA}" srcOrd="0" destOrd="0" presId="urn:microsoft.com/office/officeart/2005/8/layout/chevron1"/>
    <dgm:cxn modelId="{2E045D3E-F952-4820-8368-C2F4F69F6F95}" type="presOf" srcId="{191569A1-5993-40FD-A9E6-7FA3E3FA9ECD}" destId="{9BE3FA39-9100-4080-9FC9-4932B5229A2A}" srcOrd="0" destOrd="1" presId="urn:microsoft.com/office/officeart/2005/8/layout/chevron1"/>
    <dgm:cxn modelId="{FA6379D2-7A8E-49E9-9446-BBF3A9245645}" type="presParOf" srcId="{767F2006-D279-4369-849E-C84C8D176B98}" destId="{46F1B564-5BA3-49D1-B7B6-39DED4A2EF71}" srcOrd="0" destOrd="0" presId="urn:microsoft.com/office/officeart/2005/8/layout/chevron1"/>
    <dgm:cxn modelId="{AA5DD966-7F22-49A8-BC77-30A31EBC5C85}" type="presParOf" srcId="{46F1B564-5BA3-49D1-B7B6-39DED4A2EF71}" destId="{ADE2F27E-6741-44AF-9B5B-55E70DF92333}" srcOrd="0" destOrd="0" presId="urn:microsoft.com/office/officeart/2005/8/layout/chevron1"/>
    <dgm:cxn modelId="{5821A4DA-1569-48E5-8D2F-19046EC93680}" type="presParOf" srcId="{46F1B564-5BA3-49D1-B7B6-39DED4A2EF71}" destId="{33632923-B5CC-4012-9230-E80CD1357A89}" srcOrd="1" destOrd="0" presId="urn:microsoft.com/office/officeart/2005/8/layout/chevron1"/>
    <dgm:cxn modelId="{D37BFADD-09F2-46FA-AE52-253FA2666792}" type="presParOf" srcId="{767F2006-D279-4369-849E-C84C8D176B98}" destId="{65A6E976-807F-40B6-97A8-C0354385BAC8}" srcOrd="1" destOrd="0" presId="urn:microsoft.com/office/officeart/2005/8/layout/chevron1"/>
    <dgm:cxn modelId="{85B8BA3A-9A50-4FDA-92A5-1ADD17E94748}" type="presParOf" srcId="{767F2006-D279-4369-849E-C84C8D176B98}" destId="{B983423F-2215-4522-AEAB-F4C6E947CD3F}" srcOrd="2" destOrd="0" presId="urn:microsoft.com/office/officeart/2005/8/layout/chevron1"/>
    <dgm:cxn modelId="{6775CA12-8447-43D0-A101-853C2328E016}" type="presParOf" srcId="{B983423F-2215-4522-AEAB-F4C6E947CD3F}" destId="{140214F8-1F22-46EC-85BD-346BED084889}" srcOrd="0" destOrd="0" presId="urn:microsoft.com/office/officeart/2005/8/layout/chevron1"/>
    <dgm:cxn modelId="{86FBE604-0E2E-468F-B641-1E8236E77FBC}" type="presParOf" srcId="{B983423F-2215-4522-AEAB-F4C6E947CD3F}" destId="{3BEBCDC4-1F5B-438E-ACB1-712010A3AF47}" srcOrd="1" destOrd="0" presId="urn:microsoft.com/office/officeart/2005/8/layout/chevron1"/>
    <dgm:cxn modelId="{D255CD6F-5246-4B18-8260-864E583B75CA}" type="presParOf" srcId="{767F2006-D279-4369-849E-C84C8D176B98}" destId="{0324881C-3C44-469D-8461-AEFA1F07502E}" srcOrd="3" destOrd="0" presId="urn:microsoft.com/office/officeart/2005/8/layout/chevron1"/>
    <dgm:cxn modelId="{93EEC494-B9B4-4F17-A9C8-1BDD2377DC99}" type="presParOf" srcId="{767F2006-D279-4369-849E-C84C8D176B98}" destId="{C70F3B49-9C7D-4DE6-9C96-4811B5FACAA7}" srcOrd="4" destOrd="0" presId="urn:microsoft.com/office/officeart/2005/8/layout/chevron1"/>
    <dgm:cxn modelId="{F7A3CF00-D14D-4483-BC6B-BB4BA28263A6}" type="presParOf" srcId="{C70F3B49-9C7D-4DE6-9C96-4811B5FACAA7}" destId="{98C104A4-957C-4859-813D-FD6E50F20C6A}" srcOrd="0" destOrd="0" presId="urn:microsoft.com/office/officeart/2005/8/layout/chevron1"/>
    <dgm:cxn modelId="{ACBCF3B0-EBCB-4F03-AB4D-7C63EF111EC8}" type="presParOf" srcId="{C70F3B49-9C7D-4DE6-9C96-4811B5FACAA7}" destId="{9BE3FA39-9100-4080-9FC9-4932B5229A2A}" srcOrd="1" destOrd="0" presId="urn:microsoft.com/office/officeart/2005/8/layout/chevron1"/>
    <dgm:cxn modelId="{EFEBB869-517F-4840-9BB2-34312FB13900}" type="presParOf" srcId="{767F2006-D279-4369-849E-C84C8D176B98}" destId="{AF1BE509-5E85-460E-8720-7B3335C06570}" srcOrd="5" destOrd="0" presId="urn:microsoft.com/office/officeart/2005/8/layout/chevron1"/>
    <dgm:cxn modelId="{4F58791F-8793-48E1-B222-1F546B4D8117}" type="presParOf" srcId="{767F2006-D279-4369-849E-C84C8D176B98}" destId="{15212497-6749-48A9-9288-C76A881AAE6A}" srcOrd="6" destOrd="0" presId="urn:microsoft.com/office/officeart/2005/8/layout/chevron1"/>
    <dgm:cxn modelId="{710BD1A8-7791-4CF9-8AC3-7D277428ED6F}" type="presParOf" srcId="{15212497-6749-48A9-9288-C76A881AAE6A}" destId="{F51DCB34-B109-49B2-A50B-6B3F773FB6AA}" srcOrd="0" destOrd="0" presId="urn:microsoft.com/office/officeart/2005/8/layout/chevron1"/>
    <dgm:cxn modelId="{8993DC07-2E0E-4AC2-BE2B-B915CEB8E38F}" type="presParOf" srcId="{15212497-6749-48A9-9288-C76A881AAE6A}" destId="{697E5793-754B-44C0-A5C7-23047E2611D4}" srcOrd="1" destOrd="0" presId="urn:microsoft.com/office/officeart/2005/8/layout/chevron1"/>
    <dgm:cxn modelId="{9CACA72B-976B-4499-A5FE-BC9FEF7A9688}" type="presParOf" srcId="{767F2006-D279-4369-849E-C84C8D176B98}" destId="{BD7DE618-2E86-4D28-BC04-78F1969BC908}" srcOrd="7" destOrd="0" presId="urn:microsoft.com/office/officeart/2005/8/layout/chevron1"/>
    <dgm:cxn modelId="{489CC80A-8BB7-4D3A-97A3-DE2174462C45}" type="presParOf" srcId="{767F2006-D279-4369-849E-C84C8D176B98}" destId="{408E5A0F-FE11-4DCF-BAD6-A3B26F430B3B}" srcOrd="8" destOrd="0" presId="urn:microsoft.com/office/officeart/2005/8/layout/chevron1"/>
    <dgm:cxn modelId="{903F7E50-3745-4FD2-9980-0A904A98ECEF}" type="presParOf" srcId="{408E5A0F-FE11-4DCF-BAD6-A3B26F430B3B}" destId="{5B08B5AA-C837-4AD9-8D57-0C9E6C89F271}" srcOrd="0" destOrd="0" presId="urn:microsoft.com/office/officeart/2005/8/layout/chevron1"/>
    <dgm:cxn modelId="{26349687-3D90-40AE-9659-E978142D386E}" type="presParOf" srcId="{408E5A0F-FE11-4DCF-BAD6-A3B26F430B3B}" destId="{EF382212-9026-48C7-AA80-4C8260C16EB5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2F27E-6741-44AF-9B5B-55E70DF92333}">
      <dsp:nvSpPr>
        <dsp:cNvPr id="0" name=""/>
        <dsp:cNvSpPr/>
      </dsp:nvSpPr>
      <dsp:spPr>
        <a:xfrm>
          <a:off x="696" y="861554"/>
          <a:ext cx="1879401" cy="751760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八月 </a:t>
          </a:r>
          <a:endParaRPr lang="zh-CN" sz="2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76576" y="861554"/>
        <a:ext cx="1127641" cy="751760"/>
      </dsp:txXfrm>
    </dsp:sp>
    <dsp:sp modelId="{33632923-B5CC-4012-9230-E80CD1357A89}">
      <dsp:nvSpPr>
        <dsp:cNvPr id="0" name=""/>
        <dsp:cNvSpPr/>
      </dsp:nvSpPr>
      <dsp:spPr>
        <a:xfrm>
          <a:off x="696" y="1707285"/>
          <a:ext cx="1503521" cy="10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学期开始</a:t>
          </a:r>
        </a:p>
      </dsp:txBody>
      <dsp:txXfrm>
        <a:off x="696" y="1707285"/>
        <a:ext cx="1503521" cy="1045898"/>
      </dsp:txXfrm>
    </dsp:sp>
    <dsp:sp modelId="{140214F8-1F22-46EC-85BD-346BED084889}">
      <dsp:nvSpPr>
        <dsp:cNvPr id="0" name=""/>
        <dsp:cNvSpPr/>
      </dsp:nvSpPr>
      <dsp:spPr>
        <a:xfrm>
          <a:off x="1664097" y="861554"/>
          <a:ext cx="1879401" cy="751760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九月</a:t>
          </a:r>
        </a:p>
      </dsp:txBody>
      <dsp:txXfrm>
        <a:off x="2039977" y="861554"/>
        <a:ext cx="1127641" cy="751760"/>
      </dsp:txXfrm>
    </dsp:sp>
    <dsp:sp modelId="{3BEBCDC4-1F5B-438E-ACB1-712010A3AF47}">
      <dsp:nvSpPr>
        <dsp:cNvPr id="0" name=""/>
        <dsp:cNvSpPr/>
      </dsp:nvSpPr>
      <dsp:spPr>
        <a:xfrm>
          <a:off x="1664097" y="1707285"/>
          <a:ext cx="1503521" cy="10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精神周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学校图片</a:t>
          </a:r>
        </a:p>
      </dsp:txBody>
      <dsp:txXfrm>
        <a:off x="1664097" y="1707285"/>
        <a:ext cx="1503521" cy="1045898"/>
      </dsp:txXfrm>
    </dsp:sp>
    <dsp:sp modelId="{98C104A4-957C-4859-813D-FD6E50F20C6A}">
      <dsp:nvSpPr>
        <dsp:cNvPr id="0" name=""/>
        <dsp:cNvSpPr/>
      </dsp:nvSpPr>
      <dsp:spPr>
        <a:xfrm>
          <a:off x="3327499" y="861554"/>
          <a:ext cx="1879401" cy="751760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十月</a:t>
          </a:r>
        </a:p>
      </dsp:txBody>
      <dsp:txXfrm>
        <a:off x="3703379" y="861554"/>
        <a:ext cx="1127641" cy="751760"/>
      </dsp:txXfrm>
    </dsp:sp>
    <dsp:sp modelId="{9BE3FA39-9100-4080-9FC9-4932B5229A2A}">
      <dsp:nvSpPr>
        <dsp:cNvPr id="0" name=""/>
        <dsp:cNvSpPr/>
      </dsp:nvSpPr>
      <dsp:spPr>
        <a:xfrm>
          <a:off x="3327499" y="1707285"/>
          <a:ext cx="1503521" cy="10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返校日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才艺表演</a:t>
          </a:r>
        </a:p>
      </dsp:txBody>
      <dsp:txXfrm>
        <a:off x="3327499" y="1707285"/>
        <a:ext cx="1503521" cy="1045898"/>
      </dsp:txXfrm>
    </dsp:sp>
    <dsp:sp modelId="{F51DCB34-B109-49B2-A50B-6B3F773FB6AA}">
      <dsp:nvSpPr>
        <dsp:cNvPr id="0" name=""/>
        <dsp:cNvSpPr/>
      </dsp:nvSpPr>
      <dsp:spPr>
        <a:xfrm>
          <a:off x="4990900" y="861554"/>
          <a:ext cx="1879401" cy="751760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十一月</a:t>
          </a:r>
        </a:p>
      </dsp:txBody>
      <dsp:txXfrm>
        <a:off x="5366780" y="861554"/>
        <a:ext cx="1127641" cy="751760"/>
      </dsp:txXfrm>
    </dsp:sp>
    <dsp:sp modelId="{697E5793-754B-44C0-A5C7-23047E2611D4}">
      <dsp:nvSpPr>
        <dsp:cNvPr id="0" name=""/>
        <dsp:cNvSpPr/>
      </dsp:nvSpPr>
      <dsp:spPr>
        <a:xfrm>
          <a:off x="4990900" y="1707285"/>
          <a:ext cx="1503521" cy="10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秋 假</a:t>
          </a:r>
        </a:p>
      </dsp:txBody>
      <dsp:txXfrm>
        <a:off x="4990900" y="1707285"/>
        <a:ext cx="1503521" cy="1045898"/>
      </dsp:txXfrm>
    </dsp:sp>
    <dsp:sp modelId="{5B08B5AA-C837-4AD9-8D57-0C9E6C89F271}">
      <dsp:nvSpPr>
        <dsp:cNvPr id="0" name=""/>
        <dsp:cNvSpPr/>
      </dsp:nvSpPr>
      <dsp:spPr>
        <a:xfrm>
          <a:off x="6654302" y="861554"/>
          <a:ext cx="1879401" cy="751760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十二月</a:t>
          </a:r>
        </a:p>
      </dsp:txBody>
      <dsp:txXfrm>
        <a:off x="7030182" y="861554"/>
        <a:ext cx="1127641" cy="751760"/>
      </dsp:txXfrm>
    </dsp:sp>
    <dsp:sp modelId="{EF382212-9026-48C7-AA80-4C8260C16EB5}">
      <dsp:nvSpPr>
        <dsp:cNvPr id="0" name=""/>
        <dsp:cNvSpPr/>
      </dsp:nvSpPr>
      <dsp:spPr>
        <a:xfrm>
          <a:off x="6654302" y="1707285"/>
          <a:ext cx="1503521" cy="10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寒假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学期结束</a:t>
          </a:r>
        </a:p>
      </dsp:txBody>
      <dsp:txXfrm>
        <a:off x="6654302" y="1707285"/>
        <a:ext cx="1503521" cy="1045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BA23F-19E5-4923-B411-D412522C2833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1DCBE-8046-478B-A13E-8A6D29E9B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6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1DCBE-8046-478B-A13E-8A6D29E9B9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 latinLnBrk="0">
              <a:defRPr lang="zh-CN" sz="4800">
                <a:effectLst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83E9-2A67-49B6-9D42-B2320D83EB10}" type="datetimeFigureOut">
              <a:t>2013/9/25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22A7-0D2A-4596-BB79-699827FD2614}" type="slidenum">
              <a:t>‹#›</a:t>
            </a:fld>
            <a:endParaRPr lang="zh-CN"/>
          </a:p>
        </p:txBody>
      </p:sp>
      <p:cxnSp>
        <p:nvCxnSpPr>
          <p:cNvPr id="16" name="直线连接线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线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线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线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线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7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17" name="图片占位符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1600"/>
            </a:lvl2pPr>
            <a:lvl3pPr marL="914400" indent="0" latinLnBrk="0">
              <a:buNone/>
              <a:defRPr lang="zh-CN" sz="16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16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 latinLnBrk="0">
              <a:buFontTx/>
              <a:buNone/>
              <a:defRPr lang="zh-CN" sz="1600"/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83E9-2A67-49B6-9D42-B2320D83EB10}" type="datetimeFigureOut">
              <a:t>2013/9/25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22A7-0D2A-4596-BB79-699827FD261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65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 latinLnBrk="0">
              <a:defRPr lang="zh-CN" sz="3200" b="0" cap="all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83E9-2A67-49B6-9D42-B2320D83EB10}" type="datetimeFigureOut">
              <a:t>2013/9/25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22A7-0D2A-4596-BB79-699827FD261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1094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 latinLnBrk="0">
              <a:defRPr lang="zh-CN" sz="3200" b="0" cap="all">
                <a:solidFill>
                  <a:schemeClr val="tx1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 latinLnBrk="0">
              <a:buFontTx/>
              <a:buNone/>
              <a:defRPr lang="zh-CN"/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83E9-2A67-49B6-9D42-B2320D83EB10}" type="datetimeFigureOut">
              <a:t>2013/9/25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22A7-0D2A-4596-BB79-699827FD2614}" type="slidenum">
              <a:t>‹#›</a:t>
            </a:fld>
            <a:endParaRPr lang="zh-CN"/>
          </a:p>
        </p:txBody>
      </p:sp>
      <p:sp>
        <p:nvSpPr>
          <p:cNvPr id="14" name="文本框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CN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zh-CN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259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 latinLnBrk="0">
              <a:defRPr lang="zh-CN" sz="3200" b="0" cap="all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83E9-2A67-49B6-9D42-B2320D83EB10}" type="datetimeFigureOut">
              <a:t>2013/9/25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22A7-0D2A-4596-BB79-699827FD261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757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 latinLnBrk="0">
              <a:defRPr lang="zh-CN" sz="3200" b="0" cap="all">
                <a:solidFill>
                  <a:schemeClr val="tx1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 latinLnBrk="0">
              <a:buNone/>
              <a:defRPr lang="zh-CN" sz="2400" b="0" cap="all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83E9-2A67-49B6-9D42-B2320D83EB10}" type="datetimeFigureOut">
              <a:t>2013/9/25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22A7-0D2A-4596-BB79-699827FD2614}" type="slidenum">
              <a:t>‹#›</a:t>
            </a:fld>
            <a:endParaRPr lang="zh-CN"/>
          </a:p>
        </p:txBody>
      </p:sp>
      <p:sp>
        <p:nvSpPr>
          <p:cNvPr id="11" name="文本框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CN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zh-CN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026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 latinLnBrk="0">
              <a:defRPr lang="zh-CN" b="0"/>
            </a:lvl1pPr>
          </a:lstStyle>
          <a:p>
            <a:pPr marL="0" lvl="0"/>
            <a:r>
              <a:rPr lang="zh-CN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 latinLnBrk="0">
              <a:buNone/>
              <a:defRPr lang="zh-CN" sz="2400" b="0" cap="all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83E9-2A67-49B6-9D42-B2320D83EB10}" type="datetimeFigureOut">
              <a:t>2013/9/25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22A7-0D2A-4596-BB79-699827FD261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22337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latinLnBrk="0">
              <a:defRPr lang="zh-CN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83E9-2A67-49B6-9D42-B2320D83EB10}" type="datetimeFigureOut">
              <a:t>2013/9/25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22A7-0D2A-4596-BB79-699827FD261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79230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83E9-2A67-49B6-9D42-B2320D83EB10}" type="datetimeFigureOut">
              <a:t>2013/9/25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22A7-0D2A-4596-BB79-699827FD261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9373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83E9-2A67-49B6-9D42-B2320D83EB10}" type="datetimeFigureOut">
              <a:t>2013/9/25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22A7-0D2A-4596-BB79-699827FD261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2410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 latinLnBrk="0">
              <a:defRPr lang="zh-CN" sz="3600" b="0" cap="all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83E9-2A67-49B6-9D42-B2320D83EB10}" type="datetimeFigureOut">
              <a:t>2013/9/25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22A7-0D2A-4596-BB79-699827FD261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9731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83E9-2A67-49B6-9D42-B2320D83EB10}" type="datetimeFigureOut">
              <a:t>2013/9/25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22A7-0D2A-4596-BB79-699827FD261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3493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8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8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83E9-2A67-49B6-9D42-B2320D83EB10}" type="datetimeFigureOut">
              <a:t>2013/9/25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22A7-0D2A-4596-BB79-699827FD261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8235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83E9-2A67-49B6-9D42-B2320D83EB10}" type="datetimeFigureOut">
              <a:t>2013/9/25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22A7-0D2A-4596-BB79-699827FD261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7242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83E9-2A67-49B6-9D42-B2320D83EB10}" type="datetimeFigureOut">
              <a:t>2013/9/25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22A7-0D2A-4596-BB79-699827FD261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0196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83E9-2A67-49B6-9D42-B2320D83EB10}" type="datetimeFigureOut">
              <a:t>2013/9/25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22A7-0D2A-4596-BB79-699827FD261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5155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 latinLnBrk="0">
              <a:defRPr lang="zh-CN" sz="2800" b="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14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1600"/>
            </a:lvl2pPr>
            <a:lvl3pPr marL="914400" indent="0" latinLnBrk="0">
              <a:buNone/>
              <a:defRPr lang="zh-CN" sz="16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83E9-2A67-49B6-9D42-B2320D83EB10}" type="datetimeFigureOut">
              <a:t>2013/9/25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22A7-0D2A-4596-BB79-699827FD261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5728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直线连接线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latinLnBrk="0">
              <a:defRPr lang="zh-CN" sz="1000" b="0">
                <a:solidFill>
                  <a:schemeClr val="bg2">
                    <a:lumMod val="5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81383E9-2A67-49B6-9D42-B2320D83EB10}" type="datetimeFigureOut">
              <a:rPr lang="en-US" altLang="zh-CN" smtClean="0"/>
              <a:pPr/>
              <a:t>9/25/2013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0">
              <a:defRPr lang="zh-CN" sz="1000" b="0">
                <a:solidFill>
                  <a:schemeClr val="bg2">
                    <a:lumMod val="5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3200" b="0">
                <a:solidFill>
                  <a:schemeClr val="bg2">
                    <a:lumMod val="5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C4022A7-0D2A-4596-BB79-699827FD26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756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3600" kern="1200" cap="all">
          <a:ln w="3175" cmpd="sng">
            <a:noFill/>
          </a:ln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lang="zh-CN" sz="2000" kern="1200" cap="none">
          <a:solidFill>
            <a:schemeClr val="bg2">
              <a:lumMod val="7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lang="zh-CN" sz="1800" kern="1200" cap="none">
          <a:solidFill>
            <a:schemeClr val="bg2">
              <a:lumMod val="7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lang="zh-CN" sz="1600" kern="1200" cap="none">
          <a:solidFill>
            <a:schemeClr val="bg2">
              <a:lumMod val="7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lang="zh-CN" sz="1400" kern="1200" cap="none">
          <a:solidFill>
            <a:schemeClr val="bg2">
              <a:lumMod val="7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lang="zh-CN" sz="1400" kern="1200" cap="none">
          <a:solidFill>
            <a:schemeClr val="bg2">
              <a:lumMod val="7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lang="zh-CN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lang="zh-CN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lang="zh-CN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lang="zh-CN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 </a:t>
            </a:r>
            <a:r>
              <a:rPr lang="en-US" altLang="zh-CN" dirty="0"/>
              <a:t>V </a:t>
            </a:r>
            <a:r>
              <a:rPr lang="zh-CN" altLang="en-US" dirty="0"/>
              <a:t>形</a:t>
            </a:r>
            <a:r>
              <a:rPr lang="zh-CN" altLang="en-US" dirty="0" smtClean="0"/>
              <a:t>流程 </a:t>
            </a:r>
            <a:r>
              <a:rPr lang="zh-CN" dirty="0" smtClean="0"/>
              <a:t>SmartArt</a:t>
            </a:r>
            <a:endParaRPr lang="zh-CN" dirty="0"/>
          </a:p>
        </p:txBody>
      </p:sp>
      <p:graphicFrame>
        <p:nvGraphicFramePr>
          <p:cNvPr id="6" name="内容占位符 5" descr="基本 形流程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045749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5925678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05_16x9.potx" id="{B30C3518-0992-4448-A9C8-E73597473DF4}" vid="{E7964834-7761-480D-85B7-622BE0471A8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此值表示保存或修订次数。该应用程序负责在每次修订后更新此值。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3D6EB4-EA44-463A-83FD-8F9E4416CD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54003F-5FF4-40AD-B3FF-787F3F3DDA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003F32-AC5B-43E3-BB9D-916247C2BC8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宽屏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Microsoft YaHei UI</vt:lpstr>
      <vt:lpstr>宋体</vt:lpstr>
      <vt:lpstr>幼圆</vt:lpstr>
      <vt:lpstr>Calibri</vt:lpstr>
      <vt:lpstr>Century Gothic</vt:lpstr>
      <vt:lpstr>Wingdings 3</vt:lpstr>
      <vt:lpstr>切片</vt:lpstr>
      <vt:lpstr>基本 V 形流程 SmartArt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2013-06-24T21:40:15Z</dcterms:created>
  <dcterms:modified xsi:type="dcterms:W3CDTF">2013-09-25T03:08:42Z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