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58" r:id="rId6"/>
    <p:sldId id="259" r:id="rId7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375"/>
    <a:srgbClr val="CCE4FD"/>
    <a:srgbClr val="014750"/>
    <a:srgbClr val="D0DEDE"/>
    <a:srgbClr val="004AAD"/>
    <a:srgbClr val="D1E5FF"/>
    <a:srgbClr val="388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86FCB-C3CE-44B4-A973-952C5E8DA894}" v="158" dt="2022-06-11T09:35:37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Lozano Cebriano" userId="2ffd2e40dfd4a035" providerId="LiveId" clId="{6FE86FCB-C3CE-44B4-A973-952C5E8DA894}"/>
    <pc:docChg chg="undo redo custSel addSld delSld modSld sldOrd modMainMaster">
      <pc:chgData name="Enrique Lozano Cebriano" userId="2ffd2e40dfd4a035" providerId="LiveId" clId="{6FE86FCB-C3CE-44B4-A973-952C5E8DA894}" dt="2022-06-11T09:35:37.048" v="1176" actId="1076"/>
      <pc:docMkLst>
        <pc:docMk/>
      </pc:docMkLst>
      <pc:sldChg chg="addSp delSp modSp mod setBg">
        <pc:chgData name="Enrique Lozano Cebriano" userId="2ffd2e40dfd4a035" providerId="LiveId" clId="{6FE86FCB-C3CE-44B4-A973-952C5E8DA894}" dt="2022-06-11T08:56:05.217" v="781" actId="1076"/>
        <pc:sldMkLst>
          <pc:docMk/>
          <pc:sldMk cId="3344113964" sldId="256"/>
        </pc:sldMkLst>
        <pc:spChg chg="mod">
          <ac:chgData name="Enrique Lozano Cebriano" userId="2ffd2e40dfd4a035" providerId="LiveId" clId="{6FE86FCB-C3CE-44B4-A973-952C5E8DA894}" dt="2022-06-10T22:22:19.105" v="774" actId="207"/>
          <ac:spMkLst>
            <pc:docMk/>
            <pc:sldMk cId="3344113964" sldId="256"/>
            <ac:spMk id="4" creationId="{6094DAEB-A7C4-498B-8176-7BA8FB1F78EB}"/>
          </ac:spMkLst>
        </pc:spChg>
        <pc:picChg chg="add mod ord modCrop">
          <ac:chgData name="Enrique Lozano Cebriano" userId="2ffd2e40dfd4a035" providerId="LiveId" clId="{6FE86FCB-C3CE-44B4-A973-952C5E8DA894}" dt="2022-06-11T08:55:59.303" v="780" actId="14826"/>
          <ac:picMkLst>
            <pc:docMk/>
            <pc:sldMk cId="3344113964" sldId="256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8:56:05.217" v="781" actId="1076"/>
          <ac:picMkLst>
            <pc:docMk/>
            <pc:sldMk cId="3344113964" sldId="256"/>
            <ac:picMk id="5" creationId="{EB4C0784-145E-48E8-AF7F-57996D72C6BC}"/>
          </ac:picMkLst>
        </pc:picChg>
        <pc:picChg chg="add del mod ord modCrop">
          <ac:chgData name="Enrique Lozano Cebriano" userId="2ffd2e40dfd4a035" providerId="LiveId" clId="{6FE86FCB-C3CE-44B4-A973-952C5E8DA894}" dt="2022-02-21T18:54:39.177" v="657" actId="478"/>
          <ac:picMkLst>
            <pc:docMk/>
            <pc:sldMk cId="3344113964" sldId="256"/>
            <ac:picMk id="6" creationId="{9D376B87-ECF6-4BC3-BCF3-581D52AD7792}"/>
          </ac:picMkLst>
        </pc:picChg>
        <pc:picChg chg="add del mod">
          <ac:chgData name="Enrique Lozano Cebriano" userId="2ffd2e40dfd4a035" providerId="LiveId" clId="{6FE86FCB-C3CE-44B4-A973-952C5E8DA894}" dt="2022-02-21T19:10:50.563" v="701" actId="21"/>
          <ac:picMkLst>
            <pc:docMk/>
            <pc:sldMk cId="3344113964" sldId="256"/>
            <ac:picMk id="8" creationId="{D52FDE83-B729-4A9D-840C-4A36DAFB6CE7}"/>
          </ac:picMkLst>
        </pc:picChg>
        <pc:picChg chg="del">
          <ac:chgData name="Enrique Lozano Cebriano" userId="2ffd2e40dfd4a035" providerId="LiveId" clId="{6FE86FCB-C3CE-44B4-A973-952C5E8DA894}" dt="2021-10-08T16:26:28.125" v="642" actId="478"/>
          <ac:picMkLst>
            <pc:docMk/>
            <pc:sldMk cId="3344113964" sldId="256"/>
            <ac:picMk id="9" creationId="{D7CB2908-7FEA-4491-8DC8-8B7D1B9AF6B4}"/>
          </ac:picMkLst>
        </pc:picChg>
        <pc:picChg chg="add del mod">
          <ac:chgData name="Enrique Lozano Cebriano" userId="2ffd2e40dfd4a035" providerId="LiveId" clId="{6FE86FCB-C3CE-44B4-A973-952C5E8DA894}" dt="2022-02-21T19:09:32.229" v="688" actId="21"/>
          <ac:picMkLst>
            <pc:docMk/>
            <pc:sldMk cId="3344113964" sldId="256"/>
            <ac:picMk id="10" creationId="{F665961C-D87F-4B52-9555-BDDA834BE66A}"/>
          </ac:picMkLst>
        </pc:picChg>
      </pc:sldChg>
      <pc:sldChg chg="addSp delSp modSp mod">
        <pc:chgData name="Enrique Lozano Cebriano" userId="2ffd2e40dfd4a035" providerId="LiveId" clId="{6FE86FCB-C3CE-44B4-A973-952C5E8DA894}" dt="2022-06-11T09:18:09.610" v="1010" actId="1076"/>
        <pc:sldMkLst>
          <pc:docMk/>
          <pc:sldMk cId="735362127" sldId="257"/>
        </pc:sldMkLst>
        <pc:spChg chg="mod">
          <ac:chgData name="Enrique Lozano Cebriano" userId="2ffd2e40dfd4a035" providerId="LiveId" clId="{6FE86FCB-C3CE-44B4-A973-952C5E8DA894}" dt="2022-06-10T22:28:55.740" v="775" actId="207"/>
          <ac:spMkLst>
            <pc:docMk/>
            <pc:sldMk cId="735362127" sldId="257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05:15.569" v="792" actId="14100"/>
          <ac:picMkLst>
            <pc:docMk/>
            <pc:sldMk cId="735362127" sldId="257"/>
            <ac:picMk id="5" creationId="{4C2ACA08-9735-424B-9619-308F1E9B4E0A}"/>
          </ac:picMkLst>
        </pc:picChg>
        <pc:picChg chg="mod">
          <ac:chgData name="Enrique Lozano Cebriano" userId="2ffd2e40dfd4a035" providerId="LiveId" clId="{6FE86FCB-C3CE-44B4-A973-952C5E8DA894}" dt="2022-06-11T09:18:09.610" v="1010" actId="1076"/>
          <ac:picMkLst>
            <pc:docMk/>
            <pc:sldMk cId="735362127" sldId="257"/>
            <ac:picMk id="6" creationId="{6C4E46E9-B39B-4B55-BF14-E0538CBBEC77}"/>
          </ac:picMkLst>
        </pc:picChg>
        <pc:picChg chg="del">
          <ac:chgData name="Enrique Lozano Cebriano" userId="2ffd2e40dfd4a035" providerId="LiveId" clId="{6FE86FCB-C3CE-44B4-A973-952C5E8DA894}" dt="2022-02-21T19:09:15.366" v="685" actId="478"/>
          <ac:picMkLst>
            <pc:docMk/>
            <pc:sldMk cId="735362127" sldId="257"/>
            <ac:picMk id="7" creationId="{71C0BD75-1E44-4409-8093-02717DD5BB81}"/>
          </ac:picMkLst>
        </pc:picChg>
        <pc:picChg chg="add mod ord modCrop">
          <ac:chgData name="Enrique Lozano Cebriano" userId="2ffd2e40dfd4a035" providerId="LiveId" clId="{6FE86FCB-C3CE-44B4-A973-952C5E8DA894}" dt="2022-06-11T09:04:12.753" v="784" actId="14826"/>
          <ac:picMkLst>
            <pc:docMk/>
            <pc:sldMk cId="735362127" sldId="257"/>
            <ac:picMk id="8" creationId="{AE3046E3-F1AF-477B-B09E-689D228605CD}"/>
          </ac:picMkLst>
        </pc:picChg>
        <pc:picChg chg="del mod">
          <ac:chgData name="Enrique Lozano Cebriano" userId="2ffd2e40dfd4a035" providerId="LiveId" clId="{6FE86FCB-C3CE-44B4-A973-952C5E8DA894}" dt="2022-02-21T19:09:13.035" v="683" actId="478"/>
          <ac:picMkLst>
            <pc:docMk/>
            <pc:sldMk cId="735362127" sldId="257"/>
            <ac:picMk id="9" creationId="{FA8B1EFD-7C04-4693-82C4-FDBCC5B002DA}"/>
          </ac:picMkLst>
        </pc:picChg>
        <pc:picChg chg="add mod ord modCrop">
          <ac:chgData name="Enrique Lozano Cebriano" userId="2ffd2e40dfd4a035" providerId="LiveId" clId="{6FE86FCB-C3CE-44B4-A973-952C5E8DA894}" dt="2022-06-11T09:17:56.637" v="1009"/>
          <ac:picMkLst>
            <pc:docMk/>
            <pc:sldMk cId="735362127" sldId="257"/>
            <ac:picMk id="10" creationId="{EB64BA0D-CFF1-4830-A155-1C91A406232F}"/>
          </ac:picMkLst>
        </pc:picChg>
      </pc:sldChg>
      <pc:sldChg chg="addSp delSp modSp mod">
        <pc:chgData name="Enrique Lozano Cebriano" userId="2ffd2e40dfd4a035" providerId="LiveId" clId="{6FE86FCB-C3CE-44B4-A973-952C5E8DA894}" dt="2022-06-11T09:08:53.021" v="885" actId="20577"/>
        <pc:sldMkLst>
          <pc:docMk/>
          <pc:sldMk cId="2788110024" sldId="258"/>
        </pc:sldMkLst>
        <pc:spChg chg="mod">
          <ac:chgData name="Enrique Lozano Cebriano" userId="2ffd2e40dfd4a035" providerId="LiveId" clId="{6FE86FCB-C3CE-44B4-A973-952C5E8DA894}" dt="2022-06-11T09:08:53.021" v="885" actId="20577"/>
          <ac:spMkLst>
            <pc:docMk/>
            <pc:sldMk cId="2788110024" sldId="258"/>
            <ac:spMk id="4" creationId="{6094DAEB-A7C4-498B-8176-7BA8FB1F78EB}"/>
          </ac:spMkLst>
        </pc:spChg>
        <pc:picChg chg="add del mod">
          <ac:chgData name="Enrique Lozano Cebriano" userId="2ffd2e40dfd4a035" providerId="LiveId" clId="{6FE86FCB-C3CE-44B4-A973-952C5E8DA894}" dt="2021-10-08T16:25:57.889" v="631" actId="21"/>
          <ac:picMkLst>
            <pc:docMk/>
            <pc:sldMk cId="2788110024" sldId="258"/>
            <ac:picMk id="3" creationId="{87AB0118-51A3-4175-BA79-4A4742E08195}"/>
          </ac:picMkLst>
        </pc:picChg>
        <pc:picChg chg="add del mod">
          <ac:chgData name="Enrique Lozano Cebriano" userId="2ffd2e40dfd4a035" providerId="LiveId" clId="{6FE86FCB-C3CE-44B4-A973-952C5E8DA894}" dt="2022-02-22T19:18:29.285" v="734" actId="478"/>
          <ac:picMkLst>
            <pc:docMk/>
            <pc:sldMk cId="2788110024" sldId="258"/>
            <ac:picMk id="3" creationId="{CDED082B-6C32-400B-AF0C-634C8E7AE0C8}"/>
          </ac:picMkLst>
        </pc:picChg>
        <pc:picChg chg="add del">
          <ac:chgData name="Enrique Lozano Cebriano" userId="2ffd2e40dfd4a035" providerId="LiveId" clId="{6FE86FCB-C3CE-44B4-A973-952C5E8DA894}" dt="2021-10-08T16:18:17.178" v="541" actId="478"/>
          <ac:picMkLst>
            <pc:docMk/>
            <pc:sldMk cId="2788110024" sldId="258"/>
            <ac:picMk id="6" creationId="{A115CC8F-4A66-403E-876B-B3EF6F313942}"/>
          </ac:picMkLst>
        </pc:picChg>
        <pc:picChg chg="add mod ord modCrop">
          <ac:chgData name="Enrique Lozano Cebriano" userId="2ffd2e40dfd4a035" providerId="LiveId" clId="{6FE86FCB-C3CE-44B4-A973-952C5E8DA894}" dt="2022-06-11T09:06:26.039" v="797" actId="14826"/>
          <ac:picMkLst>
            <pc:docMk/>
            <pc:sldMk cId="2788110024" sldId="258"/>
            <ac:picMk id="7" creationId="{238F1222-068B-4332-B538-643A2D772C26}"/>
          </ac:picMkLst>
        </pc:picChg>
        <pc:picChg chg="mod">
          <ac:chgData name="Enrique Lozano Cebriano" userId="2ffd2e40dfd4a035" providerId="LiveId" clId="{6FE86FCB-C3CE-44B4-A973-952C5E8DA894}" dt="2022-06-11T09:06:38.948" v="800" actId="1076"/>
          <ac:picMkLst>
            <pc:docMk/>
            <pc:sldMk cId="2788110024" sldId="258"/>
            <ac:picMk id="8" creationId="{50F2C5B4-5A66-4AAE-86E1-C3CB903BE569}"/>
          </ac:picMkLst>
        </pc:picChg>
        <pc:picChg chg="mod">
          <ac:chgData name="Enrique Lozano Cebriano" userId="2ffd2e40dfd4a035" providerId="LiveId" clId="{6FE86FCB-C3CE-44B4-A973-952C5E8DA894}" dt="2022-06-11T09:08:24.512" v="807" actId="1076"/>
          <ac:picMkLst>
            <pc:docMk/>
            <pc:sldMk cId="2788110024" sldId="258"/>
            <ac:picMk id="9" creationId="{9A841ADA-713B-4149-BCE8-77066AB71A18}"/>
          </ac:picMkLst>
        </pc:picChg>
        <pc:picChg chg="add mod ord modCrop">
          <ac:chgData name="Enrique Lozano Cebriano" userId="2ffd2e40dfd4a035" providerId="LiveId" clId="{6FE86FCB-C3CE-44B4-A973-952C5E8DA894}" dt="2022-06-11T09:07:14.740" v="802" actId="14826"/>
          <ac:picMkLst>
            <pc:docMk/>
            <pc:sldMk cId="2788110024" sldId="258"/>
            <ac:picMk id="10" creationId="{4FA700AC-F86D-49F2-98E7-7B4B15781DE7}"/>
          </ac:picMkLst>
        </pc:picChg>
        <pc:picChg chg="del">
          <ac:chgData name="Enrique Lozano Cebriano" userId="2ffd2e40dfd4a035" providerId="LiveId" clId="{6FE86FCB-C3CE-44B4-A973-952C5E8DA894}" dt="2021-10-08T16:19:05.733" v="552" actId="478"/>
          <ac:picMkLst>
            <pc:docMk/>
            <pc:sldMk cId="2788110024" sldId="258"/>
            <ac:picMk id="11" creationId="{1B2C0F88-AC88-45D3-90DE-4D71B1AE7DD5}"/>
          </ac:picMkLst>
        </pc:picChg>
      </pc:sldChg>
      <pc:sldChg chg="addSp delSp modSp mod">
        <pc:chgData name="Enrique Lozano Cebriano" userId="2ffd2e40dfd4a035" providerId="LiveId" clId="{6FE86FCB-C3CE-44B4-A973-952C5E8DA894}" dt="2022-06-11T09:35:37.048" v="1176" actId="1076"/>
        <pc:sldMkLst>
          <pc:docMk/>
          <pc:sldMk cId="1541741107" sldId="259"/>
        </pc:sldMkLst>
        <pc:spChg chg="mod">
          <ac:chgData name="Enrique Lozano Cebriano" userId="2ffd2e40dfd4a035" providerId="LiveId" clId="{6FE86FCB-C3CE-44B4-A973-952C5E8DA894}" dt="2022-06-11T09:26:56.657" v="1161" actId="121"/>
          <ac:spMkLst>
            <pc:docMk/>
            <pc:sldMk cId="1541741107" sldId="259"/>
            <ac:spMk id="4" creationId="{6094DAEB-A7C4-498B-8176-7BA8FB1F78EB}"/>
          </ac:spMkLst>
        </pc:spChg>
        <pc:grpChg chg="add mod">
          <ac:chgData name="Enrique Lozano Cebriano" userId="2ffd2e40dfd4a035" providerId="LiveId" clId="{6FE86FCB-C3CE-44B4-A973-952C5E8DA894}" dt="2022-06-11T09:26:18.068" v="1130" actId="1076"/>
          <ac:grpSpMkLst>
            <pc:docMk/>
            <pc:sldMk cId="1541741107" sldId="259"/>
            <ac:grpSpMk id="12" creationId="{6C6DD46E-DDF3-7646-0BEB-BCA8095446F2}"/>
          </ac:grpSpMkLst>
        </pc:grpChg>
        <pc:grpChg chg="add mod">
          <ac:chgData name="Enrique Lozano Cebriano" userId="2ffd2e40dfd4a035" providerId="LiveId" clId="{6FE86FCB-C3CE-44B4-A973-952C5E8DA894}" dt="2022-06-11T09:35:37.048" v="1176" actId="1076"/>
          <ac:grpSpMkLst>
            <pc:docMk/>
            <pc:sldMk cId="1541741107" sldId="259"/>
            <ac:grpSpMk id="14" creationId="{38F3A48D-5AFC-D8C6-C364-C8D3D2C255EF}"/>
          </ac:grpSpMkLst>
        </pc:grpChg>
        <pc:picChg chg="del mod ord modCrop">
          <ac:chgData name="Enrique Lozano Cebriano" userId="2ffd2e40dfd4a035" providerId="LiveId" clId="{6FE86FCB-C3CE-44B4-A973-952C5E8DA894}" dt="2022-06-11T09:10:08.482" v="893" actId="478"/>
          <ac:picMkLst>
            <pc:docMk/>
            <pc:sldMk cId="1541741107" sldId="259"/>
            <ac:picMk id="3" creationId="{F2DA3B91-7651-41E6-8F97-BAA3F7B643D1}"/>
          </ac:picMkLst>
        </pc:picChg>
        <pc:picChg chg="mod">
          <ac:chgData name="Enrique Lozano Cebriano" userId="2ffd2e40dfd4a035" providerId="LiveId" clId="{6FE86FCB-C3CE-44B4-A973-952C5E8DA894}" dt="2022-06-11T09:26:18.068" v="1130" actId="1076"/>
          <ac:picMkLst>
            <pc:docMk/>
            <pc:sldMk cId="1541741107" sldId="259"/>
            <ac:picMk id="5" creationId="{EB4C0784-145E-48E8-AF7F-57996D72C6BC}"/>
          </ac:picMkLst>
        </pc:picChg>
        <pc:picChg chg="del mod">
          <ac:chgData name="Enrique Lozano Cebriano" userId="2ffd2e40dfd4a035" providerId="LiveId" clId="{6FE86FCB-C3CE-44B4-A973-952C5E8DA894}" dt="2022-06-11T09:10:09.960" v="894" actId="478"/>
          <ac:picMkLst>
            <pc:docMk/>
            <pc:sldMk cId="1541741107" sldId="259"/>
            <ac:picMk id="6" creationId="{5C155A4D-A727-4D37-BA1D-3C52EF3E0C7E}"/>
          </ac:picMkLst>
        </pc:picChg>
        <pc:picChg chg="del mod">
          <ac:chgData name="Enrique Lozano Cebriano" userId="2ffd2e40dfd4a035" providerId="LiveId" clId="{6FE86FCB-C3CE-44B4-A973-952C5E8DA894}" dt="2022-06-11T09:10:07.399" v="892" actId="478"/>
          <ac:picMkLst>
            <pc:docMk/>
            <pc:sldMk cId="1541741107" sldId="259"/>
            <ac:picMk id="7" creationId="{15F12826-E0E6-42E8-B6C6-48C0A99C74F6}"/>
          </ac:picMkLst>
        </pc:picChg>
        <pc:picChg chg="add del mod ord modCrop">
          <ac:chgData name="Enrique Lozano Cebriano" userId="2ffd2e40dfd4a035" providerId="LiveId" clId="{6FE86FCB-C3CE-44B4-A973-952C5E8DA894}" dt="2022-06-11T09:10:12.900" v="896" actId="478"/>
          <ac:picMkLst>
            <pc:docMk/>
            <pc:sldMk cId="1541741107" sldId="259"/>
            <ac:picMk id="8" creationId="{CDA85954-88EC-4852-AD80-98416B4A7528}"/>
          </ac:picMkLst>
        </pc:picChg>
        <pc:picChg chg="del">
          <ac:chgData name="Enrique Lozano Cebriano" userId="2ffd2e40dfd4a035" providerId="LiveId" clId="{6FE86FCB-C3CE-44B4-A973-952C5E8DA894}" dt="2021-10-08T16:13:16.663" v="458" actId="478"/>
          <ac:picMkLst>
            <pc:docMk/>
            <pc:sldMk cId="1541741107" sldId="259"/>
            <ac:picMk id="9" creationId="{7BF66EAE-99E4-4D1E-9545-86AD19A643DD}"/>
          </ac:picMkLst>
        </pc:picChg>
        <pc:picChg chg="add del mod">
          <ac:chgData name="Enrique Lozano Cebriano" userId="2ffd2e40dfd4a035" providerId="LiveId" clId="{6FE86FCB-C3CE-44B4-A973-952C5E8DA894}" dt="2022-06-11T09:21:19.881" v="1063" actId="478"/>
          <ac:picMkLst>
            <pc:docMk/>
            <pc:sldMk cId="1541741107" sldId="259"/>
            <ac:picMk id="9" creationId="{C429600E-FA48-A946-4721-51417145D6D8}"/>
          </ac:picMkLst>
        </pc:picChg>
        <pc:picChg chg="add mod ord">
          <ac:chgData name="Enrique Lozano Cebriano" userId="2ffd2e40dfd4a035" providerId="LiveId" clId="{6FE86FCB-C3CE-44B4-A973-952C5E8DA894}" dt="2022-06-11T09:26:18.068" v="1130" actId="1076"/>
          <ac:picMkLst>
            <pc:docMk/>
            <pc:sldMk cId="1541741107" sldId="259"/>
            <ac:picMk id="11" creationId="{460781B5-55FA-92DF-2609-0E343B5EF9DB}"/>
          </ac:picMkLst>
        </pc:picChg>
        <pc:picChg chg="del">
          <ac:chgData name="Enrique Lozano Cebriano" userId="2ffd2e40dfd4a035" providerId="LiveId" clId="{6FE86FCB-C3CE-44B4-A973-952C5E8DA894}" dt="2021-10-08T16:15:35.143" v="503" actId="478"/>
          <ac:picMkLst>
            <pc:docMk/>
            <pc:sldMk cId="1541741107" sldId="259"/>
            <ac:picMk id="11" creationId="{A6216136-B573-4389-9931-E0A1F56561D1}"/>
          </ac:picMkLst>
        </pc:picChg>
        <pc:picChg chg="add del mod">
          <ac:chgData name="Enrique Lozano Cebriano" userId="2ffd2e40dfd4a035" providerId="LiveId" clId="{6FE86FCB-C3CE-44B4-A973-952C5E8DA894}" dt="2021-10-08T16:14:22.775" v="486" actId="21"/>
          <ac:picMkLst>
            <pc:docMk/>
            <pc:sldMk cId="1541741107" sldId="259"/>
            <ac:picMk id="12" creationId="{8C6E0707-4B21-402E-9F5D-C7583D9B5515}"/>
          </ac:picMkLst>
        </pc:picChg>
        <pc:picChg chg="add del mod">
          <ac:chgData name="Enrique Lozano Cebriano" userId="2ffd2e40dfd4a035" providerId="LiveId" clId="{6FE86FCB-C3CE-44B4-A973-952C5E8DA894}" dt="2021-10-08T16:14:18.187" v="484" actId="21"/>
          <ac:picMkLst>
            <pc:docMk/>
            <pc:sldMk cId="1541741107" sldId="259"/>
            <ac:picMk id="14" creationId="{B6D4A84A-0A58-4E52-A0FC-18952ED62BBB}"/>
          </ac:picMkLst>
        </pc:picChg>
        <pc:picChg chg="mod">
          <ac:chgData name="Enrique Lozano Cebriano" userId="2ffd2e40dfd4a035" providerId="LiveId" clId="{6FE86FCB-C3CE-44B4-A973-952C5E8DA894}" dt="2022-06-11T09:35:37.048" v="1176" actId="1076"/>
          <ac:picMkLst>
            <pc:docMk/>
            <pc:sldMk cId="1541741107" sldId="259"/>
            <ac:picMk id="15" creationId="{20A3C9F3-4639-14FD-2288-8CCA4394C759}"/>
          </ac:picMkLst>
        </pc:picChg>
        <pc:picChg chg="add del mod">
          <ac:chgData name="Enrique Lozano Cebriano" userId="2ffd2e40dfd4a035" providerId="LiveId" clId="{6FE86FCB-C3CE-44B4-A973-952C5E8DA894}" dt="2021-10-08T16:14:11.412" v="482" actId="21"/>
          <ac:picMkLst>
            <pc:docMk/>
            <pc:sldMk cId="1541741107" sldId="259"/>
            <ac:picMk id="16" creationId="{20BC9F21-45B3-426B-902F-92B73F9696FD}"/>
          </ac:picMkLst>
        </pc:picChg>
        <pc:picChg chg="mod">
          <ac:chgData name="Enrique Lozano Cebriano" userId="2ffd2e40dfd4a035" providerId="LiveId" clId="{6FE86FCB-C3CE-44B4-A973-952C5E8DA894}" dt="2022-06-11T09:35:37.048" v="1176" actId="1076"/>
          <ac:picMkLst>
            <pc:docMk/>
            <pc:sldMk cId="1541741107" sldId="259"/>
            <ac:picMk id="16" creationId="{8AF71139-BC56-B095-E8E9-EF35BB1F340C}"/>
          </ac:picMkLst>
        </pc:picChg>
        <pc:picChg chg="add del mod">
          <ac:chgData name="Enrique Lozano Cebriano" userId="2ffd2e40dfd4a035" providerId="LiveId" clId="{6FE86FCB-C3CE-44B4-A973-952C5E8DA894}" dt="2021-10-08T16:14:04.147" v="480" actId="21"/>
          <ac:picMkLst>
            <pc:docMk/>
            <pc:sldMk cId="1541741107" sldId="259"/>
            <ac:picMk id="18" creationId="{A34A0DCC-1556-4101-86F1-5139E42B78C8}"/>
          </ac:picMkLst>
        </pc:picChg>
        <pc:picChg chg="add del mod ord modCrop">
          <ac:chgData name="Enrique Lozano Cebriano" userId="2ffd2e40dfd4a035" providerId="LiveId" clId="{6FE86FCB-C3CE-44B4-A973-952C5E8DA894}" dt="2022-06-11T09:10:11.302" v="895" actId="478"/>
          <ac:picMkLst>
            <pc:docMk/>
            <pc:sldMk cId="1541741107" sldId="259"/>
            <ac:picMk id="20" creationId="{B70213F3-3429-431E-9DA6-A8D8175B78A7}"/>
          </ac:picMkLst>
        </pc:picChg>
        <pc:picChg chg="add del mod">
          <ac:chgData name="Enrique Lozano Cebriano" userId="2ffd2e40dfd4a035" providerId="LiveId" clId="{6FE86FCB-C3CE-44B4-A973-952C5E8DA894}" dt="2021-10-08T16:13:53.927" v="477" actId="21"/>
          <ac:picMkLst>
            <pc:docMk/>
            <pc:sldMk cId="1541741107" sldId="259"/>
            <ac:picMk id="22" creationId="{611088C7-1DC5-4ECC-9710-F8D2A3C01D2D}"/>
          </ac:picMkLst>
        </pc:picChg>
        <pc:picChg chg="add del mod">
          <ac:chgData name="Enrique Lozano Cebriano" userId="2ffd2e40dfd4a035" providerId="LiveId" clId="{6FE86FCB-C3CE-44B4-A973-952C5E8DA894}" dt="2021-10-08T16:13:47.302" v="476" actId="478"/>
          <ac:picMkLst>
            <pc:docMk/>
            <pc:sldMk cId="1541741107" sldId="259"/>
            <ac:picMk id="24" creationId="{A9F0189B-3B16-4339-84F1-0EC127279832}"/>
          </ac:picMkLst>
        </pc:picChg>
      </pc:sldChg>
      <pc:sldChg chg="addSp delSp modSp del mod">
        <pc:chgData name="Enrique Lozano Cebriano" userId="2ffd2e40dfd4a035" providerId="LiveId" clId="{6FE86FCB-C3CE-44B4-A973-952C5E8DA894}" dt="2022-06-11T09:19:01.105" v="1011" actId="47"/>
        <pc:sldMkLst>
          <pc:docMk/>
          <pc:sldMk cId="3577163990" sldId="260"/>
        </pc:sldMkLst>
        <pc:spChg chg="add del mod">
          <ac:chgData name="Enrique Lozano Cebriano" userId="2ffd2e40dfd4a035" providerId="LiveId" clId="{6FE86FCB-C3CE-44B4-A973-952C5E8DA894}" dt="2022-06-10T22:29:10.285" v="778" actId="207"/>
          <ac:spMkLst>
            <pc:docMk/>
            <pc:sldMk cId="3577163990" sldId="260"/>
            <ac:spMk id="4" creationId="{6094DAEB-A7C4-498B-8176-7BA8FB1F78EB}"/>
          </ac:spMkLst>
        </pc:spChg>
        <pc:picChg chg="del">
          <ac:chgData name="Enrique Lozano Cebriano" userId="2ffd2e40dfd4a035" providerId="LiveId" clId="{6FE86FCB-C3CE-44B4-A973-952C5E8DA894}" dt="2021-10-08T16:20:23.016" v="567" actId="478"/>
          <ac:picMkLst>
            <pc:docMk/>
            <pc:sldMk cId="3577163990" sldId="260"/>
            <ac:picMk id="3" creationId="{D9EF4D39-B4C4-4614-A0BB-7C61967CCE4E}"/>
          </ac:picMkLst>
        </pc:picChg>
        <pc:picChg chg="mod">
          <ac:chgData name="Enrique Lozano Cebriano" userId="2ffd2e40dfd4a035" providerId="LiveId" clId="{6FE86FCB-C3CE-44B4-A973-952C5E8DA894}" dt="2021-10-08T16:24:19.609" v="610" actId="171"/>
          <ac:picMkLst>
            <pc:docMk/>
            <pc:sldMk cId="3577163990" sldId="260"/>
            <ac:picMk id="5" creationId="{EB4C0784-145E-48E8-AF7F-57996D72C6BC}"/>
          </ac:picMkLst>
        </pc:picChg>
        <pc:picChg chg="mod">
          <ac:chgData name="Enrique Lozano Cebriano" userId="2ffd2e40dfd4a035" providerId="LiveId" clId="{6FE86FCB-C3CE-44B4-A973-952C5E8DA894}" dt="2021-10-08T16:22:43.611" v="592" actId="1076"/>
          <ac:picMkLst>
            <pc:docMk/>
            <pc:sldMk cId="3577163990" sldId="260"/>
            <ac:picMk id="6" creationId="{5C155A4D-A727-4D37-BA1D-3C52EF3E0C7E}"/>
          </ac:picMkLst>
        </pc:picChg>
        <pc:picChg chg="mod">
          <ac:chgData name="Enrique Lozano Cebriano" userId="2ffd2e40dfd4a035" providerId="LiveId" clId="{6FE86FCB-C3CE-44B4-A973-952C5E8DA894}" dt="2021-10-08T16:23:03.171" v="593" actId="171"/>
          <ac:picMkLst>
            <pc:docMk/>
            <pc:sldMk cId="3577163990" sldId="260"/>
            <ac:picMk id="7" creationId="{15F12826-E0E6-42E8-B6C6-48C0A99C74F6}"/>
          </ac:picMkLst>
        </pc:picChg>
        <pc:picChg chg="add mod ord modCrop">
          <ac:chgData name="Enrique Lozano Cebriano" userId="2ffd2e40dfd4a035" providerId="LiveId" clId="{6FE86FCB-C3CE-44B4-A973-952C5E8DA894}" dt="2021-10-08T16:24:05.648" v="607" actId="171"/>
          <ac:picMkLst>
            <pc:docMk/>
            <pc:sldMk cId="3577163990" sldId="260"/>
            <ac:picMk id="9" creationId="{8A49FC0D-B790-4986-9172-F17EFA5C9EAC}"/>
          </ac:picMkLst>
        </pc:picChg>
        <pc:picChg chg="add mod ord modCrop">
          <ac:chgData name="Enrique Lozano Cebriano" userId="2ffd2e40dfd4a035" providerId="LiveId" clId="{6FE86FCB-C3CE-44B4-A973-952C5E8DA894}" dt="2021-10-08T16:22:26.522" v="590" actId="171"/>
          <ac:picMkLst>
            <pc:docMk/>
            <pc:sldMk cId="3577163990" sldId="260"/>
            <ac:picMk id="10" creationId="{1CE86BD9-ABFE-40D2-BAAD-B1A40241D8F8}"/>
          </ac:picMkLst>
        </pc:picChg>
        <pc:picChg chg="del">
          <ac:chgData name="Enrique Lozano Cebriano" userId="2ffd2e40dfd4a035" providerId="LiveId" clId="{6FE86FCB-C3CE-44B4-A973-952C5E8DA894}" dt="2021-10-08T16:24:21.019" v="611" actId="478"/>
          <ac:picMkLst>
            <pc:docMk/>
            <pc:sldMk cId="3577163990" sldId="260"/>
            <ac:picMk id="11" creationId="{4BB14B59-BF11-4908-A5C0-258EF74111AC}"/>
          </ac:picMkLst>
        </pc:picChg>
        <pc:picChg chg="add mod ord modCrop">
          <ac:chgData name="Enrique Lozano Cebriano" userId="2ffd2e40dfd4a035" providerId="LiveId" clId="{6FE86FCB-C3CE-44B4-A973-952C5E8DA894}" dt="2021-10-08T16:25:18.191" v="629" actId="167"/>
          <ac:picMkLst>
            <pc:docMk/>
            <pc:sldMk cId="3577163990" sldId="260"/>
            <ac:picMk id="12" creationId="{1DB73EBA-4016-48C5-8E5B-10E664F0BEF7}"/>
          </ac:picMkLst>
        </pc:picChg>
        <pc:picChg chg="del">
          <ac:chgData name="Enrique Lozano Cebriano" userId="2ffd2e40dfd4a035" providerId="LiveId" clId="{6FE86FCB-C3CE-44B4-A973-952C5E8DA894}" dt="2021-10-08T16:23:04.774" v="594" actId="478"/>
          <ac:picMkLst>
            <pc:docMk/>
            <pc:sldMk cId="3577163990" sldId="260"/>
            <ac:picMk id="13" creationId="{D8686F8A-7C41-45C2-89E1-AC7F085F483A}"/>
          </ac:picMkLst>
        </pc:picChg>
      </pc:sldChg>
      <pc:sldChg chg="modSp add mod ord">
        <pc:chgData name="Enrique Lozano Cebriano" userId="2ffd2e40dfd4a035" providerId="LiveId" clId="{6FE86FCB-C3CE-44B4-A973-952C5E8DA894}" dt="2022-06-11T09:14:00.072" v="961" actId="20577"/>
        <pc:sldMkLst>
          <pc:docMk/>
          <pc:sldMk cId="2932627685" sldId="261"/>
        </pc:sldMkLst>
        <pc:spChg chg="mod">
          <ac:chgData name="Enrique Lozano Cebriano" userId="2ffd2e40dfd4a035" providerId="LiveId" clId="{6FE86FCB-C3CE-44B4-A973-952C5E8DA894}" dt="2022-06-11T09:14:00.072" v="961" actId="20577"/>
          <ac:spMkLst>
            <pc:docMk/>
            <pc:sldMk cId="2932627685" sldId="261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13:23.332" v="912" actId="14826"/>
          <ac:picMkLst>
            <pc:docMk/>
            <pc:sldMk cId="2932627685" sldId="261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13:28.062" v="913" actId="1076"/>
          <ac:picMkLst>
            <pc:docMk/>
            <pc:sldMk cId="2932627685" sldId="261"/>
            <ac:picMk id="5" creationId="{EB4C0784-145E-48E8-AF7F-57996D72C6BC}"/>
          </ac:picMkLst>
        </pc:picChg>
      </pc:sldChg>
      <pc:sldChg chg="modSp add mod ord">
        <pc:chgData name="Enrique Lozano Cebriano" userId="2ffd2e40dfd4a035" providerId="LiveId" clId="{6FE86FCB-C3CE-44B4-A973-952C5E8DA894}" dt="2022-06-11T09:21:58.870" v="1067"/>
        <pc:sldMkLst>
          <pc:docMk/>
          <pc:sldMk cId="1415319942" sldId="262"/>
        </pc:sldMkLst>
        <pc:spChg chg="mod">
          <ac:chgData name="Enrique Lozano Cebriano" userId="2ffd2e40dfd4a035" providerId="LiveId" clId="{6FE86FCB-C3CE-44B4-A973-952C5E8DA894}" dt="2022-06-11T09:19:36.354" v="1059" actId="1076"/>
          <ac:spMkLst>
            <pc:docMk/>
            <pc:sldMk cId="1415319942" sldId="262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20:22.631" v="1061" actId="14826"/>
          <ac:picMkLst>
            <pc:docMk/>
            <pc:sldMk cId="1415319942" sldId="262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20:26.187" v="1062" actId="1076"/>
          <ac:picMkLst>
            <pc:docMk/>
            <pc:sldMk cId="1415319942" sldId="262"/>
            <ac:picMk id="5" creationId="{EB4C0784-145E-48E8-AF7F-57996D72C6BC}"/>
          </ac:picMkLst>
        </pc:picChg>
      </pc:sldChg>
      <pc:sldChg chg="modSp add mod">
        <pc:chgData name="Enrique Lozano Cebriano" userId="2ffd2e40dfd4a035" providerId="LiveId" clId="{6FE86FCB-C3CE-44B4-A973-952C5E8DA894}" dt="2022-06-11T09:25:01.892" v="1116" actId="1076"/>
        <pc:sldMkLst>
          <pc:docMk/>
          <pc:sldMk cId="3215142728" sldId="263"/>
        </pc:sldMkLst>
        <pc:spChg chg="mod">
          <ac:chgData name="Enrique Lozano Cebriano" userId="2ffd2e40dfd4a035" providerId="LiveId" clId="{6FE86FCB-C3CE-44B4-A973-952C5E8DA894}" dt="2022-06-11T09:23:05.836" v="1113" actId="20577"/>
          <ac:spMkLst>
            <pc:docMk/>
            <pc:sldMk cId="3215142728" sldId="263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24:50.899" v="1115" actId="14826"/>
          <ac:picMkLst>
            <pc:docMk/>
            <pc:sldMk cId="3215142728" sldId="263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25:01.892" v="1116" actId="1076"/>
          <ac:picMkLst>
            <pc:docMk/>
            <pc:sldMk cId="3215142728" sldId="263"/>
            <ac:picMk id="5" creationId="{EB4C0784-145E-48E8-AF7F-57996D72C6BC}"/>
          </ac:picMkLst>
        </pc:picChg>
      </pc:sldChg>
      <pc:sldMasterChg chg="setBg modSldLayout">
        <pc:chgData name="Enrique Lozano Cebriano" userId="2ffd2e40dfd4a035" providerId="LiveId" clId="{6FE86FCB-C3CE-44B4-A973-952C5E8DA894}" dt="2022-06-10T22:21:21.860" v="772"/>
        <pc:sldMasterMkLst>
          <pc:docMk/>
          <pc:sldMasterMk cId="3326399711" sldId="2147483684"/>
        </pc:sldMasterMkLst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795669783" sldId="2147483685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890325347" sldId="2147483686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776504019" sldId="2147483687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1408254347" sldId="2147483688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942715744" sldId="2147483689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4240953109" sldId="2147483690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726774442" sldId="2147483691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444092751" sldId="2147483692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59288155" sldId="2147483693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842252299" sldId="2147483694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1103651018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2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6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32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2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1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5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7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3FBA-6A03-4A80-B5FB-DFD81946D575}" type="datetimeFigureOut">
              <a:rPr lang="es-ES" smtClean="0"/>
              <a:t>08/10/2022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3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259302" y="323304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Maneja tus finanzas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7AC58-4D5E-CC63-1AEA-774EB8967730}"/>
              </a:ext>
            </a:extLst>
          </p:cNvPr>
          <p:cNvSpPr txBox="1"/>
          <p:nvPr/>
        </p:nvSpPr>
        <p:spPr>
          <a:xfrm>
            <a:off x="259302" y="1031190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Analiza hacía donde va tu dinero y aprende a gestionarlo</a:t>
            </a:r>
          </a:p>
        </p:txBody>
      </p:sp>
      <p:pic>
        <p:nvPicPr>
          <p:cNvPr id="9" name="Imagen 8" descr="Interfaz de usuario gráfica, Aplicación">
            <a:extLst>
              <a:ext uri="{FF2B5EF4-FFF2-40B4-BE49-F238E27FC236}">
                <a16:creationId xmlns:a16="http://schemas.microsoft.com/office/drawing/2014/main" id="{682A09DC-AFF3-B8B1-5C1B-721C070EB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4009" r="31392" b="14119"/>
          <a:stretch/>
        </p:blipFill>
        <p:spPr>
          <a:xfrm>
            <a:off x="789249" y="1979271"/>
            <a:ext cx="3565002" cy="69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259302" y="323304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Añade transacciones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7AC58-4D5E-CC63-1AEA-774EB8967730}"/>
              </a:ext>
            </a:extLst>
          </p:cNvPr>
          <p:cNvSpPr txBox="1"/>
          <p:nvPr/>
        </p:nvSpPr>
        <p:spPr>
          <a:xfrm>
            <a:off x="259302" y="1031190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Crea gastos, ingresos y transferencias sin límite de forma rápida</a:t>
            </a:r>
          </a:p>
        </p:txBody>
      </p:sp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29BAAAC6-F2E8-FCE7-EFD5-A85E9CE50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0" t="14743" r="31607" b="13246"/>
          <a:stretch/>
        </p:blipFill>
        <p:spPr>
          <a:xfrm rot="18898673">
            <a:off x="3150455" y="3847935"/>
            <a:ext cx="2012280" cy="3960000"/>
          </a:xfrm>
          <a:prstGeom prst="rect">
            <a:avLst/>
          </a:prstGeom>
        </p:spPr>
      </p:pic>
      <p:pic>
        <p:nvPicPr>
          <p:cNvPr id="7" name="Imagen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5F365512-FC51-82D2-E5AE-1D259967C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6" t="13851" r="31632" b="14137"/>
          <a:stretch/>
        </p:blipFill>
        <p:spPr>
          <a:xfrm>
            <a:off x="1199741" y="5085786"/>
            <a:ext cx="2744018" cy="5400000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883FB24-5ACA-CF5E-CCDF-869E7FB0DA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t="14085" r="31304" b="13904"/>
          <a:stretch/>
        </p:blipFill>
        <p:spPr>
          <a:xfrm rot="2670673">
            <a:off x="-586317" y="1870383"/>
            <a:ext cx="274401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183907" y="323304"/>
            <a:ext cx="4775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Consulta estadísticas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7AC58-4D5E-CC63-1AEA-774EB8967730}"/>
              </a:ext>
            </a:extLst>
          </p:cNvPr>
          <p:cNvSpPr txBox="1"/>
          <p:nvPr/>
        </p:nvSpPr>
        <p:spPr>
          <a:xfrm>
            <a:off x="259302" y="1031190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Multitud de gráficas y filtros para que puedas analizar mejor tus finanzas</a:t>
            </a:r>
          </a:p>
        </p:txBody>
      </p:sp>
      <p:pic>
        <p:nvPicPr>
          <p:cNvPr id="5" name="Imagen 4" descr="Interfaz de usuario gráfica, Aplicación">
            <a:extLst>
              <a:ext uri="{FF2B5EF4-FFF2-40B4-BE49-F238E27FC236}">
                <a16:creationId xmlns:a16="http://schemas.microsoft.com/office/drawing/2014/main" id="{C6B60E6D-7644-1071-0D0A-02513D1CC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5" t="13770" r="31364" b="13319"/>
          <a:stretch/>
        </p:blipFill>
        <p:spPr>
          <a:xfrm>
            <a:off x="762582" y="1921370"/>
            <a:ext cx="3618334" cy="7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183907" y="323304"/>
            <a:ext cx="4775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Seguro y rápido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7AC58-4D5E-CC63-1AEA-774EB8967730}"/>
              </a:ext>
            </a:extLst>
          </p:cNvPr>
          <p:cNvSpPr txBox="1"/>
          <p:nvPr/>
        </p:nvSpPr>
        <p:spPr>
          <a:xfrm>
            <a:off x="259302" y="1031190"/>
            <a:ext cx="462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Solo tu conoces tus datos, la aplicación puede funcionar sin conectarse a la red</a:t>
            </a:r>
          </a:p>
        </p:txBody>
      </p:sp>
      <p:pic>
        <p:nvPicPr>
          <p:cNvPr id="5" name="Imagen 4" descr="Interfaz de usuario gráfica, Aplicación">
            <a:extLst>
              <a:ext uri="{FF2B5EF4-FFF2-40B4-BE49-F238E27FC236}">
                <a16:creationId xmlns:a16="http://schemas.microsoft.com/office/drawing/2014/main" id="{783489C0-0A3B-C265-396D-34D70F759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8" t="13871" r="31906" b="14195"/>
          <a:stretch/>
        </p:blipFill>
        <p:spPr>
          <a:xfrm>
            <a:off x="842318" y="2038569"/>
            <a:ext cx="3458864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224549" y="383671"/>
            <a:ext cx="4694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Multitud</a:t>
            </a:r>
            <a:r>
              <a:rPr lang="en-U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de </a:t>
            </a:r>
            <a:r>
              <a:rPr lang="en-U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funciones</a:t>
            </a:r>
            <a:endParaRPr lang="en-US" sz="40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CD1E79D-2903-4054-DBC7-D9D39EF89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3" t="13769" r="31517" b="13995"/>
          <a:stretch/>
        </p:blipFill>
        <p:spPr>
          <a:xfrm rot="2613166">
            <a:off x="-1243802" y="978454"/>
            <a:ext cx="3473274" cy="6840000"/>
          </a:xfrm>
          <a:prstGeom prst="rect">
            <a:avLst/>
          </a:prstGeom>
        </p:spPr>
      </p:pic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D922121-C121-9906-FA23-46FB2A0A6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9" t="14004" r="31580" b="13760"/>
          <a:stretch/>
        </p:blipFill>
        <p:spPr>
          <a:xfrm rot="18821091">
            <a:off x="2810025" y="4313757"/>
            <a:ext cx="3473272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1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1312015" y="396380"/>
            <a:ext cx="3606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Soporta</a:t>
            </a:r>
            <a:r>
              <a:rPr lang="en-U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subcategorías</a:t>
            </a:r>
            <a:r>
              <a:rPr lang="en-U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y </a:t>
            </a:r>
            <a:r>
              <a:rPr lang="en-U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transacciones</a:t>
            </a:r>
            <a:r>
              <a:rPr lang="en-US" sz="40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n-US" sz="40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recurrentes</a:t>
            </a:r>
            <a:endParaRPr lang="es-ES" sz="40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D084FAE-834D-A95E-04A8-858CB08DCE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0" t="13769" r="31814" b="14220"/>
          <a:stretch/>
        </p:blipFill>
        <p:spPr>
          <a:xfrm rot="19104209">
            <a:off x="-1305424" y="230440"/>
            <a:ext cx="3569159" cy="684000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DE0BC81-B684-7EBC-A327-4CE1ECF94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3" t="13778" r="31131" b="14210"/>
          <a:stretch/>
        </p:blipFill>
        <p:spPr>
          <a:xfrm rot="19105443">
            <a:off x="3230406" y="5185000"/>
            <a:ext cx="3569157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1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</TotalTime>
  <Words>66</Words>
  <Application>Microsoft Office PowerPoint</Application>
  <PresentationFormat>Presentación en pantalla (16:9)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Lozano Cebriano</dc:creator>
  <cp:lastModifiedBy>Enrique Lozano Cebriano</cp:lastModifiedBy>
  <cp:revision>4</cp:revision>
  <dcterms:created xsi:type="dcterms:W3CDTF">2021-09-20T18:28:58Z</dcterms:created>
  <dcterms:modified xsi:type="dcterms:W3CDTF">2022-10-08T16:59:26Z</dcterms:modified>
</cp:coreProperties>
</file>