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3" d="100"/>
          <a:sy n="43" d="100"/>
        </p:scale>
        <p:origin x="113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659E0-C1BE-8AE8-6925-207BE2739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BA4FCF-E4DC-2F69-1360-5AC6135C6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50A813-9D42-1769-C220-34EBA927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6C69-1FB2-477E-A3C3-EE89E7242BF0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B49FF7-0312-7A7C-C83A-B2FAC26F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621A7E-B97F-43F8-C2FF-D9E9B9E2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0DA7-6482-4E2C-BD03-2BD77B1C7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73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881AD9-A177-768C-FDDD-82532803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F746E0-1A0B-9243-CEE2-24E11FE7E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A09619-E85C-123C-CB48-CEAF48DA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6C69-1FB2-477E-A3C3-EE89E7242BF0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EA06AE-DA38-64A5-908F-BB684878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4CC10F-1B46-C354-94B4-943B16212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0DA7-6482-4E2C-BD03-2BD77B1C7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56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AAA3B7-9CAA-559C-0753-0E03FB9C3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00C720-E4D9-FF2B-3AC3-EEE6FAA48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564481-BC0A-2C39-363D-51F97EB8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6C69-1FB2-477E-A3C3-EE89E7242BF0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AD77A9-8518-435D-96C1-FFC2026C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595DA6-410F-633D-A451-807FF76F0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0DA7-6482-4E2C-BD03-2BD77B1C7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71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694B8-FE1E-4D55-34EF-C507DACC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E69BE2-4A72-FAB8-C564-3E88CD2C7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5A6552-C4FA-15CC-D733-5BBF6489F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6C69-1FB2-477E-A3C3-EE89E7242BF0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EFB4AF-285F-B9EE-560C-23919C843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D90340-6245-1B57-C08B-5756D8939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0DA7-6482-4E2C-BD03-2BD77B1C7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863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F78100-8059-A7CB-160D-BD7F58D04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A72222-2B7C-4C5B-A8E9-ABD100357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98B79B-026D-C1BA-349A-0AD60851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6C69-1FB2-477E-A3C3-EE89E7242BF0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C4A31E-51D7-8500-C821-D855B2E9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D5286C-4824-CE6C-DB9E-A1776340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0DA7-6482-4E2C-BD03-2BD77B1C7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36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4DF9CD-A4EF-975D-461A-AFAC4A680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475FA4-94BE-97FA-48B3-2A85C0DCA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911A9F-A0C5-6902-DC4C-BCFA5461C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678B0F-C68F-ED8D-0235-40213959F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6C69-1FB2-477E-A3C3-EE89E7242BF0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5150B2-AEFE-AB89-D0CA-F2F213C4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26B70A-FC57-E945-5FAB-03507119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0DA7-6482-4E2C-BD03-2BD77B1C7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310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DCB0AB-6AE4-7066-B11F-D8BAE02D1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49135B-81D3-44F1-FB7F-1C003C54A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D9E8C3-392C-93EC-FC46-C2071F6B8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C4E4E5A-78DA-C8D1-F95E-FCE569D35F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CBE75B-C22C-E504-6C2D-C61FB6B31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1E2B632-6735-9F92-7F9D-23DFD3C0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6C69-1FB2-477E-A3C3-EE89E7242BF0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9EB843-C27E-7073-2219-B6CAD41B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CFF8463-F428-654E-6ED9-F12C2F2F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0DA7-6482-4E2C-BD03-2BD77B1C7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07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BE7BEE-3FDF-A856-8A52-7C9C94EC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DC87B3-DA27-2329-E8EC-41F52FC2E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6C69-1FB2-477E-A3C3-EE89E7242BF0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9DEA79-A143-C54E-5ABE-0797314F0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1EE4DA-6DCC-B6B0-F884-AD83D8D4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0DA7-6482-4E2C-BD03-2BD77B1C7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92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358E015-D0CB-7151-A619-B3B35AB9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6C69-1FB2-477E-A3C3-EE89E7242BF0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FBDA2FB-D2E5-5327-F320-A9CA0A6E7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F48107-5E9E-1244-0E8D-022DC95A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0DA7-6482-4E2C-BD03-2BD77B1C7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987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166701-C8B3-1510-D508-EB0808539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A5B06C-FACD-A601-DC8B-248B1376F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B3CDD1-8644-13FD-E4F8-7FC7A1DB6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4812B5-C7EE-F9A9-2B08-1C25D10E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6C69-1FB2-477E-A3C3-EE89E7242BF0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DCB478-41F6-06C2-0504-D2CAB460B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F6171E-03CB-803D-CDAC-0CF4A840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0DA7-6482-4E2C-BD03-2BD77B1C7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125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01266D-15DF-8B0D-0BCC-3B6108C7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E089B01-9154-28FF-9920-57DD234CB7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69E65E-4787-2D97-9B0A-298CBD13A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69A0AF-367D-9BA3-3A9D-959C898A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16C69-1FB2-477E-A3C3-EE89E7242BF0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5265AC-8BBB-5359-8E59-A2D592E9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9D3EF5-2688-23C1-1022-BC795FE9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10DA7-6482-4E2C-BD03-2BD77B1C7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17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462D3A1-1FC4-81AB-4A50-F665E4171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8146E0-D3BF-274B-A6FF-BC7FB0FF4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9B4BAE-F467-5765-EE9D-33E6F5B8E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16C69-1FB2-477E-A3C3-EE89E7242BF0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654197-A270-2C4D-2012-E0B21C18C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0BD3AC-78B4-31B5-D5BA-D69FA8E68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10DA7-6482-4E2C-BD03-2BD77B1C7D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04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468BA7-BA7F-A8E4-8801-077AA77098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C87296-FA60-2F28-B598-B6DF36B2D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B0E1156-BF46-5248-A212-D0BE8C8E0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156" y="0"/>
            <a:ext cx="6897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16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瑛之介 村田</dc:creator>
  <cp:lastModifiedBy>瑛之介 村田</cp:lastModifiedBy>
  <cp:revision>1</cp:revision>
  <dcterms:created xsi:type="dcterms:W3CDTF">2025-10-23T06:46:40Z</dcterms:created>
  <dcterms:modified xsi:type="dcterms:W3CDTF">2025-10-23T06:46:58Z</dcterms:modified>
</cp:coreProperties>
</file>