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282B2-2760-2692-E7D9-4DAF83494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2DF46D-E813-4DA8-5628-4FDA0B3B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D26D5-89CC-D8ED-5A65-890C7BA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C5F9C-0ACA-A594-242C-87AA3E7F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9EA9D-17EE-D09D-9B5A-D67CBCEE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E3547-5B6D-2E62-D01C-B79134AE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6C2DE5-9ACF-E262-6559-B1FBEE53F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11E09-18D7-0863-229E-A4040C31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B7F45-B9A7-2298-195D-16D56F16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22653-69CA-E7E6-7818-3839558E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0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1E3E3C-24E1-13F4-061B-069C58A0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29D661-8990-436D-7A56-CC530E23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473D3-5499-3FBD-5C96-5A5C199D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10441-28CC-F6D1-E7FC-8C0F0B6A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0C9C94-C0A6-7428-2456-C6F2951B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7D0D8-10A8-CFA8-F795-043C8F4C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0D2CB-8B90-1C7F-C802-6406ACFD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98904-4262-7621-D278-58776A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25714B-74B7-B305-EE87-52ED816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2B21A-B69B-528F-0ED9-FB5149AA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27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77407-CE56-81DD-9879-DFE0B491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0E2F4-5A6E-66C1-A130-12CC9DBE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D083D-ADDF-8A0E-4B5D-FE166DD7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3E79B3-17DB-B71F-71BD-55FE7BD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EB7DE-DA64-F80E-2CAA-983E5FB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8A56B-0757-1EBE-6FE0-F42E6CD3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B452D-1852-38CD-7B32-20036932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F37294-F66D-39B9-1AED-8D08FEF8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CA9BE4-0A9E-BDF3-C66B-B540ABEB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A97C06-3738-B03E-3178-ECC5D02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0897A-D650-BDB2-09B6-8520EE28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2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355EA-7AA9-25AF-E4F8-E9A7B184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990AA-2752-28A1-F3B7-F4A0518F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97743-F86B-6A1E-89F4-F84407C4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32746A-54F2-8C30-0E0B-7F63C143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B37D0F-F53A-34EF-85F4-1B1CB93B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81B93-2F42-F3F6-7C6C-921062AA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783D53-99DE-2429-6AF8-CDA895D1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FD3914-C49E-9674-1D51-FCFFB5C4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14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72D70-975F-8B17-62A9-352885FC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5B0F9A-369F-D3BB-F926-9A468725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EFF9C2-1172-5528-BE55-D9A174C5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BE5CB3-F141-8012-F9C7-A16D992C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0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7D4BF-A4AF-E9C6-6EB6-EBE565C6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F4566A-FA22-7B9B-D83B-61091867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52C63-7F55-466F-DFD6-9382858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24ABD-D39A-C9E4-3F82-FBF1EB03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B621B-9B67-AA38-655F-5B970996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7B28CC-CC34-3C5B-4534-8E2226C3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2DB70-90F5-D92E-8CC0-5178613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E652E-1736-F43C-C5E5-5E53DF22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91880-6451-77F4-DA96-49BB2D3E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21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52B96-A281-EBBF-9794-C163890B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1E7BF9-35A2-7608-AB62-CB85B3D8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DEC3A1-60B4-4824-86EF-1B9B1F36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45C198-4511-6EFB-2EB4-97788716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609DB-0D44-8BA2-0725-D00BB3C4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3C5CD-6AEE-988C-BEC5-2AEF0B4A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BC2376-15BC-EDD6-7EC3-4848FCAA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2155E2-6814-DFCF-49CE-374E1987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200B5F-35E1-027A-0FE9-C8B2B8D89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0CB0-B2BD-43DB-8AFD-FD9DC7BE4B3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B5D72-1DA0-0908-099E-45030E54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6F666-6740-49D0-3F6D-EFD2BF98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C1D0-A1DB-4698-9940-942E1C312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98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06C21-821E-CD24-EB00-77EE038E6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31045-EAB8-AA09-7290-ACDEFDA45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9E0564-4346-49C1-971E-21355249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20" y="0"/>
            <a:ext cx="712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瑛之介 村田</dc:creator>
  <cp:lastModifiedBy>瑛之介 村田</cp:lastModifiedBy>
  <cp:revision>1</cp:revision>
  <dcterms:created xsi:type="dcterms:W3CDTF">2025-10-23T06:40:13Z</dcterms:created>
  <dcterms:modified xsi:type="dcterms:W3CDTF">2025-10-23T06:40:37Z</dcterms:modified>
</cp:coreProperties>
</file>