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F7"/>
    <a:srgbClr val="695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1B7C6-4F44-4654-857C-03AF0E7DF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234D0-1C31-4E53-8DD9-F7CE1911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A784-6FF7-4986-A9C2-A8AF5DD3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E0905-BA7D-42BE-AF9E-AE15E0D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CDF37-FB9A-46FE-AC43-7F3FD736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7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73578-B0EC-4900-A90F-1E6C896E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56DF8-1944-4DA5-AD82-F2911AA4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F7388-3D43-43A8-A5B3-9FBA9463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724FD-3B57-41F9-920C-C6D59878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59D5B-14E4-44BC-A60A-AC091FA6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D6E605-7643-4783-9F20-FF9E8FAF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FCD6A-7FD1-438B-A075-B474BAF3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C1BFD-7C0D-42BB-A094-E01ABBB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CA69D-AF8D-47B6-957B-65FA90F8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FF072-A40B-449C-8102-1BEEBC7D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090A6-EA04-49F0-8075-5A3C80BB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B64D8-083C-4319-A1A6-A7CB9E3A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3A4E4-B48A-484F-B3CB-0FCE0F17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77BBA-9D9A-4FEE-A049-DA7A602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3D090-41CC-42CE-B32E-1745171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F00F3-9257-47E1-A773-9AC450E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9D157-0C9A-484E-9A1D-C8AD43420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A5D6-50E3-41D2-BE59-AF5E0E32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BA8D4-D63C-471D-8C1B-B83B7A20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E9752-FFDF-4F74-B87E-EC76F929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9551E-8D75-415E-93D6-B429959E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13B8E-526B-479E-840F-BA6FE41B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4951E-E500-484D-809B-1E06BD5D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BB1B6-C7D7-46C5-BDCA-2E2A61B8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549AF-062E-4F55-A65D-BD58B8A7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B5EAB-29D8-4176-BFB9-141705A3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0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99A0-7C08-4E26-88FD-027DD7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72761-6C54-4333-99DA-ED03C27F5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D9650D-A6D9-4787-844D-52FD9CD9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306E0-6CF2-4119-88CE-194C597C7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BCA114-5BA5-4C4D-A97D-96D921C2C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AF7F85-050E-4ACA-AF1E-20EE3513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6F1022-8BFC-4F00-AA49-611872C0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125C4D-A764-4E74-A7AC-69C35885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8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625F0-7E31-4F8E-AC17-D481407A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676E2-F9D4-48BE-8F53-05E7458D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764C1-EAC9-4291-B6C0-C4F37DEC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8E72CE-1BF8-48A1-8491-9832643D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2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C31359-A87A-4C42-880C-37AD6DA6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4AB78-957B-41ED-A9FF-67EBD81F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2B74C-D5B7-432A-80EE-267F772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FCE5-0604-4655-8111-35604F6E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3261D-CBEE-4BFD-9258-BD5469F0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16A83-DDA4-4F9E-A7A4-D080DE8F5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B6A82-F4F2-40F4-B963-0A406F1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EA0CD-706A-48F1-95E1-B1F9058B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5B875-CA3F-4B77-9DDF-05EE6741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42B0-285E-4CC8-80C7-654E6FFF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CE1C03-E2FD-420D-88CD-2D34589EC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6FB40-93DB-4BDE-9CBF-096F71FF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6788B-9456-475C-B080-4D4E95BB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EC7FC-41B9-477D-8D9A-101AABD7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A4CC3-8752-4715-9FC6-31F6C200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2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835B56-71B7-40C2-B7A2-852DC5D8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96872-6138-4A74-A703-52AA2FB0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8BB02-B053-47EB-8162-0718896E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C367-4AF7-4945-8865-BA6CB75C80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3B045-8278-472C-941F-8859C4D45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AB6E8-17C4-4B1A-93B4-B7942C6C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82E5-B816-4B13-B01F-23935007A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6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1966ABB-A290-4514-8ABD-A3A9F697A46A}"/>
              </a:ext>
            </a:extLst>
          </p:cNvPr>
          <p:cNvGrpSpPr/>
          <p:nvPr/>
        </p:nvGrpSpPr>
        <p:grpSpPr>
          <a:xfrm>
            <a:off x="2903585" y="774860"/>
            <a:ext cx="3535126" cy="2111842"/>
            <a:chOff x="1096247" y="794271"/>
            <a:chExt cx="1051335" cy="43052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EB1D3A8-469F-425A-B1B6-DAFD27DEAF89}"/>
                </a:ext>
              </a:extLst>
            </p:cNvPr>
            <p:cNvCxnSpPr/>
            <p:nvPr/>
          </p:nvCxnSpPr>
          <p:spPr>
            <a:xfrm>
              <a:off x="1096247" y="794271"/>
              <a:ext cx="1040235" cy="218114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BF8F54F-3A0E-4B05-997B-130903AD2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347" y="1006679"/>
              <a:ext cx="1040235" cy="218114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F888FB-262A-4380-AAE0-72F47A38BA1A}"/>
              </a:ext>
            </a:extLst>
          </p:cNvPr>
          <p:cNvGrpSpPr/>
          <p:nvPr/>
        </p:nvGrpSpPr>
        <p:grpSpPr>
          <a:xfrm>
            <a:off x="2055475" y="3361754"/>
            <a:ext cx="3449591" cy="2199288"/>
            <a:chOff x="1248572" y="1796241"/>
            <a:chExt cx="722840" cy="460847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8CDEFE8-535E-47C3-900C-8609F7B8F04E}"/>
                </a:ext>
              </a:extLst>
            </p:cNvPr>
            <p:cNvCxnSpPr/>
            <p:nvPr/>
          </p:nvCxnSpPr>
          <p:spPr>
            <a:xfrm>
              <a:off x="1248572" y="1808941"/>
              <a:ext cx="713065" cy="218114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9F7C005-E873-4AC9-BC89-0295D19DB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8347" y="2023145"/>
              <a:ext cx="713065" cy="218114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B3F1F8B-3404-4327-8750-C292E1717A5B}"/>
                </a:ext>
              </a:extLst>
            </p:cNvPr>
            <p:cNvCxnSpPr>
              <a:cxnSpLocks/>
            </p:cNvCxnSpPr>
            <p:nvPr/>
          </p:nvCxnSpPr>
          <p:spPr>
            <a:xfrm>
              <a:off x="1261272" y="1796241"/>
              <a:ext cx="0" cy="460847"/>
            </a:xfrm>
            <a:prstGeom prst="line">
              <a:avLst/>
            </a:prstGeom>
            <a:ln w="1873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13A6CB18-DAEF-4BAA-9116-3CE4DE7DF745}"/>
              </a:ext>
            </a:extLst>
          </p:cNvPr>
          <p:cNvSpPr/>
          <p:nvPr/>
        </p:nvSpPr>
        <p:spPr>
          <a:xfrm rot="1276641">
            <a:off x="6414519" y="2518165"/>
            <a:ext cx="3168307" cy="1221371"/>
          </a:xfrm>
          <a:prstGeom prst="parallelogram">
            <a:avLst>
              <a:gd name="adj" fmla="val 103540"/>
            </a:avLst>
          </a:prstGeom>
          <a:solidFill>
            <a:srgbClr val="695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ECAEFF6C-3B68-4D25-9484-2CF1C856057A}"/>
              </a:ext>
            </a:extLst>
          </p:cNvPr>
          <p:cNvSpPr/>
          <p:nvPr/>
        </p:nvSpPr>
        <p:spPr>
          <a:xfrm rot="5400000">
            <a:off x="155058" y="767711"/>
            <a:ext cx="2237009" cy="3539187"/>
          </a:xfrm>
          <a:prstGeom prst="triangle">
            <a:avLst/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5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540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금 정욱</dc:creator>
  <cp:lastModifiedBy>금 정욱</cp:lastModifiedBy>
  <cp:revision>3</cp:revision>
  <dcterms:created xsi:type="dcterms:W3CDTF">2022-05-16T11:43:31Z</dcterms:created>
  <dcterms:modified xsi:type="dcterms:W3CDTF">2022-05-23T17:43:00Z</dcterms:modified>
</cp:coreProperties>
</file>