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81FF"/>
    <a:srgbClr val="A6E22E"/>
    <a:srgbClr val="E6DB74"/>
    <a:srgbClr val="75715E"/>
    <a:srgbClr val="49483E"/>
    <a:srgbClr val="F8F8F0"/>
    <a:srgbClr val="F8F8F2"/>
    <a:srgbClr val="FD971F"/>
    <a:srgbClr val="66D9EF"/>
    <a:srgbClr val="F926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115" d="100"/>
          <a:sy n="115" d="100"/>
        </p:scale>
        <p:origin x="-1352" y="-112"/>
      </p:cViewPr>
      <p:guideLst>
        <p:guide orient="horz" pos="143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9233-4A36-9446-AD44-3D5D357982E5}" type="datetimeFigureOut">
              <a:rPr kumimoji="1" lang="ja-JP" altLang="en-US" smtClean="0"/>
              <a:t>16/10/24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3ED7-1241-B040-9C73-721E04B1AD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08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9233-4A36-9446-AD44-3D5D357982E5}" type="datetimeFigureOut">
              <a:rPr kumimoji="1" lang="ja-JP" altLang="en-US" smtClean="0"/>
              <a:t>16/10/24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3ED7-1241-B040-9C73-721E04B1AD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311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9233-4A36-9446-AD44-3D5D357982E5}" type="datetimeFigureOut">
              <a:rPr kumimoji="1" lang="ja-JP" altLang="en-US" smtClean="0"/>
              <a:t>16/10/24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3ED7-1241-B040-9C73-721E04B1AD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232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9233-4A36-9446-AD44-3D5D357982E5}" type="datetimeFigureOut">
              <a:rPr kumimoji="1" lang="ja-JP" altLang="en-US" smtClean="0"/>
              <a:t>16/10/24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3ED7-1241-B040-9C73-721E04B1AD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53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9233-4A36-9446-AD44-3D5D357982E5}" type="datetimeFigureOut">
              <a:rPr kumimoji="1" lang="ja-JP" altLang="en-US" smtClean="0"/>
              <a:t>16/10/24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3ED7-1241-B040-9C73-721E04B1AD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50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9233-4A36-9446-AD44-3D5D357982E5}" type="datetimeFigureOut">
              <a:rPr kumimoji="1" lang="ja-JP" altLang="en-US" smtClean="0"/>
              <a:t>16/10/24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3ED7-1241-B040-9C73-721E04B1AD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51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9233-4A36-9446-AD44-3D5D357982E5}" type="datetimeFigureOut">
              <a:rPr kumimoji="1" lang="ja-JP" altLang="en-US" smtClean="0"/>
              <a:t>16/10/24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3ED7-1241-B040-9C73-721E04B1AD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93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9233-4A36-9446-AD44-3D5D357982E5}" type="datetimeFigureOut">
              <a:rPr kumimoji="1" lang="ja-JP" altLang="en-US" smtClean="0"/>
              <a:t>16/10/24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3ED7-1241-B040-9C73-721E04B1AD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11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9233-4A36-9446-AD44-3D5D357982E5}" type="datetimeFigureOut">
              <a:rPr kumimoji="1" lang="ja-JP" altLang="en-US" smtClean="0"/>
              <a:t>16/10/24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3ED7-1241-B040-9C73-721E04B1AD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72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9233-4A36-9446-AD44-3D5D357982E5}" type="datetimeFigureOut">
              <a:rPr kumimoji="1" lang="ja-JP" altLang="en-US" smtClean="0"/>
              <a:t>16/10/24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3ED7-1241-B040-9C73-721E04B1AD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0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9233-4A36-9446-AD44-3D5D357982E5}" type="datetimeFigureOut">
              <a:rPr kumimoji="1" lang="ja-JP" altLang="en-US" smtClean="0"/>
              <a:t>16/10/24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3ED7-1241-B040-9C73-721E04B1AD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86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39233-4A36-9446-AD44-3D5D357982E5}" type="datetimeFigureOut">
              <a:rPr kumimoji="1" lang="ja-JP" altLang="en-US" smtClean="0"/>
              <a:t>16/10/24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23ED7-1241-B040-9C73-721E04B1AD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778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7360318" y="3611754"/>
            <a:ext cx="718821" cy="718899"/>
          </a:xfrm>
          <a:prstGeom prst="rect">
            <a:avLst/>
          </a:prstGeom>
          <a:solidFill>
            <a:srgbClr val="F8F8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ja-JP" sz="1200" dirty="0" smtClean="0">
                <a:solidFill>
                  <a:schemeClr val="tx1"/>
                </a:solidFill>
              </a:rPr>
              <a:t>F8F8F2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064133" y="3611754"/>
            <a:ext cx="718821" cy="718899"/>
          </a:xfrm>
          <a:prstGeom prst="rect">
            <a:avLst/>
          </a:prstGeom>
          <a:solidFill>
            <a:srgbClr val="49483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altLang="ja-JP" sz="1200" dirty="0" smtClean="0">
                <a:solidFill>
                  <a:schemeClr val="bg1"/>
                </a:solidFill>
              </a:rPr>
              <a:t>49483E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064133" y="2173956"/>
            <a:ext cx="718821" cy="718899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ja-JP" sz="1200" dirty="0">
                <a:solidFill>
                  <a:schemeClr val="bg1"/>
                </a:solidFill>
              </a:rPr>
              <a:t>272822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962954" y="2892855"/>
            <a:ext cx="718821" cy="718899"/>
          </a:xfrm>
          <a:prstGeom prst="rect">
            <a:avLst/>
          </a:prstGeom>
          <a:solidFill>
            <a:srgbClr val="F9267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ja-JP" sz="1200" dirty="0" smtClean="0">
                <a:solidFill>
                  <a:schemeClr val="bg1"/>
                </a:solidFill>
              </a:rPr>
              <a:t>F92672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664583" y="2892855"/>
            <a:ext cx="718821" cy="718899"/>
          </a:xfrm>
          <a:prstGeom prst="rect">
            <a:avLst/>
          </a:prstGeom>
          <a:solidFill>
            <a:srgbClr val="66D9E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ja-JP" sz="1200" dirty="0" smtClean="0">
                <a:solidFill>
                  <a:schemeClr val="bg1"/>
                </a:solidFill>
              </a:rPr>
              <a:t>66D9EF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563404" y="2892855"/>
            <a:ext cx="718821" cy="718899"/>
          </a:xfrm>
          <a:prstGeom prst="rect">
            <a:avLst/>
          </a:prstGeom>
          <a:solidFill>
            <a:srgbClr val="FD97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altLang="ja-JP" sz="1200" dirty="0" smtClean="0">
                <a:solidFill>
                  <a:schemeClr val="bg1"/>
                </a:solidFill>
              </a:rPr>
              <a:t>FD971F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7361046" y="2173956"/>
            <a:ext cx="718821" cy="718899"/>
          </a:xfrm>
          <a:prstGeom prst="rect">
            <a:avLst/>
          </a:prstGeom>
          <a:solidFill>
            <a:srgbClr val="7571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ja-JP" sz="1200" dirty="0" smtClean="0">
                <a:solidFill>
                  <a:schemeClr val="bg1"/>
                </a:solidFill>
              </a:rPr>
              <a:t>75715E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760596" y="2892855"/>
            <a:ext cx="718821" cy="718899"/>
          </a:xfrm>
          <a:prstGeom prst="rect">
            <a:avLst/>
          </a:prstGeom>
          <a:solidFill>
            <a:srgbClr val="E6DB7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ja-JP" sz="1200" dirty="0" smtClean="0">
                <a:solidFill>
                  <a:schemeClr val="bg1"/>
                </a:solidFill>
              </a:rPr>
              <a:t>E6DB74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861775" y="2892855"/>
            <a:ext cx="718821" cy="718899"/>
          </a:xfrm>
          <a:prstGeom prst="rect">
            <a:avLst/>
          </a:prstGeom>
          <a:solidFill>
            <a:srgbClr val="A6E22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ja-JP" sz="1200" dirty="0" smtClean="0">
                <a:solidFill>
                  <a:schemeClr val="bg1"/>
                </a:solidFill>
              </a:rPr>
              <a:t>A6E22E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462225" y="2892855"/>
            <a:ext cx="718821" cy="718899"/>
          </a:xfrm>
          <a:prstGeom prst="rect">
            <a:avLst/>
          </a:prstGeom>
          <a:solidFill>
            <a:srgbClr val="AE81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AE81FF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64133" y="2892855"/>
            <a:ext cx="718821" cy="35339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200" dirty="0"/>
              <a:t>Black</a:t>
            </a:r>
            <a:endParaRPr kumimoji="1" lang="ja-JP" altLang="en-US" sz="12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962954" y="3603801"/>
            <a:ext cx="718821" cy="35339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200" dirty="0" smtClean="0"/>
              <a:t>Red</a:t>
            </a:r>
            <a:endParaRPr kumimoji="1" lang="ja-JP" altLang="en-US" sz="12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861775" y="3605154"/>
            <a:ext cx="718821" cy="35339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200" dirty="0" smtClean="0"/>
              <a:t>Green</a:t>
            </a:r>
            <a:endParaRPr kumimoji="1" lang="ja-JP" altLang="en-US" sz="12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760596" y="3603801"/>
            <a:ext cx="718821" cy="35339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200" dirty="0" smtClean="0"/>
              <a:t>Yellow</a:t>
            </a:r>
            <a:endParaRPr kumimoji="1" lang="ja-JP" altLang="en-US" sz="12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664583" y="3611754"/>
            <a:ext cx="718821" cy="35339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200" dirty="0" smtClean="0"/>
              <a:t>Blue</a:t>
            </a:r>
            <a:endParaRPr kumimoji="1" lang="ja-JP" altLang="en-US" sz="12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563404" y="3603801"/>
            <a:ext cx="718821" cy="35339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200" dirty="0" smtClean="0"/>
              <a:t>Magenta</a:t>
            </a:r>
            <a:endParaRPr kumimoji="1" lang="ja-JP" altLang="en-US" sz="12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462225" y="3603801"/>
            <a:ext cx="718821" cy="35339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200" dirty="0" smtClean="0"/>
              <a:t>Cyan</a:t>
            </a:r>
            <a:endParaRPr kumimoji="1" lang="ja-JP" altLang="en-US" sz="12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361046" y="2892855"/>
            <a:ext cx="718821" cy="35339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200" dirty="0" smtClean="0"/>
              <a:t>Gray</a:t>
            </a:r>
            <a:endParaRPr kumimoji="1" lang="ja-JP" altLang="en-US" sz="12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64133" y="4330653"/>
            <a:ext cx="718821" cy="35339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200" dirty="0" err="1" smtClean="0"/>
              <a:t>Darkgray</a:t>
            </a:r>
            <a:endParaRPr kumimoji="1" lang="ja-JP" alt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361046" y="4330653"/>
            <a:ext cx="718821" cy="35339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200" dirty="0" smtClean="0"/>
              <a:t>White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1473430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20</Words>
  <Application>Microsoft Macintosh PowerPoint</Application>
  <PresentationFormat>画面に合わせる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杉浦 聡</dc:creator>
  <cp:lastModifiedBy>杉浦 聡</cp:lastModifiedBy>
  <cp:revision>6</cp:revision>
  <dcterms:created xsi:type="dcterms:W3CDTF">2016-10-24T11:11:33Z</dcterms:created>
  <dcterms:modified xsi:type="dcterms:W3CDTF">2016-10-24T12:15:31Z</dcterms:modified>
</cp:coreProperties>
</file>