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1DD0F-B53B-1AC6-3C28-3A1076DF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1D8FA4-097A-A59E-08B4-7FDCA1DE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B4241C-3096-C9E7-2C77-6194EB61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D0168-CC8D-DDDA-8C07-9C58B1C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52F246-CD58-3D90-6645-46BE6493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47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465BC-1DC9-6482-57C7-1D4A8488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C43B0-4AF1-8CB4-9B67-8CE15882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F0CEA-8F18-A7E5-7B97-7AEE2015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08833-1C15-EB54-50A6-3ABBCF41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7EE9-6D16-F5ED-ACF3-43BF58B0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3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A97973-6FF6-B0C4-03DA-6416A06C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C0F110-05E6-D495-4267-A84C62B7E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0B6B7-44AC-2C5A-CE88-F71E1F8D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8637C3-C956-B14B-1CF3-2705F10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5D-E16A-AA8E-2E85-0206BEC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D29EC-E5D9-CDC7-5677-956A0F3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F28E-7733-8D7E-DC0D-F6576A7D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5A0EC-18B2-B31A-74EE-00431693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CA337-D6ED-3C19-E86B-BE31C35A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72449-6073-B0EF-4FE0-E668B1CB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D1709-C417-495D-18C0-AA015458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2C19A5-7601-3BE0-1F86-CBAB78E27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3E900-EAC6-61C9-D8C1-96A13899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E6D0B-60AB-4966-C71F-DE9BCC4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52529-9E1C-236E-C5D7-021B7211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9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A7F60-B08D-D3C9-4565-E8E216C0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2C40F-4FA2-F010-1936-9E88D4A0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1F3649-98DA-D721-465C-EC755F02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0E32D5-91E3-9FCA-562C-05A5F585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9FB485-5D3B-84D6-B12D-C25B817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F14D37-9698-C68F-BA30-C4042C78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4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3BF84-2931-306E-8679-CC0F3FE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A8417-5EE3-76EB-190A-75BCE18B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B7CBFE-9D67-ABEF-F618-55FA76C63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EDDA1D-81CF-ACC0-CEB4-274FE1A45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F1414B-2384-EEF2-4C59-DF1E40EDD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8E2FB9-7D1D-9278-FCCB-756C8FF7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0BBACC-9A59-AA0C-5D2C-B50C2F41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96824F-DF26-FBD6-35B4-C1A8AD3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D224-3CB3-4CD6-1D84-4FCCC6CE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F3DD1E-AFBF-5803-5FA3-EB598D10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47225-0B1D-3282-F4D8-02705DCC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FFF2A0-AB33-9BEF-8C6D-69DBEBED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5AA93D-5CB5-662E-1F38-81DBC2F2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060181-36C0-FF40-7238-1FE1A2FD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9F7160-44F4-6FE2-4340-40ED6210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8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E787C-1789-FA34-682A-2A59CB6C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A37497-CB18-56C6-3312-A9FC1BA6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68F456-7CDA-F5CE-862E-FFF73A8B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6A62E-728D-C2B1-7BA6-DD38805D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C1D10-6E83-CC8C-9503-812D2C2E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69C26-5BE7-A64C-755B-52CE372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3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722E5-54AD-4204-A745-4BC57897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6B44F8-4B96-92CE-EE1C-32B166499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8860C-7B3B-62E1-8A63-B14893F9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265B8-CE36-214F-0CCE-E7F8034A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F9EB3-9F61-4996-ECE3-71D1C88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A16D99-766E-1F70-D576-8B4F2A9A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73E8BB-61A7-FFF2-FC1A-00187E5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50B56-0316-8BE0-404E-69C2AF4A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D1CBD-2244-D364-7D0B-69EA5056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4810-EC70-4C90-AAC8-F90B121F1313}" type="datetimeFigureOut">
              <a:rPr kumimoji="1" lang="ja-JP" altLang="en-US" smtClean="0"/>
              <a:t>2023/2/22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E5081-C299-E176-1326-7766A7D19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6D1CF-B07C-85A8-6666-0F82C44D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B7F3-76C8-4654-941B-FEB5B2D235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2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4278C-C1A8-F3D6-A256-F459E29684B2}"/>
              </a:ext>
            </a:extLst>
          </p:cNvPr>
          <p:cNvSpPr txBox="1"/>
          <p:nvPr/>
        </p:nvSpPr>
        <p:spPr>
          <a:xfrm>
            <a:off x="914400" y="533400"/>
            <a:ext cx="323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arameter_optimization.py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0ED537-701B-555A-D711-8085AF21BBB1}"/>
              </a:ext>
            </a:extLst>
          </p:cNvPr>
          <p:cNvSpPr txBox="1"/>
          <p:nvPr/>
        </p:nvSpPr>
        <p:spPr>
          <a:xfrm>
            <a:off x="1446685" y="1781175"/>
            <a:ext cx="80182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study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277DBF-934C-86F6-CD45-B9DBD0AF1152}"/>
              </a:ext>
            </a:extLst>
          </p:cNvPr>
          <p:cNvSpPr txBox="1"/>
          <p:nvPr/>
        </p:nvSpPr>
        <p:spPr>
          <a:xfrm>
            <a:off x="6610350" y="533400"/>
            <a:ext cx="15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funcition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.py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4BDB0E-33F2-56D0-FC18-DA71D3AAA624}"/>
              </a:ext>
            </a:extLst>
          </p:cNvPr>
          <p:cNvSpPr txBox="1"/>
          <p:nvPr/>
        </p:nvSpPr>
        <p:spPr>
          <a:xfrm>
            <a:off x="3151660" y="1781175"/>
            <a:ext cx="128817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xe_opt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D219CE-1D01-A1EF-A88E-2772F4E7FDFE}"/>
              </a:ext>
            </a:extLst>
          </p:cNvPr>
          <p:cNvSpPr txBox="1"/>
          <p:nvPr/>
        </p:nvSpPr>
        <p:spPr>
          <a:xfrm>
            <a:off x="6443509" y="1781175"/>
            <a:ext cx="1835567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objective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(trial)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8F816F3-CD94-20D9-39B7-3728C93BF1E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39833" y="1965841"/>
            <a:ext cx="20036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A67604-C870-A666-6E03-6A815B0C7AB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248508" y="1965841"/>
            <a:ext cx="90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C06E7F6-F969-4AED-0986-8A293AA0A17D}"/>
              </a:ext>
            </a:extLst>
          </p:cNvPr>
          <p:cNvSpPr txBox="1"/>
          <p:nvPr/>
        </p:nvSpPr>
        <p:spPr>
          <a:xfrm>
            <a:off x="1605614" y="4133850"/>
            <a:ext cx="1853841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analyze(study)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64C0C309-CC6E-C55B-9316-B8CA1F867DBF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1198395" y="2799709"/>
            <a:ext cx="1983343" cy="684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2FA944B-BA04-2D5B-0E9C-4A7D52F40312}"/>
              </a:ext>
            </a:extLst>
          </p:cNvPr>
          <p:cNvSpPr txBox="1"/>
          <p:nvPr/>
        </p:nvSpPr>
        <p:spPr>
          <a:xfrm>
            <a:off x="3840330" y="2864880"/>
            <a:ext cx="62068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trial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59641A-11D2-A9B4-3055-8EE800A57419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3616023" y="2330230"/>
            <a:ext cx="714373" cy="354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0DB31A5-FAC5-B0BA-DCA7-FD721C816270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 flipV="1">
            <a:off x="4461013" y="2150507"/>
            <a:ext cx="2900280" cy="899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4A8077A-EEF2-48F6-A022-7CA4D2CDF7D5}"/>
              </a:ext>
            </a:extLst>
          </p:cNvPr>
          <p:cNvSpPr txBox="1"/>
          <p:nvPr/>
        </p:nvSpPr>
        <p:spPr>
          <a:xfrm>
            <a:off x="9289771" y="2680213"/>
            <a:ext cx="990977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4842B0-A468-A294-B101-55D7343A855E}"/>
              </a:ext>
            </a:extLst>
          </p:cNvPr>
          <p:cNvSpPr txBox="1"/>
          <p:nvPr/>
        </p:nvSpPr>
        <p:spPr>
          <a:xfrm>
            <a:off x="9289770" y="3336367"/>
            <a:ext cx="990977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Model2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4C6E38-4C1F-86D3-11FC-3A4194EDB1F3}"/>
              </a:ext>
            </a:extLst>
          </p:cNvPr>
          <p:cNvSpPr txBox="1"/>
          <p:nvPr/>
        </p:nvSpPr>
        <p:spPr>
          <a:xfrm>
            <a:off x="3795746" y="4962525"/>
            <a:ext cx="73770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GMM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0379716A-0A36-9438-E918-496821C3B8B6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rot="10800000">
            <a:off x="8279077" y="1965841"/>
            <a:ext cx="1010695" cy="899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9A88AD36-39AB-1ACB-226D-C00F88336619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rot="10800000">
            <a:off x="8279076" y="1965841"/>
            <a:ext cx="1010694" cy="1555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8997D598-8C91-47DB-367D-553A0EA5AB8F}"/>
              </a:ext>
            </a:extLst>
          </p:cNvPr>
          <p:cNvCxnSpPr>
            <a:cxnSpLocks/>
            <a:stCxn id="8" idx="3"/>
            <a:endCxn id="42" idx="3"/>
          </p:cNvCxnSpPr>
          <p:nvPr/>
        </p:nvCxnSpPr>
        <p:spPr>
          <a:xfrm>
            <a:off x="8279076" y="1965841"/>
            <a:ext cx="2001671" cy="1555192"/>
          </a:xfrm>
          <a:prstGeom prst="bentConnector3">
            <a:avLst>
              <a:gd name="adj1" fmla="val 111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E91F2490-C10A-D241-F314-BBC1C2202C4F}"/>
              </a:ext>
            </a:extLst>
          </p:cNvPr>
          <p:cNvCxnSpPr>
            <a:cxnSpLocks/>
            <a:stCxn id="8" idx="3"/>
            <a:endCxn id="41" idx="3"/>
          </p:cNvCxnSpPr>
          <p:nvPr/>
        </p:nvCxnSpPr>
        <p:spPr>
          <a:xfrm>
            <a:off x="8279076" y="1965841"/>
            <a:ext cx="2001672" cy="899038"/>
          </a:xfrm>
          <a:prstGeom prst="bentConnector3">
            <a:avLst>
              <a:gd name="adj1" fmla="val 111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E8D39AD-C5B7-C4CA-CBB3-BC21C5168C95}"/>
              </a:ext>
            </a:extLst>
          </p:cNvPr>
          <p:cNvSpPr txBox="1"/>
          <p:nvPr/>
        </p:nvSpPr>
        <p:spPr>
          <a:xfrm>
            <a:off x="10525125" y="3024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説明変数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07C77DE-5026-D32D-8891-45B31710544D}"/>
              </a:ext>
            </a:extLst>
          </p:cNvPr>
          <p:cNvSpPr txBox="1"/>
          <p:nvPr/>
        </p:nvSpPr>
        <p:spPr>
          <a:xfrm>
            <a:off x="7676427" y="3028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目的変数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42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 幸隆</dc:creator>
  <cp:lastModifiedBy>浦 幸隆</cp:lastModifiedBy>
  <cp:revision>2</cp:revision>
  <dcterms:created xsi:type="dcterms:W3CDTF">2023-02-22T13:28:31Z</dcterms:created>
  <dcterms:modified xsi:type="dcterms:W3CDTF">2023-02-23T15:12:54Z</dcterms:modified>
</cp:coreProperties>
</file>