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Text dimension check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Sub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(1,5)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(1,6)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(1,7)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44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(1,8)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8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(2,0)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88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88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288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(2,4)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88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(2,6)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(2,7)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8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(2,8)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32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(3,1)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432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(3,2)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32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(3,3)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32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32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(3,5)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(3,6)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432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(3,7)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432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(3,8)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576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(4,0)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576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576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(4,2)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76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(4,3)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576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(4,4)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576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(4,5)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576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(4,6)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(4,7)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576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(4,8)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(5,0)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(5,1)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(5,2)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(5,3)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(5,4)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(5,5)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720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(5,6)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720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(5,7)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(5,8)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864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(6,0)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864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864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864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864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864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864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864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(6,7)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64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(6,8)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008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(7,0)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008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08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(7,2)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008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(7,3)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008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(7,4)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008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(7,5)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4008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(7,6)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4008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(7,7)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008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(7,8)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52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(8,0)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(8,1)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152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(8,2)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152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(8,3)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152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(8,4)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152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(8,5)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152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(8,6)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3152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(8,7)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3152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(8,8)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2296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(9,0)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2296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(9,1)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296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(9,2)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296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2296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(9,4)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2296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(9,5)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296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(9,6)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296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(9,7)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2296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(9,8)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440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(10,0)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1440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(10,1)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440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(10,2)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1440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(10,3)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1440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(10,4)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1440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(10,5)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1440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(10,6)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1440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(10,7)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440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(10,8)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0584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(11,0)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0584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(11,1)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584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(11,2)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0584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(11,3)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0584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(11,4)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0584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(11,5)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0584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(11,6)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0584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(11,7)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0584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(11,8)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9728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(12,0)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9728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(12,1)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9728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(12,2)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9728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(12,3)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9728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(12,4)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9728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(12,5)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9728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(12,6)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9728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(12,7)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9728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(12,8)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887200" y="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(13,0)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887200" y="914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(13,1)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887200" y="1828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887200" y="2743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(13,3)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887200" y="3657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(13,4)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887200" y="4572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(13,5)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887200" y="5486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(13,6)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1887200" y="6400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(13,7)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1887200" y="7315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1887200" cy="457200"/>
          </a:xfrm>
        </p:spPr>
        <p:txBody>
          <a:bodyPr/>
          <a:lstStyle/>
          <a:p>
            <a:pPr algn="l">
              <a:defRPr sz="1800" b="1" u="sng">
                <a:latin typeface="Meiryo UI"/>
              </a:defRPr>
            </a:pPr>
            <a:r>
              <a:t>Image dimension check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5720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latin typeface="Meiryo UI"/>
              </a:defRPr>
            </a:pPr>
            <a:r>
              <a:t>Sub title</a:t>
            </a:r>
          </a:p>
        </p:txBody>
      </p:sp>
      <p:pic>
        <p:nvPicPr>
          <p:cNvPr id="4" name="Picture 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(0,0)</a:t>
            </a:r>
          </a:p>
        </p:txBody>
      </p:sp>
      <p:pic>
        <p:nvPicPr>
          <p:cNvPr id="6" name="Picture 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572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(0,1)</a:t>
            </a:r>
          </a:p>
        </p:txBody>
      </p:sp>
      <p:pic>
        <p:nvPicPr>
          <p:cNvPr id="8" name="Picture 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457200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(0,2)</a:t>
            </a:r>
          </a:p>
        </p:txBody>
      </p:sp>
      <p:pic>
        <p:nvPicPr>
          <p:cNvPr id="10" name="Picture 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4572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(0,3)</a:t>
            </a:r>
          </a:p>
        </p:txBody>
      </p:sp>
      <p:pic>
        <p:nvPicPr>
          <p:cNvPr id="12" name="Picture 1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457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(0,4)</a:t>
            </a:r>
          </a:p>
        </p:txBody>
      </p:sp>
      <p:pic>
        <p:nvPicPr>
          <p:cNvPr id="14" name="Picture 1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457200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(0,5)</a:t>
            </a:r>
          </a:p>
        </p:txBody>
      </p:sp>
      <p:pic>
        <p:nvPicPr>
          <p:cNvPr id="16" name="Picture 1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(0,6)</a:t>
            </a:r>
          </a:p>
        </p:txBody>
      </p:sp>
      <p:pic>
        <p:nvPicPr>
          <p:cNvPr id="18" name="Picture 1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(0,7)</a:t>
            </a:r>
          </a:p>
        </p:txBody>
      </p:sp>
      <p:pic>
        <p:nvPicPr>
          <p:cNvPr id="20" name="Picture 1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200"/>
            <a:ext cx="457200" cy="457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(0,8)</a:t>
            </a:r>
          </a:p>
        </p:txBody>
      </p:sp>
      <p:pic>
        <p:nvPicPr>
          <p:cNvPr id="22" name="Picture 2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457200" cy="457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144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(1,0)</a:t>
            </a:r>
          </a:p>
        </p:txBody>
      </p:sp>
      <p:pic>
        <p:nvPicPr>
          <p:cNvPr id="24" name="Picture 2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" cy="457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4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(1,1)</a:t>
            </a:r>
          </a:p>
        </p:txBody>
      </p:sp>
      <p:pic>
        <p:nvPicPr>
          <p:cNvPr id="26" name="Picture 2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" cy="457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4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(1,2)</a:t>
            </a:r>
          </a:p>
        </p:txBody>
      </p:sp>
      <p:pic>
        <p:nvPicPr>
          <p:cNvPr id="28" name="Picture 2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457200" cy="457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144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(1,3)</a:t>
            </a:r>
          </a:p>
        </p:txBody>
      </p:sp>
      <p:pic>
        <p:nvPicPr>
          <p:cNvPr id="30" name="Picture 2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457200" cy="4572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44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(1,4)</a:t>
            </a:r>
          </a:p>
        </p:txBody>
      </p:sp>
      <p:pic>
        <p:nvPicPr>
          <p:cNvPr id="32" name="Picture 3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457200" cy="457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144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(1,5)</a:t>
            </a:r>
          </a:p>
        </p:txBody>
      </p:sp>
      <p:pic>
        <p:nvPicPr>
          <p:cNvPr id="34" name="Picture 3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486400"/>
            <a:ext cx="457200" cy="4572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(1,6)</a:t>
            </a:r>
          </a:p>
        </p:txBody>
      </p:sp>
      <p:pic>
        <p:nvPicPr>
          <p:cNvPr id="36" name="Picture 3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0"/>
            <a:ext cx="457200" cy="4572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144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(1,7)</a:t>
            </a:r>
          </a:p>
        </p:txBody>
      </p:sp>
      <p:pic>
        <p:nvPicPr>
          <p:cNvPr id="38" name="Picture 3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315200"/>
            <a:ext cx="457200" cy="4572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144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(1,8)</a:t>
            </a:r>
          </a:p>
        </p:txBody>
      </p:sp>
      <p:pic>
        <p:nvPicPr>
          <p:cNvPr id="40" name="Picture 3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457200" cy="4572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8288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(2,0)</a:t>
            </a:r>
          </a:p>
        </p:txBody>
      </p:sp>
      <p:pic>
        <p:nvPicPr>
          <p:cNvPr id="42" name="Picture 4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457200" cy="457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288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(2,1)</a:t>
            </a:r>
          </a:p>
        </p:txBody>
      </p:sp>
      <p:pic>
        <p:nvPicPr>
          <p:cNvPr id="44" name="Picture 4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7200" cy="457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8288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(2,2)</a:t>
            </a:r>
          </a:p>
        </p:txBody>
      </p:sp>
      <p:pic>
        <p:nvPicPr>
          <p:cNvPr id="46" name="Picture 4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457200" cy="4572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8288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(2,3)</a:t>
            </a:r>
          </a:p>
        </p:txBody>
      </p:sp>
      <p:pic>
        <p:nvPicPr>
          <p:cNvPr id="48" name="Picture 4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457200" cy="4572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8288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(2,4)</a:t>
            </a:r>
          </a:p>
        </p:txBody>
      </p:sp>
      <p:pic>
        <p:nvPicPr>
          <p:cNvPr id="50" name="Picture 4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72000"/>
            <a:ext cx="457200" cy="4572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8288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(2,5)</a:t>
            </a:r>
          </a:p>
        </p:txBody>
      </p:sp>
      <p:pic>
        <p:nvPicPr>
          <p:cNvPr id="52" name="Picture 5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486400"/>
            <a:ext cx="457200" cy="45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8288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(2,6)</a:t>
            </a:r>
          </a:p>
        </p:txBody>
      </p:sp>
      <p:pic>
        <p:nvPicPr>
          <p:cNvPr id="54" name="Picture 5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00800"/>
            <a:ext cx="457200" cy="4572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8288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(2,7)</a:t>
            </a:r>
          </a:p>
        </p:txBody>
      </p:sp>
      <p:pic>
        <p:nvPicPr>
          <p:cNvPr id="56" name="Picture 5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315200"/>
            <a:ext cx="457200" cy="45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8288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(2,8)</a:t>
            </a:r>
          </a:p>
        </p:txBody>
      </p:sp>
      <p:pic>
        <p:nvPicPr>
          <p:cNvPr id="58" name="Picture 5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0"/>
            <a:ext cx="457200" cy="4572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7432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(3,0)</a:t>
            </a:r>
          </a:p>
        </p:txBody>
      </p:sp>
      <p:pic>
        <p:nvPicPr>
          <p:cNvPr id="60" name="Picture 5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457200" cy="45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7432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(3,1)</a:t>
            </a:r>
          </a:p>
        </p:txBody>
      </p:sp>
      <p:pic>
        <p:nvPicPr>
          <p:cNvPr id="62" name="Picture 6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57200" cy="4572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7432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(3,2)</a:t>
            </a:r>
          </a:p>
        </p:txBody>
      </p:sp>
      <p:pic>
        <p:nvPicPr>
          <p:cNvPr id="64" name="Picture 6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43200"/>
            <a:ext cx="457200" cy="4572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7432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(3,3)</a:t>
            </a:r>
          </a:p>
        </p:txBody>
      </p:sp>
      <p:pic>
        <p:nvPicPr>
          <p:cNvPr id="66" name="Picture 6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" cy="4572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7432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(3,4)</a:t>
            </a:r>
          </a:p>
        </p:txBody>
      </p:sp>
      <p:pic>
        <p:nvPicPr>
          <p:cNvPr id="68" name="Picture 6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572000"/>
            <a:ext cx="457200" cy="4572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7432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(3,5)</a:t>
            </a:r>
          </a:p>
        </p:txBody>
      </p:sp>
      <p:pic>
        <p:nvPicPr>
          <p:cNvPr id="70" name="Picture 6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486400"/>
            <a:ext cx="457200" cy="45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7432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(3,6)</a:t>
            </a:r>
          </a:p>
        </p:txBody>
      </p:sp>
      <p:pic>
        <p:nvPicPr>
          <p:cNvPr id="72" name="Picture 7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400800"/>
            <a:ext cx="457200" cy="4572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7432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(3,7)</a:t>
            </a:r>
          </a:p>
        </p:txBody>
      </p:sp>
      <p:pic>
        <p:nvPicPr>
          <p:cNvPr id="74" name="Picture 7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7315200"/>
            <a:ext cx="457200" cy="4572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7432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(3,8)</a:t>
            </a:r>
          </a:p>
        </p:txBody>
      </p:sp>
      <p:pic>
        <p:nvPicPr>
          <p:cNvPr id="76" name="Picture 7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0"/>
            <a:ext cx="457200" cy="4572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6576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(4,0)</a:t>
            </a:r>
          </a:p>
        </p:txBody>
      </p:sp>
      <p:pic>
        <p:nvPicPr>
          <p:cNvPr id="78" name="Picture 7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457200" cy="4572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36576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(4,1)</a:t>
            </a:r>
          </a:p>
        </p:txBody>
      </p:sp>
      <p:pic>
        <p:nvPicPr>
          <p:cNvPr id="80" name="Picture 7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457200" cy="4572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6576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(4,2)</a:t>
            </a:r>
          </a:p>
        </p:txBody>
      </p:sp>
      <p:pic>
        <p:nvPicPr>
          <p:cNvPr id="82" name="Picture 8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57200" cy="4572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6576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(4,3)</a:t>
            </a:r>
          </a:p>
        </p:txBody>
      </p:sp>
      <p:pic>
        <p:nvPicPr>
          <p:cNvPr id="84" name="Picture 8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657600"/>
            <a:ext cx="457200" cy="4572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6576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(4,4)</a:t>
            </a:r>
          </a:p>
        </p:txBody>
      </p:sp>
      <p:pic>
        <p:nvPicPr>
          <p:cNvPr id="86" name="Picture 8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0"/>
            <a:ext cx="457200" cy="4572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6576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(4,5)</a:t>
            </a:r>
          </a:p>
        </p:txBody>
      </p:sp>
      <p:pic>
        <p:nvPicPr>
          <p:cNvPr id="88" name="Picture 8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486400"/>
            <a:ext cx="457200" cy="4572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6576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(4,6)</a:t>
            </a:r>
          </a:p>
        </p:txBody>
      </p:sp>
      <p:pic>
        <p:nvPicPr>
          <p:cNvPr id="90" name="Picture 8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6400800"/>
            <a:ext cx="457200" cy="45720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6576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(4,7)</a:t>
            </a:r>
          </a:p>
        </p:txBody>
      </p:sp>
      <p:pic>
        <p:nvPicPr>
          <p:cNvPr id="92" name="Picture 9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7315200"/>
            <a:ext cx="457200" cy="45720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36576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(4,8)</a:t>
            </a:r>
          </a:p>
        </p:txBody>
      </p:sp>
      <p:pic>
        <p:nvPicPr>
          <p:cNvPr id="94" name="Picture 9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" cy="45720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5720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(5,0)</a:t>
            </a:r>
          </a:p>
        </p:txBody>
      </p:sp>
      <p:pic>
        <p:nvPicPr>
          <p:cNvPr id="96" name="Picture 9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457200" cy="4572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45720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(5,1)</a:t>
            </a:r>
          </a:p>
        </p:txBody>
      </p:sp>
      <p:pic>
        <p:nvPicPr>
          <p:cNvPr id="98" name="Picture 9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457200" cy="4572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45720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(5,2)</a:t>
            </a:r>
          </a:p>
        </p:txBody>
      </p:sp>
      <p:pic>
        <p:nvPicPr>
          <p:cNvPr id="100" name="Picture 9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457200" cy="4572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5720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(5,3)</a:t>
            </a:r>
          </a:p>
        </p:txBody>
      </p:sp>
      <p:pic>
        <p:nvPicPr>
          <p:cNvPr id="102" name="Picture 10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57600"/>
            <a:ext cx="457200" cy="45720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45720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(5,4)</a:t>
            </a:r>
          </a:p>
        </p:txBody>
      </p:sp>
      <p:pic>
        <p:nvPicPr>
          <p:cNvPr id="104" name="Picture 10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572000"/>
            <a:ext cx="457200" cy="4572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5720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(5,5)</a:t>
            </a:r>
          </a:p>
        </p:txBody>
      </p:sp>
      <p:pic>
        <p:nvPicPr>
          <p:cNvPr id="106" name="Picture 10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486400"/>
            <a:ext cx="457200" cy="45720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45720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(5,6)</a:t>
            </a:r>
          </a:p>
        </p:txBody>
      </p:sp>
      <p:pic>
        <p:nvPicPr>
          <p:cNvPr id="108" name="Picture 10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400800"/>
            <a:ext cx="457200" cy="4572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45720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(5,7)</a:t>
            </a:r>
          </a:p>
        </p:txBody>
      </p:sp>
      <p:pic>
        <p:nvPicPr>
          <p:cNvPr id="110" name="Picture 10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315200"/>
            <a:ext cx="457200" cy="4572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5720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(5,8)</a:t>
            </a:r>
          </a:p>
        </p:txBody>
      </p:sp>
      <p:pic>
        <p:nvPicPr>
          <p:cNvPr id="112" name="Picture 11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0"/>
            <a:ext cx="457200" cy="4572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4864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(6,0)</a:t>
            </a:r>
          </a:p>
        </p:txBody>
      </p:sp>
      <p:pic>
        <p:nvPicPr>
          <p:cNvPr id="114" name="Picture 11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914400"/>
            <a:ext cx="457200" cy="45720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54864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(6,1)</a:t>
            </a:r>
          </a:p>
        </p:txBody>
      </p:sp>
      <p:pic>
        <p:nvPicPr>
          <p:cNvPr id="116" name="Picture 11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457200" cy="45720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54864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(6,2)</a:t>
            </a:r>
          </a:p>
        </p:txBody>
      </p:sp>
      <p:pic>
        <p:nvPicPr>
          <p:cNvPr id="118" name="Picture 11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743200"/>
            <a:ext cx="457200" cy="4572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54864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(6,3)</a:t>
            </a:r>
          </a:p>
        </p:txBody>
      </p:sp>
      <p:pic>
        <p:nvPicPr>
          <p:cNvPr id="120" name="Picture 11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657600"/>
            <a:ext cx="457200" cy="457200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54864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(6,4)</a:t>
            </a:r>
          </a:p>
        </p:txBody>
      </p:sp>
      <p:pic>
        <p:nvPicPr>
          <p:cNvPr id="122" name="Picture 12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572000"/>
            <a:ext cx="457200" cy="4572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54864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(6,5)</a:t>
            </a:r>
          </a:p>
        </p:txBody>
      </p:sp>
      <p:pic>
        <p:nvPicPr>
          <p:cNvPr id="124" name="Picture 12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5486400"/>
            <a:ext cx="457200" cy="4572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54864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(6,6)</a:t>
            </a:r>
          </a:p>
        </p:txBody>
      </p:sp>
      <p:pic>
        <p:nvPicPr>
          <p:cNvPr id="126" name="Picture 12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6400800"/>
            <a:ext cx="457200" cy="45720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54864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(6,7)</a:t>
            </a:r>
          </a:p>
        </p:txBody>
      </p:sp>
      <p:pic>
        <p:nvPicPr>
          <p:cNvPr id="128" name="Picture 12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7315200"/>
            <a:ext cx="457200" cy="4572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54864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(6,8)</a:t>
            </a:r>
          </a:p>
        </p:txBody>
      </p:sp>
      <p:pic>
        <p:nvPicPr>
          <p:cNvPr id="130" name="Picture 12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0"/>
            <a:ext cx="457200" cy="457200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64008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(7,0)</a:t>
            </a:r>
          </a:p>
        </p:txBody>
      </p:sp>
      <p:pic>
        <p:nvPicPr>
          <p:cNvPr id="132" name="Picture 13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914400"/>
            <a:ext cx="457200" cy="4572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4008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(7,1)</a:t>
            </a:r>
          </a:p>
        </p:txBody>
      </p:sp>
      <p:pic>
        <p:nvPicPr>
          <p:cNvPr id="134" name="Picture 13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8800"/>
            <a:ext cx="457200" cy="45720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64008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(7,2)</a:t>
            </a:r>
          </a:p>
        </p:txBody>
      </p:sp>
      <p:pic>
        <p:nvPicPr>
          <p:cNvPr id="136" name="Picture 13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743200"/>
            <a:ext cx="457200" cy="4572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64008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(7,3)</a:t>
            </a:r>
          </a:p>
        </p:txBody>
      </p:sp>
      <p:pic>
        <p:nvPicPr>
          <p:cNvPr id="138" name="Picture 13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657600"/>
            <a:ext cx="457200" cy="457200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64008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(7,4)</a:t>
            </a:r>
          </a:p>
        </p:txBody>
      </p:sp>
      <p:pic>
        <p:nvPicPr>
          <p:cNvPr id="140" name="Picture 13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72000"/>
            <a:ext cx="457200" cy="4572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64008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(7,5)</a:t>
            </a:r>
          </a:p>
        </p:txBody>
      </p:sp>
      <p:pic>
        <p:nvPicPr>
          <p:cNvPr id="142" name="Picture 14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486400"/>
            <a:ext cx="457200" cy="45720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64008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(7,6)</a:t>
            </a:r>
          </a:p>
        </p:txBody>
      </p:sp>
      <p:pic>
        <p:nvPicPr>
          <p:cNvPr id="144" name="Picture 14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6400800"/>
            <a:ext cx="457200" cy="4572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64008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(7,7)</a:t>
            </a:r>
          </a:p>
        </p:txBody>
      </p:sp>
      <p:pic>
        <p:nvPicPr>
          <p:cNvPr id="146" name="Picture 14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315200"/>
            <a:ext cx="457200" cy="45720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64008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(7,8)</a:t>
            </a:r>
          </a:p>
        </p:txBody>
      </p:sp>
      <p:pic>
        <p:nvPicPr>
          <p:cNvPr id="148" name="Picture 14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457200" cy="457200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73152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(8,0)</a:t>
            </a:r>
          </a:p>
        </p:txBody>
      </p:sp>
      <p:pic>
        <p:nvPicPr>
          <p:cNvPr id="150" name="Picture 14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0"/>
            <a:ext cx="457200" cy="457200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73152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(8,1)</a:t>
            </a:r>
          </a:p>
        </p:txBody>
      </p:sp>
      <p:pic>
        <p:nvPicPr>
          <p:cNvPr id="152" name="Picture 15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457200" cy="45720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73152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(8,2)</a:t>
            </a:r>
          </a:p>
        </p:txBody>
      </p:sp>
      <p:pic>
        <p:nvPicPr>
          <p:cNvPr id="154" name="Picture 15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0"/>
            <a:ext cx="457200" cy="4572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73152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(8,3)</a:t>
            </a:r>
          </a:p>
        </p:txBody>
      </p:sp>
      <p:pic>
        <p:nvPicPr>
          <p:cNvPr id="156" name="Picture 15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657600"/>
            <a:ext cx="457200" cy="457200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73152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(8,4)</a:t>
            </a:r>
          </a:p>
        </p:txBody>
      </p:sp>
      <p:pic>
        <p:nvPicPr>
          <p:cNvPr id="158" name="Picture 15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572000"/>
            <a:ext cx="457200" cy="457200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73152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(8,5)</a:t>
            </a:r>
          </a:p>
        </p:txBody>
      </p:sp>
      <p:pic>
        <p:nvPicPr>
          <p:cNvPr id="160" name="Picture 15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486400"/>
            <a:ext cx="457200" cy="45720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73152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(8,6)</a:t>
            </a:r>
          </a:p>
        </p:txBody>
      </p:sp>
      <p:pic>
        <p:nvPicPr>
          <p:cNvPr id="162" name="Picture 16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400800"/>
            <a:ext cx="457200" cy="457200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73152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(8,7)</a:t>
            </a:r>
          </a:p>
        </p:txBody>
      </p:sp>
      <p:pic>
        <p:nvPicPr>
          <p:cNvPr id="164" name="Picture 16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7315200"/>
            <a:ext cx="457200" cy="457200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73152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(8,8)</a:t>
            </a:r>
          </a:p>
        </p:txBody>
      </p:sp>
      <p:pic>
        <p:nvPicPr>
          <p:cNvPr id="166" name="Picture 16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0"/>
            <a:ext cx="457200" cy="457200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82296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(9,0)</a:t>
            </a:r>
          </a:p>
        </p:txBody>
      </p:sp>
      <p:pic>
        <p:nvPicPr>
          <p:cNvPr id="168" name="Picture 16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457200" cy="457200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82296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(9,1)</a:t>
            </a:r>
          </a:p>
        </p:txBody>
      </p:sp>
      <p:pic>
        <p:nvPicPr>
          <p:cNvPr id="170" name="Picture 16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457200" cy="45720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82296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(9,2)</a:t>
            </a:r>
          </a:p>
        </p:txBody>
      </p:sp>
      <p:pic>
        <p:nvPicPr>
          <p:cNvPr id="172" name="Picture 17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743200"/>
            <a:ext cx="457200" cy="457200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82296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(9,3)</a:t>
            </a:r>
          </a:p>
        </p:txBody>
      </p:sp>
      <p:pic>
        <p:nvPicPr>
          <p:cNvPr id="174" name="Picture 17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657600"/>
            <a:ext cx="457200" cy="457200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82296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(9,4)</a:t>
            </a:r>
          </a:p>
        </p:txBody>
      </p:sp>
      <p:pic>
        <p:nvPicPr>
          <p:cNvPr id="176" name="Picture 17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572000"/>
            <a:ext cx="457200" cy="457200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82296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(9,5)</a:t>
            </a:r>
          </a:p>
        </p:txBody>
      </p:sp>
      <p:pic>
        <p:nvPicPr>
          <p:cNvPr id="178" name="Picture 17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486400"/>
            <a:ext cx="457200" cy="457200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82296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(9,6)</a:t>
            </a:r>
          </a:p>
        </p:txBody>
      </p:sp>
      <p:pic>
        <p:nvPicPr>
          <p:cNvPr id="180" name="Picture 17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6400800"/>
            <a:ext cx="457200" cy="457200"/>
          </a:xfrm>
          <a:prstGeom prst="rect">
            <a:avLst/>
          </a:prstGeom>
        </p:spPr>
      </p:pic>
      <p:sp>
        <p:nvSpPr>
          <p:cNvPr id="181" name="TextBox 180"/>
          <p:cNvSpPr txBox="1"/>
          <p:nvPr/>
        </p:nvSpPr>
        <p:spPr>
          <a:xfrm>
            <a:off x="82296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(9,7)</a:t>
            </a:r>
          </a:p>
        </p:txBody>
      </p:sp>
      <p:pic>
        <p:nvPicPr>
          <p:cNvPr id="182" name="Picture 18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7315200"/>
            <a:ext cx="457200" cy="457200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82296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(9,8)</a:t>
            </a:r>
          </a:p>
        </p:txBody>
      </p:sp>
      <p:pic>
        <p:nvPicPr>
          <p:cNvPr id="184" name="Picture 18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457200" cy="457200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91440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(10,0)</a:t>
            </a:r>
          </a:p>
        </p:txBody>
      </p:sp>
      <p:pic>
        <p:nvPicPr>
          <p:cNvPr id="186" name="Picture 18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14400"/>
            <a:ext cx="457200" cy="457200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91440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(10,1)</a:t>
            </a:r>
          </a:p>
        </p:txBody>
      </p:sp>
      <p:pic>
        <p:nvPicPr>
          <p:cNvPr id="188" name="Picture 18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" cy="457200"/>
          </a:xfrm>
          <a:prstGeom prst="rect">
            <a:avLst/>
          </a:prstGeom>
        </p:spPr>
      </p:pic>
      <p:sp>
        <p:nvSpPr>
          <p:cNvPr id="189" name="TextBox 188"/>
          <p:cNvSpPr txBox="1"/>
          <p:nvPr/>
        </p:nvSpPr>
        <p:spPr>
          <a:xfrm>
            <a:off x="91440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(10,2)</a:t>
            </a:r>
          </a:p>
        </p:txBody>
      </p:sp>
      <p:pic>
        <p:nvPicPr>
          <p:cNvPr id="190" name="Picture 18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743200"/>
            <a:ext cx="457200" cy="457200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91440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(10,3)</a:t>
            </a:r>
          </a:p>
        </p:txBody>
      </p:sp>
      <p:pic>
        <p:nvPicPr>
          <p:cNvPr id="192" name="Picture 19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657600"/>
            <a:ext cx="457200" cy="457200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91440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(10,4)</a:t>
            </a:r>
          </a:p>
        </p:txBody>
      </p:sp>
      <p:pic>
        <p:nvPicPr>
          <p:cNvPr id="194" name="Picture 19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572000"/>
            <a:ext cx="457200" cy="457200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91440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(10,5)</a:t>
            </a:r>
          </a:p>
        </p:txBody>
      </p:sp>
      <p:pic>
        <p:nvPicPr>
          <p:cNvPr id="196" name="Picture 19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5486400"/>
            <a:ext cx="457200" cy="457200"/>
          </a:xfrm>
          <a:prstGeom prst="rect">
            <a:avLst/>
          </a:prstGeom>
        </p:spPr>
      </p:pic>
      <p:sp>
        <p:nvSpPr>
          <p:cNvPr id="197" name="TextBox 196"/>
          <p:cNvSpPr txBox="1"/>
          <p:nvPr/>
        </p:nvSpPr>
        <p:spPr>
          <a:xfrm>
            <a:off x="91440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(10,6)</a:t>
            </a:r>
          </a:p>
        </p:txBody>
      </p:sp>
      <p:pic>
        <p:nvPicPr>
          <p:cNvPr id="198" name="Picture 19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6400800"/>
            <a:ext cx="457200" cy="45720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91440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(10,7)</a:t>
            </a:r>
          </a:p>
        </p:txBody>
      </p:sp>
      <p:pic>
        <p:nvPicPr>
          <p:cNvPr id="200" name="Picture 19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7315200"/>
            <a:ext cx="457200" cy="45720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91440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(10,8)</a:t>
            </a:r>
          </a:p>
        </p:txBody>
      </p:sp>
      <p:pic>
        <p:nvPicPr>
          <p:cNvPr id="202" name="Picture 20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0"/>
            <a:ext cx="457200" cy="457200"/>
          </a:xfrm>
          <a:prstGeom prst="rect">
            <a:avLst/>
          </a:prstGeom>
        </p:spPr>
      </p:pic>
      <p:sp>
        <p:nvSpPr>
          <p:cNvPr id="203" name="TextBox 202"/>
          <p:cNvSpPr txBox="1"/>
          <p:nvPr/>
        </p:nvSpPr>
        <p:spPr>
          <a:xfrm>
            <a:off x="100584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(11,0)</a:t>
            </a:r>
          </a:p>
        </p:txBody>
      </p:sp>
      <p:pic>
        <p:nvPicPr>
          <p:cNvPr id="204" name="Picture 20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914400"/>
            <a:ext cx="457200" cy="457200"/>
          </a:xfrm>
          <a:prstGeom prst="rect">
            <a:avLst/>
          </a:prstGeom>
        </p:spPr>
      </p:pic>
      <p:sp>
        <p:nvSpPr>
          <p:cNvPr id="205" name="TextBox 204"/>
          <p:cNvSpPr txBox="1"/>
          <p:nvPr/>
        </p:nvSpPr>
        <p:spPr>
          <a:xfrm>
            <a:off x="100584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(11,1)</a:t>
            </a:r>
          </a:p>
        </p:txBody>
      </p:sp>
      <p:pic>
        <p:nvPicPr>
          <p:cNvPr id="206" name="Picture 20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457200" cy="457200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100584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(11,2)</a:t>
            </a:r>
          </a:p>
        </p:txBody>
      </p:sp>
      <p:pic>
        <p:nvPicPr>
          <p:cNvPr id="208" name="Picture 20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743200"/>
            <a:ext cx="457200" cy="457200"/>
          </a:xfrm>
          <a:prstGeom prst="rect">
            <a:avLst/>
          </a:prstGeom>
        </p:spPr>
      </p:pic>
      <p:sp>
        <p:nvSpPr>
          <p:cNvPr id="209" name="TextBox 208"/>
          <p:cNvSpPr txBox="1"/>
          <p:nvPr/>
        </p:nvSpPr>
        <p:spPr>
          <a:xfrm>
            <a:off x="100584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(11,3)</a:t>
            </a:r>
          </a:p>
        </p:txBody>
      </p:sp>
      <p:pic>
        <p:nvPicPr>
          <p:cNvPr id="210" name="Picture 20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3657600"/>
            <a:ext cx="457200" cy="457200"/>
          </a:xfrm>
          <a:prstGeom prst="rect">
            <a:avLst/>
          </a:prstGeom>
        </p:spPr>
      </p:pic>
      <p:sp>
        <p:nvSpPr>
          <p:cNvPr id="211" name="TextBox 210"/>
          <p:cNvSpPr txBox="1"/>
          <p:nvPr/>
        </p:nvSpPr>
        <p:spPr>
          <a:xfrm>
            <a:off x="100584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(11,4)</a:t>
            </a:r>
          </a:p>
        </p:txBody>
      </p:sp>
      <p:pic>
        <p:nvPicPr>
          <p:cNvPr id="212" name="Picture 21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0"/>
            <a:ext cx="457200" cy="457200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100584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(11,5)</a:t>
            </a:r>
          </a:p>
        </p:txBody>
      </p:sp>
      <p:pic>
        <p:nvPicPr>
          <p:cNvPr id="214" name="Picture 21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486400"/>
            <a:ext cx="457200" cy="457200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100584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(11,6)</a:t>
            </a:r>
          </a:p>
        </p:txBody>
      </p:sp>
      <p:pic>
        <p:nvPicPr>
          <p:cNvPr id="216" name="Picture 21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6400800"/>
            <a:ext cx="457200" cy="457200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00584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(11,7)</a:t>
            </a:r>
          </a:p>
        </p:txBody>
      </p:sp>
      <p:pic>
        <p:nvPicPr>
          <p:cNvPr id="218" name="Picture 21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7315200"/>
            <a:ext cx="457200" cy="457200"/>
          </a:xfrm>
          <a:prstGeom prst="rect">
            <a:avLst/>
          </a:prstGeom>
        </p:spPr>
      </p:pic>
      <p:sp>
        <p:nvSpPr>
          <p:cNvPr id="219" name="TextBox 218"/>
          <p:cNvSpPr txBox="1"/>
          <p:nvPr/>
        </p:nvSpPr>
        <p:spPr>
          <a:xfrm>
            <a:off x="100584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(11,8)</a:t>
            </a:r>
          </a:p>
        </p:txBody>
      </p:sp>
      <p:pic>
        <p:nvPicPr>
          <p:cNvPr id="220" name="Picture 21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457200" cy="457200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109728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(12,0)</a:t>
            </a:r>
          </a:p>
        </p:txBody>
      </p:sp>
      <p:pic>
        <p:nvPicPr>
          <p:cNvPr id="222" name="Picture 22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914400"/>
            <a:ext cx="457200" cy="457200"/>
          </a:xfrm>
          <a:prstGeom prst="rect">
            <a:avLst/>
          </a:prstGeom>
        </p:spPr>
      </p:pic>
      <p:sp>
        <p:nvSpPr>
          <p:cNvPr id="223" name="TextBox 222"/>
          <p:cNvSpPr txBox="1"/>
          <p:nvPr/>
        </p:nvSpPr>
        <p:spPr>
          <a:xfrm>
            <a:off x="109728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(12,1)</a:t>
            </a:r>
          </a:p>
        </p:txBody>
      </p:sp>
      <p:pic>
        <p:nvPicPr>
          <p:cNvPr id="224" name="Picture 22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828800"/>
            <a:ext cx="457200" cy="4572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09728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(12,2)</a:t>
            </a:r>
          </a:p>
        </p:txBody>
      </p:sp>
      <p:pic>
        <p:nvPicPr>
          <p:cNvPr id="226" name="Picture 22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0"/>
            <a:ext cx="457200" cy="457200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109728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(12,3)</a:t>
            </a:r>
          </a:p>
        </p:txBody>
      </p:sp>
      <p:pic>
        <p:nvPicPr>
          <p:cNvPr id="228" name="Picture 22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3657600"/>
            <a:ext cx="457200" cy="457200"/>
          </a:xfrm>
          <a:prstGeom prst="rect">
            <a:avLst/>
          </a:prstGeom>
        </p:spPr>
      </p:pic>
      <p:sp>
        <p:nvSpPr>
          <p:cNvPr id="229" name="TextBox 228"/>
          <p:cNvSpPr txBox="1"/>
          <p:nvPr/>
        </p:nvSpPr>
        <p:spPr>
          <a:xfrm>
            <a:off x="109728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(12,4)</a:t>
            </a:r>
          </a:p>
        </p:txBody>
      </p:sp>
      <p:pic>
        <p:nvPicPr>
          <p:cNvPr id="230" name="Picture 22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4572000"/>
            <a:ext cx="457200" cy="457200"/>
          </a:xfrm>
          <a:prstGeom prst="rect">
            <a:avLst/>
          </a:prstGeom>
        </p:spPr>
      </p:pic>
      <p:sp>
        <p:nvSpPr>
          <p:cNvPr id="231" name="TextBox 230"/>
          <p:cNvSpPr txBox="1"/>
          <p:nvPr/>
        </p:nvSpPr>
        <p:spPr>
          <a:xfrm>
            <a:off x="109728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(12,5)</a:t>
            </a:r>
          </a:p>
        </p:txBody>
      </p:sp>
      <p:pic>
        <p:nvPicPr>
          <p:cNvPr id="232" name="Picture 23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457200" cy="457200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109728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(12,6)</a:t>
            </a:r>
          </a:p>
        </p:txBody>
      </p:sp>
      <p:pic>
        <p:nvPicPr>
          <p:cNvPr id="234" name="Picture 23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6400800"/>
            <a:ext cx="457200" cy="457200"/>
          </a:xfrm>
          <a:prstGeom prst="rect">
            <a:avLst/>
          </a:prstGeom>
        </p:spPr>
      </p:pic>
      <p:sp>
        <p:nvSpPr>
          <p:cNvPr id="235" name="TextBox 234"/>
          <p:cNvSpPr txBox="1"/>
          <p:nvPr/>
        </p:nvSpPr>
        <p:spPr>
          <a:xfrm>
            <a:off x="109728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(12,7)</a:t>
            </a:r>
          </a:p>
        </p:txBody>
      </p:sp>
      <p:pic>
        <p:nvPicPr>
          <p:cNvPr id="236" name="Picture 23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7315200"/>
            <a:ext cx="457200" cy="457200"/>
          </a:xfrm>
          <a:prstGeom prst="rect">
            <a:avLst/>
          </a:prstGeom>
        </p:spPr>
      </p:pic>
      <p:sp>
        <p:nvSpPr>
          <p:cNvPr id="237" name="TextBox 236"/>
          <p:cNvSpPr txBox="1"/>
          <p:nvPr/>
        </p:nvSpPr>
        <p:spPr>
          <a:xfrm>
            <a:off x="109728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(12,8)</a:t>
            </a:r>
          </a:p>
        </p:txBody>
      </p:sp>
      <p:pic>
        <p:nvPicPr>
          <p:cNvPr id="238" name="Picture 23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0"/>
            <a:ext cx="457200" cy="457200"/>
          </a:xfrm>
          <a:prstGeom prst="rect">
            <a:avLst/>
          </a:prstGeom>
        </p:spPr>
      </p:pic>
      <p:sp>
        <p:nvSpPr>
          <p:cNvPr id="239" name="TextBox 238"/>
          <p:cNvSpPr txBox="1"/>
          <p:nvPr/>
        </p:nvSpPr>
        <p:spPr>
          <a:xfrm>
            <a:off x="11887200" y="457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(13,0)</a:t>
            </a:r>
          </a:p>
        </p:txBody>
      </p:sp>
      <p:pic>
        <p:nvPicPr>
          <p:cNvPr id="240" name="Picture 23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914400"/>
            <a:ext cx="457200" cy="457200"/>
          </a:xfrm>
          <a:prstGeom prst="rect">
            <a:avLst/>
          </a:prstGeom>
        </p:spPr>
      </p:pic>
      <p:sp>
        <p:nvSpPr>
          <p:cNvPr id="241" name="TextBox 240"/>
          <p:cNvSpPr txBox="1"/>
          <p:nvPr/>
        </p:nvSpPr>
        <p:spPr>
          <a:xfrm>
            <a:off x="11887200" y="1371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(13,1)</a:t>
            </a:r>
          </a:p>
        </p:txBody>
      </p:sp>
      <p:pic>
        <p:nvPicPr>
          <p:cNvPr id="242" name="Picture 24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1828800"/>
            <a:ext cx="457200" cy="457200"/>
          </a:xfrm>
          <a:prstGeom prst="rect">
            <a:avLst/>
          </a:prstGeom>
        </p:spPr>
      </p:pic>
      <p:sp>
        <p:nvSpPr>
          <p:cNvPr id="243" name="TextBox 242"/>
          <p:cNvSpPr txBox="1"/>
          <p:nvPr/>
        </p:nvSpPr>
        <p:spPr>
          <a:xfrm>
            <a:off x="11887200" y="2286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(13,2)</a:t>
            </a:r>
          </a:p>
        </p:txBody>
      </p:sp>
      <p:pic>
        <p:nvPicPr>
          <p:cNvPr id="244" name="Picture 24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2743200"/>
            <a:ext cx="457200" cy="457200"/>
          </a:xfrm>
          <a:prstGeom prst="rect">
            <a:avLst/>
          </a:prstGeom>
        </p:spPr>
      </p:pic>
      <p:sp>
        <p:nvSpPr>
          <p:cNvPr id="245" name="TextBox 244"/>
          <p:cNvSpPr txBox="1"/>
          <p:nvPr/>
        </p:nvSpPr>
        <p:spPr>
          <a:xfrm>
            <a:off x="11887200" y="3200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(13,3)</a:t>
            </a:r>
          </a:p>
        </p:txBody>
      </p:sp>
      <p:pic>
        <p:nvPicPr>
          <p:cNvPr id="246" name="Picture 24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3657600"/>
            <a:ext cx="457200" cy="457200"/>
          </a:xfrm>
          <a:prstGeom prst="rect">
            <a:avLst/>
          </a:prstGeom>
        </p:spPr>
      </p:pic>
      <p:sp>
        <p:nvSpPr>
          <p:cNvPr id="247" name="TextBox 246"/>
          <p:cNvSpPr txBox="1"/>
          <p:nvPr/>
        </p:nvSpPr>
        <p:spPr>
          <a:xfrm>
            <a:off x="11887200" y="41148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(13,4)</a:t>
            </a:r>
          </a:p>
        </p:txBody>
      </p:sp>
      <p:pic>
        <p:nvPicPr>
          <p:cNvPr id="248" name="Picture 247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4572000"/>
            <a:ext cx="457200" cy="457200"/>
          </a:xfrm>
          <a:prstGeom prst="rect">
            <a:avLst/>
          </a:prstGeom>
        </p:spPr>
      </p:pic>
      <p:sp>
        <p:nvSpPr>
          <p:cNvPr id="249" name="TextBox 248"/>
          <p:cNvSpPr txBox="1"/>
          <p:nvPr/>
        </p:nvSpPr>
        <p:spPr>
          <a:xfrm>
            <a:off x="11887200" y="50292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(13,5)</a:t>
            </a:r>
          </a:p>
        </p:txBody>
      </p:sp>
      <p:pic>
        <p:nvPicPr>
          <p:cNvPr id="250" name="Picture 249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5486400"/>
            <a:ext cx="457200" cy="457200"/>
          </a:xfrm>
          <a:prstGeom prst="rect">
            <a:avLst/>
          </a:prstGeom>
        </p:spPr>
      </p:pic>
      <p:sp>
        <p:nvSpPr>
          <p:cNvPr id="251" name="TextBox 250"/>
          <p:cNvSpPr txBox="1"/>
          <p:nvPr/>
        </p:nvSpPr>
        <p:spPr>
          <a:xfrm>
            <a:off x="11887200" y="59436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(13,6)</a:t>
            </a:r>
          </a:p>
        </p:txBody>
      </p:sp>
      <p:pic>
        <p:nvPicPr>
          <p:cNvPr id="252" name="Picture 251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6400800"/>
            <a:ext cx="457200" cy="457200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11887200" y="68580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(13,7)</a:t>
            </a:r>
          </a:p>
        </p:txBody>
      </p:sp>
      <p:pic>
        <p:nvPicPr>
          <p:cNvPr id="254" name="Picture 253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7315200"/>
            <a:ext cx="457200" cy="457200"/>
          </a:xfrm>
          <a:prstGeom prst="rect">
            <a:avLst/>
          </a:prstGeom>
        </p:spPr>
      </p:pic>
      <p:sp>
        <p:nvSpPr>
          <p:cNvPr id="255" name="TextBox 254"/>
          <p:cNvSpPr txBox="1"/>
          <p:nvPr/>
        </p:nvSpPr>
        <p:spPr>
          <a:xfrm>
            <a:off x="11887200" y="7772400"/>
            <a:ext cx="914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 b="0">
                <a:latin typeface="Meiryo UI"/>
              </a:defRPr>
            </a:pPr>
            <a:r>
              <a:t>(13,8)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