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Analysis data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Dataset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57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Item_2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 rowSpan="4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Dataset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lots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wafers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S-test date 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S-test date 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rowSpan="6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Parameter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BIN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Unique TEST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Process Work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PQC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II count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Q-time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9144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ML Learning dataset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3600" y="137160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Item_2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Dataset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Total data sample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rowSpan="7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Explanatory variables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Equipment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Model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Recipe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PQC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II count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Q-time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TEST3,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TEST4,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Yield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4572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Failure rate analysis (Pareto 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572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200" y="4572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Factor Analysis (Prediction by ML)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" y="731520"/>
          <a:ext cx="11658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57200"/>
                <a:gridCol w="914400"/>
                <a:gridCol w="1371600"/>
                <a:gridCol w="2286000"/>
                <a:gridCol w="2286000"/>
                <a:gridCol w="36576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Y*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BIN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TEST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Map_classification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Slot_dependency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Importance_rank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 rowSpan="15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Ys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Yr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Yl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TEST15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Ring (**%), Center (**%), Edge 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Cycle 2 (**%), Cycle 4(**%), Trend increase(**%)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Rank1:AAA.BBB|CCC-DDD, Rnak2:EEE.FFF|GGG-HHH, Rnak3:III.JJJ|KKK-LLL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TEST5,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TEST6,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TEST7,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TEST8,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TEST9,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TEST0,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Auto Factor Analysis (Prediction by 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Importance rank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5486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Ranking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Item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Importance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Item AAA BBB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-1.8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Top 3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aaaaaaaa</a:t>
            </a:r>
          </a:p>
        </p:txBody>
      </p:sp>
      <p:pic>
        <p:nvPicPr>
          <p:cNvPr id="8" name="Picture 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0" name="Picture 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bbbbbbbb</a:t>
            </a:r>
          </a:p>
        </p:txBody>
      </p:sp>
      <p:pic>
        <p:nvPicPr>
          <p:cNvPr id="13" name="Picture 12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15" name="Picture 14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cccccccc</a:t>
            </a:r>
          </a:p>
        </p:txBody>
      </p:sp>
      <p:pic>
        <p:nvPicPr>
          <p:cNvPr id="18" name="Picture 17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Parameter vs target</a:t>
            </a:r>
          </a:p>
        </p:txBody>
      </p:sp>
      <p:pic>
        <p:nvPicPr>
          <p:cNvPr id="20" name="Picture 19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Trend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TEST1, Position of suspect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pic>
        <p:nvPicPr>
          <p:cNvPr id="4" name="Picture 3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2471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Test : TEST2, Condition analysis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Please input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Statistics value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Statistics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D6571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Average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Median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Variation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Standard deviation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skewness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kurtosis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4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Auto Condition Analysis Result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91840" y="1371600"/>
          <a:ext cx="2743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Meiryo UI"/>
                        </a:defRPr>
                      </a:pPr>
                      <a:r>
                        <a:t>Frequency</a:t>
                      </a:r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Edge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Map Center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Cycle_2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Trend_increase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Slot Bias_front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**%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840480"/>
            <a:ext cx="640080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28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840480"/>
            <a:ext cx="640080" cy="64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05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840480"/>
            <a:ext cx="640080" cy="640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4960" y="448056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846320"/>
            <a:ext cx="640080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91840" y="46634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28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19" name="Picture 18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4846320"/>
            <a:ext cx="64008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805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1" name="Picture 20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4846320"/>
            <a:ext cx="640080" cy="64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4960" y="548640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23" name="Picture 22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5852160"/>
            <a:ext cx="640080" cy="64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91840" y="566928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328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ALL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852160"/>
            <a:ext cx="640080" cy="6400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805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5852160"/>
            <a:ext cx="640080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4960" y="6492240"/>
            <a:ext cx="6400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>
                <a:latin typeface="Meiryo UI"/>
              </a:defRPr>
            </a:pPr>
            <a:r>
              <a:t>cccccccc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9144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latin typeface="Meiryo UI"/>
              </a:defRPr>
            </a:pPr>
            <a:r>
              <a:t>Lot sample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1371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Cycle_2</a:t>
            </a:r>
          </a:p>
        </p:txBody>
      </p:sp>
      <p:pic>
        <p:nvPicPr>
          <p:cNvPr id="32" name="Picture 3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0"/>
            <a:ext cx="2743200" cy="16459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008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pic>
        <p:nvPicPr>
          <p:cNvPr id="34" name="Picture 3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63040"/>
            <a:ext cx="2743200" cy="16459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0" y="306324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aaaaaaaa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3108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Cycle_4</a:t>
            </a:r>
          </a:p>
        </p:txBody>
      </p:sp>
      <p:pic>
        <p:nvPicPr>
          <p:cNvPr id="37" name="Picture 36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743200" cy="16459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008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pic>
        <p:nvPicPr>
          <p:cNvPr id="39" name="Picture 38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2743200" cy="16459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44000" y="480060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bbbbbbbb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484632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00" b="1">
                <a:latin typeface="Meiryo UI"/>
              </a:defRPr>
            </a:pPr>
            <a:r>
              <a:t>Trend_increase</a:t>
            </a:r>
          </a:p>
        </p:txBody>
      </p:sp>
      <p:pic>
        <p:nvPicPr>
          <p:cNvPr id="42" name="Picture 41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37760"/>
            <a:ext cx="2743200" cy="16459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08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  <p:pic>
        <p:nvPicPr>
          <p:cNvPr id="44" name="Picture 43" descr="graph_20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37760"/>
            <a:ext cx="2743200" cy="16459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144000" y="6537960"/>
            <a:ext cx="2743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00">
                <a:latin typeface="Meiryo UI"/>
              </a:defRPr>
            </a:pPr>
            <a:r>
              <a:t>cccccccc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