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4588B-99F7-4FF7-8CE0-06356C2803C3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35FA-2DF9-4B8A-A4DC-C8AF173EB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84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4183-C278-0CEB-412C-098ED64BF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780B152-D010-80A1-5FF6-803CA6332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207E46E-E24F-20FA-4E62-B296D1F17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886FE9-6D06-287B-566F-D7B621FB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B579F-823F-4876-9F8F-6642E106E35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85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C748-A160-A295-A011-44E5967A1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932E6B5-E429-2F3D-B6AD-EB67A721C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18F9A1-A593-C705-1A33-D1FF19BC1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CBC6BB-02B5-31B9-8C30-6D908182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B579F-823F-4876-9F8F-6642E106E35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9A6B2-9435-9751-1365-5E0DC081F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F96B82-7214-5A4F-2176-82066EC6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B09CA-DCE7-E5F8-1A00-6049AD91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2A3A1-D8E0-DF40-1F27-5F267A79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EA5519-FBE3-EFDD-B6D0-14A5F6E2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5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6F8D-E954-44C1-DAE9-80059010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F91B09-A76A-4F8E-01E1-A2AA923F2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6619-C02C-5C1F-CB4A-02F767F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7196-10B7-910E-6981-12DC1255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83025-154E-6EB8-EA38-6D57E6A8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366E15-1D7D-9272-F7C7-68D3DE106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6D34C9-DB54-8324-F959-F404DD5F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CC943-9C42-E0C9-E3FF-536E9534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DD9D9-69CE-CCF1-0ECC-2E3F4A2D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047CA-3578-137F-369C-2F29BA1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46632-01BB-2912-8C3D-5009D954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5B7E8-F348-710A-D4E0-7E578598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B37E2-6958-53C6-9CB3-6F26B622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92FA4-6530-1584-8C60-EAFE4FC0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603E8-8D4F-5F83-66BA-9EF7F7A1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76F3F-3773-4A64-5B83-6F64E038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004887-DD5F-FDDC-3874-DE68A7AE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80C1A-A4E5-A0CB-06BE-1B05F8EB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BDEF1-F6B2-24D5-5A99-85305E6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1A37E-8BE2-5CF3-CA8D-C58C52C8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A7811-C4BC-2C94-C900-9D3A2C2E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FB354-82EC-D285-9EBA-D3062D99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C809E2-3C04-B1FB-E6C1-A09B6AE1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54A6B6-70F9-F4D9-D2FD-95C0DA35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A491E-8176-2392-C6B5-EB67F156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EA5DF8-B517-20B8-8CCA-4DE36D40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2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D8FCB-96C6-B282-809F-98E1A1C6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EF1C1-9D1E-F886-E6D9-ED973D30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FC91E5-F9CA-8C0C-7C32-67389B6CD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80CCF4-1E74-B21D-A9A5-273B01F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7F340-D1C7-6E77-87B4-D0CE4BBA2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2F0E9A-3DFB-0FD1-B68A-09024C80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D96227-D441-BFDD-AA91-684260A0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10CD0B-AEF9-6D4C-67F3-1B58DDE4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CC5AA-5A50-09FD-FFB3-C8A32015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B1F9EB-993B-F5D6-5DA3-4A010431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37C300-E8DD-A605-8A2C-309D6D54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80F466-F1C8-99A5-5C4B-CFF917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3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9DA215-E865-349C-8B7E-5A1A613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293AFB-45C6-949B-0077-C7F0B305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706AC6-9D33-D770-A0E5-CC86B55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2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343EB-1724-74B7-9C7A-9FBE2096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5CD00-DEA3-2051-23BC-136F21EE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10E08E-7079-6D41-3BB1-298D5BB4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FEFA5E-728C-FC61-360C-557FEE55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65D543-16DD-D1B3-3AE9-6FFE1921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95189-1A8B-4F3D-24DF-9B8DAD7B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0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16E4-DFAF-98B1-CF4D-2968A2DE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73D6A-439E-A535-E0D9-EA025085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287B1C-0474-42DD-D44A-928EC475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82FCBF-D736-569F-ABC6-4BB73BF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EBA46D-DC62-7281-A433-3AF005C6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142B78-9532-058C-D2DA-F625FCBC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6B312E-D52D-FC3C-836F-D1540CEB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10ADA7-8F0D-0F6F-B392-D0E70672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495C6-A478-22BA-D716-F0EEFA7BD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EC53-90A1-44C4-97C6-FBF5504607A1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ABB376-A8A8-0290-0313-6426C983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0A47D-E4B3-A479-CD0D-407E0119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3C51-76A0-4DDC-9188-237CBF85F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7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D1D68-D621-F6B4-9136-32384E05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4B35E82-B0E2-2100-5267-3D85B99009BC}"/>
              </a:ext>
            </a:extLst>
          </p:cNvPr>
          <p:cNvSpPr/>
          <p:nvPr/>
        </p:nvSpPr>
        <p:spPr>
          <a:xfrm rot="5400000">
            <a:off x="939507" y="2028004"/>
            <a:ext cx="1158190" cy="565491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741333"/>
              <a:gd name="connsiteY0" fmla="*/ 948274 h 948274"/>
              <a:gd name="connsiteX1" fmla="*/ 550333 w 1741333"/>
              <a:gd name="connsiteY1" fmla="*/ 7 h 948274"/>
              <a:gd name="connsiteX2" fmla="*/ 1741333 w 1741333"/>
              <a:gd name="connsiteY2" fmla="*/ 946856 h 948274"/>
              <a:gd name="connsiteX0" fmla="*/ 0 w 1741333"/>
              <a:gd name="connsiteY0" fmla="*/ 948274 h 948274"/>
              <a:gd name="connsiteX1" fmla="*/ 550333 w 1741333"/>
              <a:gd name="connsiteY1" fmla="*/ 7 h 948274"/>
              <a:gd name="connsiteX2" fmla="*/ 1741333 w 1741333"/>
              <a:gd name="connsiteY2" fmla="*/ 946856 h 948274"/>
              <a:gd name="connsiteX0" fmla="*/ 0 w 1741333"/>
              <a:gd name="connsiteY0" fmla="*/ 949259 h 949259"/>
              <a:gd name="connsiteX1" fmla="*/ 550333 w 1741333"/>
              <a:gd name="connsiteY1" fmla="*/ 992 h 949259"/>
              <a:gd name="connsiteX2" fmla="*/ 1241598 w 1741333"/>
              <a:gd name="connsiteY2" fmla="*/ 737898 h 949259"/>
              <a:gd name="connsiteX3" fmla="*/ 1741333 w 1741333"/>
              <a:gd name="connsiteY3" fmla="*/ 947841 h 949259"/>
              <a:gd name="connsiteX0" fmla="*/ 0 w 1741333"/>
              <a:gd name="connsiteY0" fmla="*/ 949079 h 949079"/>
              <a:gd name="connsiteX1" fmla="*/ 550333 w 1741333"/>
              <a:gd name="connsiteY1" fmla="*/ 812 h 949079"/>
              <a:gd name="connsiteX2" fmla="*/ 1241598 w 1741333"/>
              <a:gd name="connsiteY2" fmla="*/ 737718 h 949079"/>
              <a:gd name="connsiteX3" fmla="*/ 1741333 w 1741333"/>
              <a:gd name="connsiteY3" fmla="*/ 947661 h 949079"/>
              <a:gd name="connsiteX0" fmla="*/ 0 w 1741333"/>
              <a:gd name="connsiteY0" fmla="*/ 949079 h 949079"/>
              <a:gd name="connsiteX1" fmla="*/ 550333 w 1741333"/>
              <a:gd name="connsiteY1" fmla="*/ 812 h 949079"/>
              <a:gd name="connsiteX2" fmla="*/ 1241598 w 1741333"/>
              <a:gd name="connsiteY2" fmla="*/ 737718 h 949079"/>
              <a:gd name="connsiteX3" fmla="*/ 1741333 w 1741333"/>
              <a:gd name="connsiteY3" fmla="*/ 947661 h 949079"/>
              <a:gd name="connsiteX0" fmla="*/ 0 w 1741333"/>
              <a:gd name="connsiteY0" fmla="*/ 949302 h 949302"/>
              <a:gd name="connsiteX1" fmla="*/ 550333 w 1741333"/>
              <a:gd name="connsiteY1" fmla="*/ 1035 h 949302"/>
              <a:gd name="connsiteX2" fmla="*/ 1162848 w 1741333"/>
              <a:gd name="connsiteY2" fmla="*/ 571657 h 949302"/>
              <a:gd name="connsiteX3" fmla="*/ 1741333 w 1741333"/>
              <a:gd name="connsiteY3" fmla="*/ 947884 h 949302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246 h 949246"/>
              <a:gd name="connsiteX1" fmla="*/ 550333 w 1741333"/>
              <a:gd name="connsiteY1" fmla="*/ 979 h 949246"/>
              <a:gd name="connsiteX2" fmla="*/ 1162848 w 1741333"/>
              <a:gd name="connsiteY2" fmla="*/ 571601 h 949246"/>
              <a:gd name="connsiteX3" fmla="*/ 1741333 w 1741333"/>
              <a:gd name="connsiteY3" fmla="*/ 947828 h 94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333" h="949246">
                <a:moveTo>
                  <a:pt x="0" y="949246"/>
                </a:moveTo>
                <a:cubicBezTo>
                  <a:pt x="481188" y="942189"/>
                  <a:pt x="369711" y="3801"/>
                  <a:pt x="550333" y="979"/>
                </a:cubicBezTo>
                <a:cubicBezTo>
                  <a:pt x="740561" y="-27852"/>
                  <a:pt x="903056" y="589669"/>
                  <a:pt x="1162848" y="571601"/>
                </a:cubicBezTo>
                <a:cubicBezTo>
                  <a:pt x="1450395" y="552731"/>
                  <a:pt x="1641339" y="919233"/>
                  <a:pt x="1741333" y="94782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7FE1F7-1EAC-88AB-4A72-56E516998165}"/>
              </a:ext>
            </a:extLst>
          </p:cNvPr>
          <p:cNvGrpSpPr/>
          <p:nvPr/>
        </p:nvGrpSpPr>
        <p:grpSpPr>
          <a:xfrm>
            <a:off x="880420" y="1564782"/>
            <a:ext cx="2930645" cy="1412146"/>
            <a:chOff x="599763" y="2026379"/>
            <a:chExt cx="3315012" cy="1412146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415AD56-36D0-5E81-A4F9-35BEB6B1E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3" y="2026379"/>
              <a:ext cx="0" cy="14026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52CC4A1-EB0F-069E-E0CA-8DA0E713790E}"/>
                </a:ext>
              </a:extLst>
            </p:cNvPr>
            <p:cNvCxnSpPr>
              <a:cxnSpLocks/>
            </p:cNvCxnSpPr>
            <p:nvPr/>
          </p:nvCxnSpPr>
          <p:spPr>
            <a:xfrm>
              <a:off x="599763" y="3438525"/>
              <a:ext cx="331501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E48D1C-1EE9-3786-C588-4B2B2C8E2491}"/>
              </a:ext>
            </a:extLst>
          </p:cNvPr>
          <p:cNvCxnSpPr>
            <a:cxnSpLocks/>
          </p:cNvCxnSpPr>
          <p:nvPr/>
        </p:nvCxnSpPr>
        <p:spPr>
          <a:xfrm flipV="1">
            <a:off x="1624142" y="2488376"/>
            <a:ext cx="1568857" cy="138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06D6638-4281-C55A-755A-1E2BA9C76C4A}"/>
              </a:ext>
            </a:extLst>
          </p:cNvPr>
          <p:cNvCxnSpPr>
            <a:cxnSpLocks/>
          </p:cNvCxnSpPr>
          <p:nvPr/>
        </p:nvCxnSpPr>
        <p:spPr>
          <a:xfrm flipV="1">
            <a:off x="1813374" y="1987400"/>
            <a:ext cx="1371354" cy="1379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877EE19-ECB3-CFB2-4AB7-C3C163F5B77F}"/>
              </a:ext>
            </a:extLst>
          </p:cNvPr>
          <p:cNvSpPr/>
          <p:nvPr/>
        </p:nvSpPr>
        <p:spPr>
          <a:xfrm>
            <a:off x="1093883" y="2411057"/>
            <a:ext cx="505908" cy="468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4C8A69B-01A0-B7A4-7FFA-1D5C575AA24D}"/>
              </a:ext>
            </a:extLst>
          </p:cNvPr>
          <p:cNvSpPr/>
          <p:nvPr/>
        </p:nvSpPr>
        <p:spPr>
          <a:xfrm rot="5400000">
            <a:off x="6975630" y="1542390"/>
            <a:ext cx="462588" cy="566448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74134"/>
              <a:gd name="connsiteY0" fmla="*/ 948274 h 952187"/>
              <a:gd name="connsiteX1" fmla="*/ 495478 w 1074134"/>
              <a:gd name="connsiteY1" fmla="*/ 6 h 952187"/>
              <a:gd name="connsiteX2" fmla="*/ 1074134 w 1074134"/>
              <a:gd name="connsiteY2" fmla="*/ 952186 h 952187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60419"/>
              <a:gd name="connsiteY0" fmla="*/ 948274 h 948274"/>
              <a:gd name="connsiteX1" fmla="*/ 495478 w 1060419"/>
              <a:gd name="connsiteY1" fmla="*/ 6 h 948274"/>
              <a:gd name="connsiteX2" fmla="*/ 1060419 w 1060419"/>
              <a:gd name="connsiteY2" fmla="*/ 941527 h 948274"/>
              <a:gd name="connsiteX0" fmla="*/ 0 w 1046709"/>
              <a:gd name="connsiteY0" fmla="*/ 948274 h 948274"/>
              <a:gd name="connsiteX1" fmla="*/ 495478 w 1046709"/>
              <a:gd name="connsiteY1" fmla="*/ 6 h 948274"/>
              <a:gd name="connsiteX2" fmla="*/ 1046708 w 1046709"/>
              <a:gd name="connsiteY2" fmla="*/ 925538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19282"/>
              <a:gd name="connsiteY0" fmla="*/ 948274 h 952187"/>
              <a:gd name="connsiteX1" fmla="*/ 495478 w 1019282"/>
              <a:gd name="connsiteY1" fmla="*/ 6 h 952187"/>
              <a:gd name="connsiteX2" fmla="*/ 1019282 w 1019282"/>
              <a:gd name="connsiteY2" fmla="*/ 952187 h 952187"/>
              <a:gd name="connsiteX0" fmla="*/ 0 w 1010139"/>
              <a:gd name="connsiteY0" fmla="*/ 948274 h 948274"/>
              <a:gd name="connsiteX1" fmla="*/ 495478 w 1010139"/>
              <a:gd name="connsiteY1" fmla="*/ 6 h 948274"/>
              <a:gd name="connsiteX2" fmla="*/ 1010139 w 1010139"/>
              <a:gd name="connsiteY2" fmla="*/ 946857 h 948274"/>
              <a:gd name="connsiteX0" fmla="*/ 0 w 1010139"/>
              <a:gd name="connsiteY0" fmla="*/ 948274 h 948274"/>
              <a:gd name="connsiteX1" fmla="*/ 454338 w 1010139"/>
              <a:gd name="connsiteY1" fmla="*/ 6 h 948274"/>
              <a:gd name="connsiteX2" fmla="*/ 1010139 w 1010139"/>
              <a:gd name="connsiteY2" fmla="*/ 946857 h 948274"/>
              <a:gd name="connsiteX0" fmla="*/ 0 w 1000999"/>
              <a:gd name="connsiteY0" fmla="*/ 948274 h 948274"/>
              <a:gd name="connsiteX1" fmla="*/ 454338 w 1000999"/>
              <a:gd name="connsiteY1" fmla="*/ 6 h 948274"/>
              <a:gd name="connsiteX2" fmla="*/ 1000999 w 1000999"/>
              <a:gd name="connsiteY2" fmla="*/ 946856 h 948274"/>
              <a:gd name="connsiteX0" fmla="*/ 0 w 1021550"/>
              <a:gd name="connsiteY0" fmla="*/ 948274 h 950854"/>
              <a:gd name="connsiteX1" fmla="*/ 454338 w 1021550"/>
              <a:gd name="connsiteY1" fmla="*/ 6 h 950854"/>
              <a:gd name="connsiteX2" fmla="*/ 1021550 w 1021550"/>
              <a:gd name="connsiteY2" fmla="*/ 950854 h 9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550" h="950854">
                <a:moveTo>
                  <a:pt x="0" y="948274"/>
                </a:moveTo>
                <a:cubicBezTo>
                  <a:pt x="357758" y="946546"/>
                  <a:pt x="273716" y="2828"/>
                  <a:pt x="454338" y="6"/>
                </a:cubicBezTo>
                <a:cubicBezTo>
                  <a:pt x="634960" y="-2816"/>
                  <a:pt x="652455" y="949149"/>
                  <a:pt x="1021550" y="9508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DE06143A-3A05-F537-2E6C-23C33BD78415}"/>
              </a:ext>
            </a:extLst>
          </p:cNvPr>
          <p:cNvSpPr/>
          <p:nvPr/>
        </p:nvSpPr>
        <p:spPr>
          <a:xfrm rot="5400000">
            <a:off x="5112642" y="1933235"/>
            <a:ext cx="968070" cy="564908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741333"/>
              <a:gd name="connsiteY0" fmla="*/ 948274 h 948274"/>
              <a:gd name="connsiteX1" fmla="*/ 550333 w 1741333"/>
              <a:gd name="connsiteY1" fmla="*/ 7 h 948274"/>
              <a:gd name="connsiteX2" fmla="*/ 1741333 w 1741333"/>
              <a:gd name="connsiteY2" fmla="*/ 946856 h 948274"/>
              <a:gd name="connsiteX0" fmla="*/ 0 w 1741333"/>
              <a:gd name="connsiteY0" fmla="*/ 948274 h 948274"/>
              <a:gd name="connsiteX1" fmla="*/ 550333 w 1741333"/>
              <a:gd name="connsiteY1" fmla="*/ 7 h 948274"/>
              <a:gd name="connsiteX2" fmla="*/ 1741333 w 1741333"/>
              <a:gd name="connsiteY2" fmla="*/ 946856 h 948274"/>
              <a:gd name="connsiteX0" fmla="*/ 0 w 1741333"/>
              <a:gd name="connsiteY0" fmla="*/ 949259 h 949259"/>
              <a:gd name="connsiteX1" fmla="*/ 550333 w 1741333"/>
              <a:gd name="connsiteY1" fmla="*/ 992 h 949259"/>
              <a:gd name="connsiteX2" fmla="*/ 1241598 w 1741333"/>
              <a:gd name="connsiteY2" fmla="*/ 737898 h 949259"/>
              <a:gd name="connsiteX3" fmla="*/ 1741333 w 1741333"/>
              <a:gd name="connsiteY3" fmla="*/ 947841 h 949259"/>
              <a:gd name="connsiteX0" fmla="*/ 0 w 1741333"/>
              <a:gd name="connsiteY0" fmla="*/ 949079 h 949079"/>
              <a:gd name="connsiteX1" fmla="*/ 550333 w 1741333"/>
              <a:gd name="connsiteY1" fmla="*/ 812 h 949079"/>
              <a:gd name="connsiteX2" fmla="*/ 1241598 w 1741333"/>
              <a:gd name="connsiteY2" fmla="*/ 737718 h 949079"/>
              <a:gd name="connsiteX3" fmla="*/ 1741333 w 1741333"/>
              <a:gd name="connsiteY3" fmla="*/ 947661 h 949079"/>
              <a:gd name="connsiteX0" fmla="*/ 0 w 1741333"/>
              <a:gd name="connsiteY0" fmla="*/ 949079 h 949079"/>
              <a:gd name="connsiteX1" fmla="*/ 550333 w 1741333"/>
              <a:gd name="connsiteY1" fmla="*/ 812 h 949079"/>
              <a:gd name="connsiteX2" fmla="*/ 1241598 w 1741333"/>
              <a:gd name="connsiteY2" fmla="*/ 737718 h 949079"/>
              <a:gd name="connsiteX3" fmla="*/ 1741333 w 1741333"/>
              <a:gd name="connsiteY3" fmla="*/ 947661 h 949079"/>
              <a:gd name="connsiteX0" fmla="*/ 0 w 1741333"/>
              <a:gd name="connsiteY0" fmla="*/ 949302 h 949302"/>
              <a:gd name="connsiteX1" fmla="*/ 550333 w 1741333"/>
              <a:gd name="connsiteY1" fmla="*/ 1035 h 949302"/>
              <a:gd name="connsiteX2" fmla="*/ 1162848 w 1741333"/>
              <a:gd name="connsiteY2" fmla="*/ 571657 h 949302"/>
              <a:gd name="connsiteX3" fmla="*/ 1741333 w 1741333"/>
              <a:gd name="connsiteY3" fmla="*/ 947884 h 949302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137 h 949137"/>
              <a:gd name="connsiteX1" fmla="*/ 550333 w 1741333"/>
              <a:gd name="connsiteY1" fmla="*/ 870 h 949137"/>
              <a:gd name="connsiteX2" fmla="*/ 1162848 w 1741333"/>
              <a:gd name="connsiteY2" fmla="*/ 571492 h 949137"/>
              <a:gd name="connsiteX3" fmla="*/ 1741333 w 1741333"/>
              <a:gd name="connsiteY3" fmla="*/ 947719 h 949137"/>
              <a:gd name="connsiteX0" fmla="*/ 0 w 1741333"/>
              <a:gd name="connsiteY0" fmla="*/ 949246 h 949246"/>
              <a:gd name="connsiteX1" fmla="*/ 550333 w 1741333"/>
              <a:gd name="connsiteY1" fmla="*/ 979 h 949246"/>
              <a:gd name="connsiteX2" fmla="*/ 1162848 w 1741333"/>
              <a:gd name="connsiteY2" fmla="*/ 571601 h 949246"/>
              <a:gd name="connsiteX3" fmla="*/ 1741333 w 1741333"/>
              <a:gd name="connsiteY3" fmla="*/ 947828 h 949246"/>
              <a:gd name="connsiteX0" fmla="*/ 0 w 1741333"/>
              <a:gd name="connsiteY0" fmla="*/ 948267 h 948267"/>
              <a:gd name="connsiteX1" fmla="*/ 550333 w 1741333"/>
              <a:gd name="connsiteY1" fmla="*/ 0 h 948267"/>
              <a:gd name="connsiteX2" fmla="*/ 1741333 w 1741333"/>
              <a:gd name="connsiteY2" fmla="*/ 946849 h 948267"/>
              <a:gd name="connsiteX0" fmla="*/ 0 w 1482708"/>
              <a:gd name="connsiteY0" fmla="*/ 948267 h 992440"/>
              <a:gd name="connsiteX1" fmla="*/ 550333 w 1482708"/>
              <a:gd name="connsiteY1" fmla="*/ 0 h 992440"/>
              <a:gd name="connsiteX2" fmla="*/ 1482708 w 1482708"/>
              <a:gd name="connsiteY2" fmla="*/ 992440 h 992440"/>
              <a:gd name="connsiteX0" fmla="*/ 0 w 1482708"/>
              <a:gd name="connsiteY0" fmla="*/ 948267 h 992440"/>
              <a:gd name="connsiteX1" fmla="*/ 550333 w 1482708"/>
              <a:gd name="connsiteY1" fmla="*/ 0 h 992440"/>
              <a:gd name="connsiteX2" fmla="*/ 1482708 w 1482708"/>
              <a:gd name="connsiteY2" fmla="*/ 992440 h 992440"/>
              <a:gd name="connsiteX0" fmla="*/ 0 w 1455489"/>
              <a:gd name="connsiteY0" fmla="*/ 948267 h 948267"/>
              <a:gd name="connsiteX1" fmla="*/ 550333 w 1455489"/>
              <a:gd name="connsiteY1" fmla="*/ 0 h 948267"/>
              <a:gd name="connsiteX2" fmla="*/ 1455488 w 1455489"/>
              <a:gd name="connsiteY2" fmla="*/ 946846 h 94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489" h="948267">
                <a:moveTo>
                  <a:pt x="0" y="948267"/>
                </a:moveTo>
                <a:cubicBezTo>
                  <a:pt x="481188" y="941210"/>
                  <a:pt x="369711" y="2822"/>
                  <a:pt x="550333" y="0"/>
                </a:cubicBezTo>
                <a:cubicBezTo>
                  <a:pt x="840555" y="-236"/>
                  <a:pt x="649281" y="901559"/>
                  <a:pt x="1455488" y="94684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91BBECC-96C5-6D61-90CE-E0BA1AF830AC}"/>
              </a:ext>
            </a:extLst>
          </p:cNvPr>
          <p:cNvGrpSpPr/>
          <p:nvPr/>
        </p:nvGrpSpPr>
        <p:grpSpPr>
          <a:xfrm>
            <a:off x="4958787" y="1564781"/>
            <a:ext cx="6352790" cy="1412146"/>
            <a:chOff x="599763" y="2026379"/>
            <a:chExt cx="3315012" cy="1412146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82050B7-8049-E533-E775-48D183B6E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3" y="2026379"/>
              <a:ext cx="0" cy="14026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B53BF97-C2BE-729F-F08A-2A78BBF6AE4E}"/>
                </a:ext>
              </a:extLst>
            </p:cNvPr>
            <p:cNvCxnSpPr>
              <a:cxnSpLocks/>
            </p:cNvCxnSpPr>
            <p:nvPr/>
          </p:nvCxnSpPr>
          <p:spPr>
            <a:xfrm>
              <a:off x="599763" y="3438525"/>
              <a:ext cx="331501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574B135-FE59-B1AB-AF05-643E4FD757D2}"/>
              </a:ext>
            </a:extLst>
          </p:cNvPr>
          <p:cNvCxnSpPr>
            <a:cxnSpLocks/>
          </p:cNvCxnSpPr>
          <p:nvPr/>
        </p:nvCxnSpPr>
        <p:spPr>
          <a:xfrm flipV="1">
            <a:off x="5919549" y="1810193"/>
            <a:ext cx="964210" cy="2789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07567A1D-BEE2-718A-740C-BD963AEA9650}"/>
              </a:ext>
            </a:extLst>
          </p:cNvPr>
          <p:cNvSpPr/>
          <p:nvPr/>
        </p:nvSpPr>
        <p:spPr>
          <a:xfrm>
            <a:off x="5156068" y="2297545"/>
            <a:ext cx="505908" cy="468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8DAF806-4734-BB87-347A-8415102125F8}"/>
              </a:ext>
            </a:extLst>
          </p:cNvPr>
          <p:cNvSpPr/>
          <p:nvPr/>
        </p:nvSpPr>
        <p:spPr>
          <a:xfrm rot="5400000">
            <a:off x="3119068" y="1732491"/>
            <a:ext cx="695198" cy="564911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74134"/>
              <a:gd name="connsiteY0" fmla="*/ 948274 h 952187"/>
              <a:gd name="connsiteX1" fmla="*/ 495478 w 1074134"/>
              <a:gd name="connsiteY1" fmla="*/ 6 h 952187"/>
              <a:gd name="connsiteX2" fmla="*/ 1074134 w 1074134"/>
              <a:gd name="connsiteY2" fmla="*/ 952186 h 952187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60419"/>
              <a:gd name="connsiteY0" fmla="*/ 948274 h 948274"/>
              <a:gd name="connsiteX1" fmla="*/ 495478 w 1060419"/>
              <a:gd name="connsiteY1" fmla="*/ 6 h 948274"/>
              <a:gd name="connsiteX2" fmla="*/ 1060419 w 1060419"/>
              <a:gd name="connsiteY2" fmla="*/ 941527 h 948274"/>
              <a:gd name="connsiteX0" fmla="*/ 0 w 1046709"/>
              <a:gd name="connsiteY0" fmla="*/ 948274 h 948274"/>
              <a:gd name="connsiteX1" fmla="*/ 495478 w 1046709"/>
              <a:gd name="connsiteY1" fmla="*/ 6 h 948274"/>
              <a:gd name="connsiteX2" fmla="*/ 1046708 w 1046709"/>
              <a:gd name="connsiteY2" fmla="*/ 925538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19282"/>
              <a:gd name="connsiteY0" fmla="*/ 948274 h 952187"/>
              <a:gd name="connsiteX1" fmla="*/ 495478 w 1019282"/>
              <a:gd name="connsiteY1" fmla="*/ 6 h 952187"/>
              <a:gd name="connsiteX2" fmla="*/ 1019282 w 1019282"/>
              <a:gd name="connsiteY2" fmla="*/ 952187 h 952187"/>
              <a:gd name="connsiteX0" fmla="*/ 0 w 1010139"/>
              <a:gd name="connsiteY0" fmla="*/ 948274 h 948274"/>
              <a:gd name="connsiteX1" fmla="*/ 495478 w 1010139"/>
              <a:gd name="connsiteY1" fmla="*/ 6 h 948274"/>
              <a:gd name="connsiteX2" fmla="*/ 1010139 w 1010139"/>
              <a:gd name="connsiteY2" fmla="*/ 946857 h 948274"/>
              <a:gd name="connsiteX0" fmla="*/ 0 w 1010139"/>
              <a:gd name="connsiteY0" fmla="*/ 948274 h 948274"/>
              <a:gd name="connsiteX1" fmla="*/ 454338 w 1010139"/>
              <a:gd name="connsiteY1" fmla="*/ 6 h 948274"/>
              <a:gd name="connsiteX2" fmla="*/ 1010139 w 1010139"/>
              <a:gd name="connsiteY2" fmla="*/ 946857 h 948274"/>
              <a:gd name="connsiteX0" fmla="*/ 0 w 1000999"/>
              <a:gd name="connsiteY0" fmla="*/ 948274 h 948274"/>
              <a:gd name="connsiteX1" fmla="*/ 454338 w 1000999"/>
              <a:gd name="connsiteY1" fmla="*/ 6 h 948274"/>
              <a:gd name="connsiteX2" fmla="*/ 1000999 w 1000999"/>
              <a:gd name="connsiteY2" fmla="*/ 946856 h 94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999" h="948274">
                <a:moveTo>
                  <a:pt x="0" y="948274"/>
                </a:moveTo>
                <a:cubicBezTo>
                  <a:pt x="357758" y="946546"/>
                  <a:pt x="273716" y="2828"/>
                  <a:pt x="454338" y="6"/>
                </a:cubicBezTo>
                <a:cubicBezTo>
                  <a:pt x="634960" y="-2816"/>
                  <a:pt x="631904" y="945151"/>
                  <a:pt x="1000999" y="94685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71B83E8C-89EE-E7A7-F7C9-5BFC970F15D2}"/>
              </a:ext>
            </a:extLst>
          </p:cNvPr>
          <p:cNvSpPr/>
          <p:nvPr/>
        </p:nvSpPr>
        <p:spPr>
          <a:xfrm rot="5400000">
            <a:off x="8643181" y="1732975"/>
            <a:ext cx="692695" cy="566448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74134"/>
              <a:gd name="connsiteY0" fmla="*/ 948274 h 952187"/>
              <a:gd name="connsiteX1" fmla="*/ 495478 w 1074134"/>
              <a:gd name="connsiteY1" fmla="*/ 6 h 952187"/>
              <a:gd name="connsiteX2" fmla="*/ 1074134 w 1074134"/>
              <a:gd name="connsiteY2" fmla="*/ 952186 h 952187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60419"/>
              <a:gd name="connsiteY0" fmla="*/ 948274 h 948274"/>
              <a:gd name="connsiteX1" fmla="*/ 495478 w 1060419"/>
              <a:gd name="connsiteY1" fmla="*/ 6 h 948274"/>
              <a:gd name="connsiteX2" fmla="*/ 1060419 w 1060419"/>
              <a:gd name="connsiteY2" fmla="*/ 941527 h 948274"/>
              <a:gd name="connsiteX0" fmla="*/ 0 w 1046709"/>
              <a:gd name="connsiteY0" fmla="*/ 948274 h 948274"/>
              <a:gd name="connsiteX1" fmla="*/ 495478 w 1046709"/>
              <a:gd name="connsiteY1" fmla="*/ 6 h 948274"/>
              <a:gd name="connsiteX2" fmla="*/ 1046708 w 1046709"/>
              <a:gd name="connsiteY2" fmla="*/ 925538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19282"/>
              <a:gd name="connsiteY0" fmla="*/ 948274 h 952187"/>
              <a:gd name="connsiteX1" fmla="*/ 495478 w 1019282"/>
              <a:gd name="connsiteY1" fmla="*/ 6 h 952187"/>
              <a:gd name="connsiteX2" fmla="*/ 1019282 w 1019282"/>
              <a:gd name="connsiteY2" fmla="*/ 952187 h 952187"/>
              <a:gd name="connsiteX0" fmla="*/ 0 w 1010139"/>
              <a:gd name="connsiteY0" fmla="*/ 948274 h 948274"/>
              <a:gd name="connsiteX1" fmla="*/ 495478 w 1010139"/>
              <a:gd name="connsiteY1" fmla="*/ 6 h 948274"/>
              <a:gd name="connsiteX2" fmla="*/ 1010139 w 1010139"/>
              <a:gd name="connsiteY2" fmla="*/ 946857 h 948274"/>
              <a:gd name="connsiteX0" fmla="*/ 0 w 1010139"/>
              <a:gd name="connsiteY0" fmla="*/ 948274 h 948274"/>
              <a:gd name="connsiteX1" fmla="*/ 454338 w 1010139"/>
              <a:gd name="connsiteY1" fmla="*/ 6 h 948274"/>
              <a:gd name="connsiteX2" fmla="*/ 1010139 w 1010139"/>
              <a:gd name="connsiteY2" fmla="*/ 946857 h 948274"/>
              <a:gd name="connsiteX0" fmla="*/ 0 w 1000999"/>
              <a:gd name="connsiteY0" fmla="*/ 948274 h 948274"/>
              <a:gd name="connsiteX1" fmla="*/ 454338 w 1000999"/>
              <a:gd name="connsiteY1" fmla="*/ 6 h 948274"/>
              <a:gd name="connsiteX2" fmla="*/ 1000999 w 1000999"/>
              <a:gd name="connsiteY2" fmla="*/ 946856 h 948274"/>
              <a:gd name="connsiteX0" fmla="*/ 0 w 1021550"/>
              <a:gd name="connsiteY0" fmla="*/ 948274 h 950854"/>
              <a:gd name="connsiteX1" fmla="*/ 454338 w 1021550"/>
              <a:gd name="connsiteY1" fmla="*/ 6 h 950854"/>
              <a:gd name="connsiteX2" fmla="*/ 1021550 w 1021550"/>
              <a:gd name="connsiteY2" fmla="*/ 950854 h 9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550" h="950854">
                <a:moveTo>
                  <a:pt x="0" y="948274"/>
                </a:moveTo>
                <a:cubicBezTo>
                  <a:pt x="357758" y="946546"/>
                  <a:pt x="273716" y="2828"/>
                  <a:pt x="454338" y="6"/>
                </a:cubicBezTo>
                <a:cubicBezTo>
                  <a:pt x="634960" y="-2816"/>
                  <a:pt x="652455" y="949149"/>
                  <a:pt x="1021550" y="95085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6D613AA3-E438-1D16-01FF-2724C6C441F7}"/>
              </a:ext>
            </a:extLst>
          </p:cNvPr>
          <p:cNvSpPr/>
          <p:nvPr/>
        </p:nvSpPr>
        <p:spPr>
          <a:xfrm rot="5400000">
            <a:off x="10305240" y="1500428"/>
            <a:ext cx="462588" cy="566448"/>
          </a:xfrm>
          <a:custGeom>
            <a:avLst/>
            <a:gdLst>
              <a:gd name="connsiteX0" fmla="*/ 0 w 1083733"/>
              <a:gd name="connsiteY0" fmla="*/ 948279 h 948279"/>
              <a:gd name="connsiteX1" fmla="*/ 550333 w 1083733"/>
              <a:gd name="connsiteY1" fmla="*/ 12 h 948279"/>
              <a:gd name="connsiteX2" fmla="*/ 1083733 w 1083733"/>
              <a:gd name="connsiteY2" fmla="*/ 931345 h 948279"/>
              <a:gd name="connsiteX0" fmla="*/ 0 w 1117599"/>
              <a:gd name="connsiteY0" fmla="*/ 948279 h 948279"/>
              <a:gd name="connsiteX1" fmla="*/ 550333 w 1117599"/>
              <a:gd name="connsiteY1" fmla="*/ 12 h 948279"/>
              <a:gd name="connsiteX2" fmla="*/ 1117599 w 1117599"/>
              <a:gd name="connsiteY2" fmla="*/ 922879 h 948279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117599"/>
              <a:gd name="connsiteY0" fmla="*/ 948274 h 948274"/>
              <a:gd name="connsiteX1" fmla="*/ 550333 w 1117599"/>
              <a:gd name="connsiteY1" fmla="*/ 7 h 948274"/>
              <a:gd name="connsiteX2" fmla="*/ 1117599 w 1117599"/>
              <a:gd name="connsiteY2" fmla="*/ 922874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550333 w 1855875"/>
              <a:gd name="connsiteY1" fmla="*/ 7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855875"/>
              <a:gd name="connsiteY0" fmla="*/ 948274 h 948274"/>
              <a:gd name="connsiteX1" fmla="*/ 495478 w 1855875"/>
              <a:gd name="connsiteY1" fmla="*/ 6 h 948274"/>
              <a:gd name="connsiteX2" fmla="*/ 1855875 w 1855875"/>
              <a:gd name="connsiteY2" fmla="*/ 946857 h 948274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74134"/>
              <a:gd name="connsiteY0" fmla="*/ 948274 h 952187"/>
              <a:gd name="connsiteX1" fmla="*/ 495478 w 1074134"/>
              <a:gd name="connsiteY1" fmla="*/ 6 h 952187"/>
              <a:gd name="connsiteX2" fmla="*/ 1074134 w 1074134"/>
              <a:gd name="connsiteY2" fmla="*/ 952186 h 952187"/>
              <a:gd name="connsiteX0" fmla="*/ 0 w 1074134"/>
              <a:gd name="connsiteY0" fmla="*/ 948274 h 952185"/>
              <a:gd name="connsiteX1" fmla="*/ 495478 w 1074134"/>
              <a:gd name="connsiteY1" fmla="*/ 6 h 952185"/>
              <a:gd name="connsiteX2" fmla="*/ 1074134 w 1074134"/>
              <a:gd name="connsiteY2" fmla="*/ 952186 h 952185"/>
              <a:gd name="connsiteX0" fmla="*/ 0 w 1060419"/>
              <a:gd name="connsiteY0" fmla="*/ 948274 h 948274"/>
              <a:gd name="connsiteX1" fmla="*/ 495478 w 1060419"/>
              <a:gd name="connsiteY1" fmla="*/ 6 h 948274"/>
              <a:gd name="connsiteX2" fmla="*/ 1060419 w 1060419"/>
              <a:gd name="connsiteY2" fmla="*/ 941527 h 948274"/>
              <a:gd name="connsiteX0" fmla="*/ 0 w 1046709"/>
              <a:gd name="connsiteY0" fmla="*/ 948274 h 948274"/>
              <a:gd name="connsiteX1" fmla="*/ 495478 w 1046709"/>
              <a:gd name="connsiteY1" fmla="*/ 6 h 948274"/>
              <a:gd name="connsiteX2" fmla="*/ 1046708 w 1046709"/>
              <a:gd name="connsiteY2" fmla="*/ 925538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42140"/>
              <a:gd name="connsiteY0" fmla="*/ 948274 h 948274"/>
              <a:gd name="connsiteX1" fmla="*/ 495478 w 1042140"/>
              <a:gd name="connsiteY1" fmla="*/ 6 h 948274"/>
              <a:gd name="connsiteX2" fmla="*/ 1042140 w 1042140"/>
              <a:gd name="connsiteY2" fmla="*/ 941527 h 948274"/>
              <a:gd name="connsiteX0" fmla="*/ 0 w 1019282"/>
              <a:gd name="connsiteY0" fmla="*/ 948274 h 952187"/>
              <a:gd name="connsiteX1" fmla="*/ 495478 w 1019282"/>
              <a:gd name="connsiteY1" fmla="*/ 6 h 952187"/>
              <a:gd name="connsiteX2" fmla="*/ 1019282 w 1019282"/>
              <a:gd name="connsiteY2" fmla="*/ 952187 h 952187"/>
              <a:gd name="connsiteX0" fmla="*/ 0 w 1010139"/>
              <a:gd name="connsiteY0" fmla="*/ 948274 h 948274"/>
              <a:gd name="connsiteX1" fmla="*/ 495478 w 1010139"/>
              <a:gd name="connsiteY1" fmla="*/ 6 h 948274"/>
              <a:gd name="connsiteX2" fmla="*/ 1010139 w 1010139"/>
              <a:gd name="connsiteY2" fmla="*/ 946857 h 948274"/>
              <a:gd name="connsiteX0" fmla="*/ 0 w 1010139"/>
              <a:gd name="connsiteY0" fmla="*/ 948274 h 948274"/>
              <a:gd name="connsiteX1" fmla="*/ 454338 w 1010139"/>
              <a:gd name="connsiteY1" fmla="*/ 6 h 948274"/>
              <a:gd name="connsiteX2" fmla="*/ 1010139 w 1010139"/>
              <a:gd name="connsiteY2" fmla="*/ 946857 h 948274"/>
              <a:gd name="connsiteX0" fmla="*/ 0 w 1000999"/>
              <a:gd name="connsiteY0" fmla="*/ 948274 h 948274"/>
              <a:gd name="connsiteX1" fmla="*/ 454338 w 1000999"/>
              <a:gd name="connsiteY1" fmla="*/ 6 h 948274"/>
              <a:gd name="connsiteX2" fmla="*/ 1000999 w 1000999"/>
              <a:gd name="connsiteY2" fmla="*/ 946856 h 948274"/>
              <a:gd name="connsiteX0" fmla="*/ 0 w 1021550"/>
              <a:gd name="connsiteY0" fmla="*/ 948274 h 950854"/>
              <a:gd name="connsiteX1" fmla="*/ 454338 w 1021550"/>
              <a:gd name="connsiteY1" fmla="*/ 6 h 950854"/>
              <a:gd name="connsiteX2" fmla="*/ 1021550 w 1021550"/>
              <a:gd name="connsiteY2" fmla="*/ 950854 h 9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550" h="950854">
                <a:moveTo>
                  <a:pt x="0" y="948274"/>
                </a:moveTo>
                <a:cubicBezTo>
                  <a:pt x="357758" y="946546"/>
                  <a:pt x="273716" y="2828"/>
                  <a:pt x="454338" y="6"/>
                </a:cubicBezTo>
                <a:cubicBezTo>
                  <a:pt x="634960" y="-2816"/>
                  <a:pt x="652455" y="949149"/>
                  <a:pt x="1021550" y="95085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F9E415C-2840-27BC-62E2-C446B9B1367F}"/>
              </a:ext>
            </a:extLst>
          </p:cNvPr>
          <p:cNvCxnSpPr>
            <a:cxnSpLocks/>
          </p:cNvCxnSpPr>
          <p:nvPr/>
        </p:nvCxnSpPr>
        <p:spPr>
          <a:xfrm flipV="1">
            <a:off x="9366164" y="1810193"/>
            <a:ext cx="806536" cy="171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EF24739-9453-7572-7941-0243A19C8B6D}"/>
              </a:ext>
            </a:extLst>
          </p:cNvPr>
          <p:cNvCxnSpPr/>
          <p:nvPr/>
        </p:nvCxnSpPr>
        <p:spPr>
          <a:xfrm>
            <a:off x="8029575" y="1457325"/>
            <a:ext cx="0" cy="15291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172B9B17-A831-2D52-113E-32E6B1F7B55B}"/>
              </a:ext>
            </a:extLst>
          </p:cNvPr>
          <p:cNvSpPr/>
          <p:nvPr/>
        </p:nvSpPr>
        <p:spPr>
          <a:xfrm>
            <a:off x="4214759" y="1949655"/>
            <a:ext cx="387427" cy="63785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矢印: 右 123">
            <a:extLst>
              <a:ext uri="{FF2B5EF4-FFF2-40B4-BE49-F238E27FC236}">
                <a16:creationId xmlns:a16="http://schemas.microsoft.com/office/drawing/2014/main" id="{737E46A8-C390-4531-F01B-AD7252BE4FC6}"/>
              </a:ext>
            </a:extLst>
          </p:cNvPr>
          <p:cNvSpPr/>
          <p:nvPr/>
        </p:nvSpPr>
        <p:spPr>
          <a:xfrm>
            <a:off x="7922513" y="1955388"/>
            <a:ext cx="387427" cy="63785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9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ACA2-6AA6-EF76-6224-F5D51770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E42ED3-03B5-C9AE-873D-30214C83E2CA}"/>
              </a:ext>
            </a:extLst>
          </p:cNvPr>
          <p:cNvSpPr txBox="1"/>
          <p:nvPr/>
        </p:nvSpPr>
        <p:spPr>
          <a:xfrm>
            <a:off x="2877666" y="5304346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869D5-B588-2AC5-FBAB-52FDF31EE7E4}"/>
              </a:ext>
            </a:extLst>
          </p:cNvPr>
          <p:cNvSpPr txBox="1"/>
          <p:nvPr/>
        </p:nvSpPr>
        <p:spPr>
          <a:xfrm>
            <a:off x="4124833" y="2299520"/>
            <a:ext cx="4667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作業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86342-ED0E-EC5E-692D-3E558C81D07E}"/>
              </a:ext>
            </a:extLst>
          </p:cNvPr>
          <p:cNvSpPr txBox="1"/>
          <p:nvPr/>
        </p:nvSpPr>
        <p:spPr>
          <a:xfrm>
            <a:off x="7642150" y="1946338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566474-EC72-2C39-D804-8AAE356D6667}"/>
              </a:ext>
            </a:extLst>
          </p:cNvPr>
          <p:cNvSpPr txBox="1"/>
          <p:nvPr/>
        </p:nvSpPr>
        <p:spPr>
          <a:xfrm>
            <a:off x="7642150" y="2648994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CA5C41-ECE8-0048-DBD9-8283DECD15C9}"/>
              </a:ext>
            </a:extLst>
          </p:cNvPr>
          <p:cNvSpPr txBox="1"/>
          <p:nvPr/>
        </p:nvSpPr>
        <p:spPr>
          <a:xfrm>
            <a:off x="8791207" y="2648993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6344B14-17E6-884A-8C7D-5007E18EC261}"/>
              </a:ext>
            </a:extLst>
          </p:cNvPr>
          <p:cNvSpPr txBox="1"/>
          <p:nvPr/>
        </p:nvSpPr>
        <p:spPr>
          <a:xfrm>
            <a:off x="8650140" y="3310555"/>
            <a:ext cx="748922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AA804A-3848-9B5A-796B-EC42500D0808}"/>
              </a:ext>
            </a:extLst>
          </p:cNvPr>
          <p:cNvSpPr txBox="1"/>
          <p:nvPr/>
        </p:nvSpPr>
        <p:spPr>
          <a:xfrm>
            <a:off x="8791204" y="1946337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9" name="コネクタ: カギ線 228">
            <a:extLst>
              <a:ext uri="{FF2B5EF4-FFF2-40B4-BE49-F238E27FC236}">
                <a16:creationId xmlns:a16="http://schemas.microsoft.com/office/drawing/2014/main" id="{410A64A1-388D-EAF2-0C44-DAE83D9AB5CD}"/>
              </a:ext>
            </a:extLst>
          </p:cNvPr>
          <p:cNvCxnSpPr>
            <a:cxnSpLocks/>
            <a:stCxn id="408" idx="6"/>
            <a:endCxn id="28" idx="1"/>
          </p:cNvCxnSpPr>
          <p:nvPr/>
        </p:nvCxnSpPr>
        <p:spPr>
          <a:xfrm>
            <a:off x="6957753" y="2435346"/>
            <a:ext cx="684397" cy="344453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コネクタ: カギ線 230">
            <a:extLst>
              <a:ext uri="{FF2B5EF4-FFF2-40B4-BE49-F238E27FC236}">
                <a16:creationId xmlns:a16="http://schemas.microsoft.com/office/drawing/2014/main" id="{E9AFCB72-F6F2-2DC6-B2BB-1D3ACE54F0C5}"/>
              </a:ext>
            </a:extLst>
          </p:cNvPr>
          <p:cNvCxnSpPr>
            <a:cxnSpLocks/>
            <a:stCxn id="408" idx="6"/>
            <a:endCxn id="27" idx="1"/>
          </p:cNvCxnSpPr>
          <p:nvPr/>
        </p:nvCxnSpPr>
        <p:spPr>
          <a:xfrm flipV="1">
            <a:off x="6957753" y="2077143"/>
            <a:ext cx="684397" cy="358203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コネクタ: カギ線 233">
            <a:extLst>
              <a:ext uri="{FF2B5EF4-FFF2-40B4-BE49-F238E27FC236}">
                <a16:creationId xmlns:a16="http://schemas.microsoft.com/office/drawing/2014/main" id="{F1618B61-9342-05E6-37EF-439B242F3BE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8250010" y="2779799"/>
            <a:ext cx="400130" cy="66156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8663280D-6C9E-0B49-E613-39EB8438EBF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8250010" y="2779798"/>
            <a:ext cx="541197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020DECF-82D1-E657-FF92-E414F6DF1B99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250010" y="2077142"/>
            <a:ext cx="541194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BF51A7-B74B-9DDC-B88F-CF739FE26C49}"/>
              </a:ext>
            </a:extLst>
          </p:cNvPr>
          <p:cNvSpPr txBox="1"/>
          <p:nvPr/>
        </p:nvSpPr>
        <p:spPr>
          <a:xfrm>
            <a:off x="5394013" y="2299521"/>
            <a:ext cx="4667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検査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9313532-7C82-9E47-C62F-542A63708EFA}"/>
              </a:ext>
            </a:extLst>
          </p:cNvPr>
          <p:cNvCxnSpPr>
            <a:cxnSpLocks/>
            <a:stCxn id="35" idx="3"/>
            <a:endCxn id="408" idx="2"/>
          </p:cNvCxnSpPr>
          <p:nvPr/>
        </p:nvCxnSpPr>
        <p:spPr>
          <a:xfrm>
            <a:off x="5860807" y="2430326"/>
            <a:ext cx="736946" cy="502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6578FAC-47B0-FA13-2063-4779A8A34AD5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4591627" y="2430325"/>
            <a:ext cx="80238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51B664DF-D196-F56D-0517-7FB26B5330A3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H="1" flipV="1">
            <a:off x="2876672" y="2430325"/>
            <a:ext cx="2984135" cy="1"/>
          </a:xfrm>
          <a:prstGeom prst="bentConnector5">
            <a:avLst>
              <a:gd name="adj1" fmla="val -7661"/>
              <a:gd name="adj2" fmla="val 35940600000"/>
              <a:gd name="adj3" fmla="val 1076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49C23F9-F847-26E1-FDCE-BC02327A8460}"/>
              </a:ext>
            </a:extLst>
          </p:cNvPr>
          <p:cNvSpPr txBox="1"/>
          <p:nvPr/>
        </p:nvSpPr>
        <p:spPr>
          <a:xfrm>
            <a:off x="2876672" y="2299520"/>
            <a:ext cx="4667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作業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752BBA9-DAEF-6632-9009-F56E31F58F92}"/>
              </a:ext>
            </a:extLst>
          </p:cNvPr>
          <p:cNvCxnSpPr>
            <a:cxnSpLocks/>
            <a:stCxn id="52" idx="3"/>
            <a:endCxn id="12" idx="1"/>
          </p:cNvCxnSpPr>
          <p:nvPr/>
        </p:nvCxnSpPr>
        <p:spPr>
          <a:xfrm>
            <a:off x="3343466" y="2430325"/>
            <a:ext cx="78136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FFFF370-FECA-51EF-B512-2A89084A805D}"/>
              </a:ext>
            </a:extLst>
          </p:cNvPr>
          <p:cNvSpPr txBox="1"/>
          <p:nvPr/>
        </p:nvSpPr>
        <p:spPr>
          <a:xfrm>
            <a:off x="1531874" y="4370137"/>
            <a:ext cx="748923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制御＊＊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79212B9-A464-92D4-4A40-036B91DE914F}"/>
              </a:ext>
            </a:extLst>
          </p:cNvPr>
          <p:cNvSpPr txBox="1"/>
          <p:nvPr/>
        </p:nvSpPr>
        <p:spPr>
          <a:xfrm>
            <a:off x="1530202" y="3877948"/>
            <a:ext cx="748923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応答＊＊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B9F4870-84F2-ED25-DD92-BDCDD59ABFFC}"/>
              </a:ext>
            </a:extLst>
          </p:cNvPr>
          <p:cNvCxnSpPr>
            <a:cxnSpLocks/>
            <a:stCxn id="303" idx="1"/>
            <a:endCxn id="60" idx="3"/>
          </p:cNvCxnSpPr>
          <p:nvPr/>
        </p:nvCxnSpPr>
        <p:spPr>
          <a:xfrm rot="10800000">
            <a:off x="2279125" y="4008754"/>
            <a:ext cx="598542" cy="4921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C94018C0-440F-5480-3269-904858F3DA58}"/>
              </a:ext>
            </a:extLst>
          </p:cNvPr>
          <p:cNvCxnSpPr>
            <a:cxnSpLocks/>
            <a:stCxn id="59" idx="3"/>
            <a:endCxn id="303" idx="1"/>
          </p:cNvCxnSpPr>
          <p:nvPr/>
        </p:nvCxnSpPr>
        <p:spPr>
          <a:xfrm>
            <a:off x="2280797" y="4500942"/>
            <a:ext cx="59687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E3A89BF0-71C4-4BCD-A969-427146FDD963}"/>
              </a:ext>
            </a:extLst>
          </p:cNvPr>
          <p:cNvCxnSpPr>
            <a:cxnSpLocks/>
            <a:stCxn id="4" idx="0"/>
            <a:endCxn id="303" idx="2"/>
          </p:cNvCxnSpPr>
          <p:nvPr/>
        </p:nvCxnSpPr>
        <p:spPr>
          <a:xfrm flipV="1">
            <a:off x="3111064" y="4631747"/>
            <a:ext cx="1" cy="6725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4815F711-388E-03CE-011B-A78098F65991}"/>
              </a:ext>
            </a:extLst>
          </p:cNvPr>
          <p:cNvSpPr txBox="1"/>
          <p:nvPr/>
        </p:nvSpPr>
        <p:spPr>
          <a:xfrm>
            <a:off x="549034" y="5304346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22B03871-EAF9-044C-9FB7-1BABE807BDB8}"/>
              </a:ext>
            </a:extLst>
          </p:cNvPr>
          <p:cNvCxnSpPr>
            <a:cxnSpLocks/>
            <a:stCxn id="285" idx="3"/>
            <a:endCxn id="4" idx="1"/>
          </p:cNvCxnSpPr>
          <p:nvPr/>
        </p:nvCxnSpPr>
        <p:spPr>
          <a:xfrm>
            <a:off x="1156894" y="5435151"/>
            <a:ext cx="17207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3D1A7A3-A022-1A50-B759-2A336791B456}"/>
              </a:ext>
            </a:extLst>
          </p:cNvPr>
          <p:cNvSpPr txBox="1"/>
          <p:nvPr/>
        </p:nvSpPr>
        <p:spPr>
          <a:xfrm>
            <a:off x="4288846" y="4365343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C0C79FD-0A42-ADBA-F2E7-A67EBB47FD35}"/>
              </a:ext>
            </a:extLst>
          </p:cNvPr>
          <p:cNvCxnSpPr>
            <a:cxnSpLocks/>
            <a:stCxn id="69" idx="1"/>
            <a:endCxn id="303" idx="3"/>
          </p:cNvCxnSpPr>
          <p:nvPr/>
        </p:nvCxnSpPr>
        <p:spPr>
          <a:xfrm flipH="1">
            <a:off x="3344462" y="4496148"/>
            <a:ext cx="944384" cy="47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2E9A61D-78BC-8A66-5ECB-0CD82C2A0EAE}"/>
              </a:ext>
            </a:extLst>
          </p:cNvPr>
          <p:cNvSpPr txBox="1"/>
          <p:nvPr/>
        </p:nvSpPr>
        <p:spPr>
          <a:xfrm>
            <a:off x="5323480" y="3597016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D8B152-B0CF-35F0-C0EE-EB77954082BA}"/>
              </a:ext>
            </a:extLst>
          </p:cNvPr>
          <p:cNvSpPr txBox="1"/>
          <p:nvPr/>
        </p:nvSpPr>
        <p:spPr>
          <a:xfrm>
            <a:off x="3995957" y="3859586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9AF31603-A38B-8E1C-1F1A-8E73AE74FFCD}"/>
              </a:ext>
            </a:extLst>
          </p:cNvPr>
          <p:cNvCxnSpPr>
            <a:cxnSpLocks/>
            <a:stCxn id="303" idx="3"/>
            <a:endCxn id="80" idx="1"/>
          </p:cNvCxnSpPr>
          <p:nvPr/>
        </p:nvCxnSpPr>
        <p:spPr>
          <a:xfrm flipV="1">
            <a:off x="3344462" y="3990391"/>
            <a:ext cx="651495" cy="5105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971661B-7DEC-9FC1-CAA6-2EB48E1C5AB5}"/>
              </a:ext>
            </a:extLst>
          </p:cNvPr>
          <p:cNvSpPr txBox="1"/>
          <p:nvPr/>
        </p:nvSpPr>
        <p:spPr>
          <a:xfrm>
            <a:off x="684607" y="2299520"/>
            <a:ext cx="4667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材料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57846D6-682A-A3D8-EBA3-42B54053CD64}"/>
              </a:ext>
            </a:extLst>
          </p:cNvPr>
          <p:cNvCxnSpPr>
            <a:cxnSpLocks/>
            <a:stCxn id="84" idx="3"/>
            <a:endCxn id="52" idx="1"/>
          </p:cNvCxnSpPr>
          <p:nvPr/>
        </p:nvCxnSpPr>
        <p:spPr>
          <a:xfrm>
            <a:off x="1151401" y="2430325"/>
            <a:ext cx="172527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782345D-6FBA-6C08-215A-87D45FEDCFC3}"/>
              </a:ext>
            </a:extLst>
          </p:cNvPr>
          <p:cNvSpPr txBox="1"/>
          <p:nvPr/>
        </p:nvSpPr>
        <p:spPr>
          <a:xfrm>
            <a:off x="3639128" y="1700252"/>
            <a:ext cx="143821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＊＊＊＊＊＊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CBEF31E-0FCB-1E90-CE89-5A7F69148B99}"/>
              </a:ext>
            </a:extLst>
          </p:cNvPr>
          <p:cNvCxnSpPr>
            <a:cxnSpLocks/>
            <a:stCxn id="35" idx="2"/>
            <a:endCxn id="78" idx="0"/>
          </p:cNvCxnSpPr>
          <p:nvPr/>
        </p:nvCxnSpPr>
        <p:spPr>
          <a:xfrm>
            <a:off x="5627410" y="2561131"/>
            <a:ext cx="0" cy="103588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06AED013-8131-5EBB-0E6C-44BF0522CC4F}"/>
              </a:ext>
            </a:extLst>
          </p:cNvPr>
          <p:cNvSpPr txBox="1"/>
          <p:nvPr/>
        </p:nvSpPr>
        <p:spPr>
          <a:xfrm>
            <a:off x="6332688" y="3597016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cxnSp>
        <p:nvCxnSpPr>
          <p:cNvPr id="291" name="コネクタ: カギ線 290">
            <a:extLst>
              <a:ext uri="{FF2B5EF4-FFF2-40B4-BE49-F238E27FC236}">
                <a16:creationId xmlns:a16="http://schemas.microsoft.com/office/drawing/2014/main" id="{7562D8BD-9886-ADDF-F384-264B3061CD19}"/>
              </a:ext>
            </a:extLst>
          </p:cNvPr>
          <p:cNvCxnSpPr>
            <a:cxnSpLocks/>
            <a:stCxn id="35" idx="2"/>
            <a:endCxn id="290" idx="0"/>
          </p:cNvCxnSpPr>
          <p:nvPr/>
        </p:nvCxnSpPr>
        <p:spPr>
          <a:xfrm rot="16200000" flipH="1">
            <a:off x="5614072" y="2574469"/>
            <a:ext cx="1035885" cy="1009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7C7D6F07-8E9D-AFC5-54EB-985E14C57C2C}"/>
              </a:ext>
            </a:extLst>
          </p:cNvPr>
          <p:cNvSpPr txBox="1"/>
          <p:nvPr/>
        </p:nvSpPr>
        <p:spPr>
          <a:xfrm>
            <a:off x="2877667" y="4370137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4AE42542-4CA3-47F6-A8D2-6E2B76A24021}"/>
              </a:ext>
            </a:extLst>
          </p:cNvPr>
          <p:cNvCxnSpPr>
            <a:cxnSpLocks/>
            <a:stCxn id="303" idx="0"/>
            <a:endCxn id="52" idx="2"/>
          </p:cNvCxnSpPr>
          <p:nvPr/>
        </p:nvCxnSpPr>
        <p:spPr>
          <a:xfrm flipH="1" flipV="1">
            <a:off x="3110069" y="2561130"/>
            <a:ext cx="996" cy="180900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AF8C998-C1BB-0A69-200F-068D5648DA18}"/>
              </a:ext>
            </a:extLst>
          </p:cNvPr>
          <p:cNvSpPr txBox="1"/>
          <p:nvPr/>
        </p:nvSpPr>
        <p:spPr>
          <a:xfrm>
            <a:off x="2877666" y="6000881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66837710-5E8F-7830-18F4-4F66EE22A789}"/>
              </a:ext>
            </a:extLst>
          </p:cNvPr>
          <p:cNvCxnSpPr>
            <a:cxnSpLocks/>
            <a:stCxn id="285" idx="3"/>
            <a:endCxn id="59" idx="1"/>
          </p:cNvCxnSpPr>
          <p:nvPr/>
        </p:nvCxnSpPr>
        <p:spPr>
          <a:xfrm flipV="1">
            <a:off x="1156894" y="4500942"/>
            <a:ext cx="374980" cy="9342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855BBF5-7CFF-C6C6-3C4C-E85C438DB77D}"/>
              </a:ext>
            </a:extLst>
          </p:cNvPr>
          <p:cNvCxnSpPr>
            <a:cxnSpLocks/>
            <a:stCxn id="96" idx="0"/>
            <a:endCxn id="4" idx="2"/>
          </p:cNvCxnSpPr>
          <p:nvPr/>
        </p:nvCxnSpPr>
        <p:spPr>
          <a:xfrm flipV="1">
            <a:off x="3111064" y="5565956"/>
            <a:ext cx="0" cy="4349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3F81E667-80D1-F483-74ED-3741A9F64854}"/>
              </a:ext>
            </a:extLst>
          </p:cNvPr>
          <p:cNvCxnSpPr>
            <a:cxnSpLocks/>
            <a:stCxn id="409" idx="2"/>
            <a:endCxn id="335" idx="0"/>
          </p:cNvCxnSpPr>
          <p:nvPr/>
        </p:nvCxnSpPr>
        <p:spPr>
          <a:xfrm rot="10800000" flipV="1">
            <a:off x="2151423" y="1352886"/>
            <a:ext cx="401974" cy="37996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052F5836-B68C-11E3-D433-3A0B240B14F4}"/>
              </a:ext>
            </a:extLst>
          </p:cNvPr>
          <p:cNvSpPr txBox="1"/>
          <p:nvPr/>
        </p:nvSpPr>
        <p:spPr>
          <a:xfrm>
            <a:off x="1847493" y="1732848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cxnSp>
        <p:nvCxnSpPr>
          <p:cNvPr id="341" name="コネクタ: カギ線 340">
            <a:extLst>
              <a:ext uri="{FF2B5EF4-FFF2-40B4-BE49-F238E27FC236}">
                <a16:creationId xmlns:a16="http://schemas.microsoft.com/office/drawing/2014/main" id="{D7B515B2-0B96-65AB-0DC4-6ACA3321458C}"/>
              </a:ext>
            </a:extLst>
          </p:cNvPr>
          <p:cNvCxnSpPr>
            <a:cxnSpLocks/>
            <a:stCxn id="335" idx="2"/>
            <a:endCxn id="52" idx="1"/>
          </p:cNvCxnSpPr>
          <p:nvPr/>
        </p:nvCxnSpPr>
        <p:spPr>
          <a:xfrm rot="16200000" flipH="1">
            <a:off x="2296114" y="1849766"/>
            <a:ext cx="435867" cy="72524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67B1553-4715-EEEB-0176-0A1AC7A56B04}"/>
              </a:ext>
            </a:extLst>
          </p:cNvPr>
          <p:cNvSpPr txBox="1"/>
          <p:nvPr/>
        </p:nvSpPr>
        <p:spPr>
          <a:xfrm>
            <a:off x="9936256" y="3017043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E0AEC5B-2CF2-6E28-84B4-4DA5CB613E9D}"/>
              </a:ext>
            </a:extLst>
          </p:cNvPr>
          <p:cNvSpPr txBox="1"/>
          <p:nvPr/>
        </p:nvSpPr>
        <p:spPr>
          <a:xfrm>
            <a:off x="10490414" y="2535737"/>
            <a:ext cx="58702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スペック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06E2AB07-AD47-B591-5A7E-1012DEE886D5}"/>
              </a:ext>
            </a:extLst>
          </p:cNvPr>
          <p:cNvSpPr txBox="1"/>
          <p:nvPr/>
        </p:nvSpPr>
        <p:spPr>
          <a:xfrm>
            <a:off x="3888720" y="4844209"/>
            <a:ext cx="81144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材料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D82E2103-2040-B54D-E717-3A8B664A46FC}"/>
              </a:ext>
            </a:extLst>
          </p:cNvPr>
          <p:cNvCxnSpPr>
            <a:cxnSpLocks/>
            <a:stCxn id="140" idx="1"/>
            <a:endCxn id="303" idx="2"/>
          </p:cNvCxnSpPr>
          <p:nvPr/>
        </p:nvCxnSpPr>
        <p:spPr>
          <a:xfrm rot="10800000">
            <a:off x="3111066" y="4631748"/>
            <a:ext cx="777655" cy="343267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5B7109-DB1A-0DB3-2911-669739154DA5}"/>
              </a:ext>
            </a:extLst>
          </p:cNvPr>
          <p:cNvSpPr txBox="1"/>
          <p:nvPr/>
        </p:nvSpPr>
        <p:spPr>
          <a:xfrm>
            <a:off x="5867713" y="4190183"/>
            <a:ext cx="378629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-M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2639F91-F4A2-F503-9611-5F3F331C48C4}"/>
              </a:ext>
            </a:extLst>
          </p:cNvPr>
          <p:cNvSpPr txBox="1"/>
          <p:nvPr/>
        </p:nvSpPr>
        <p:spPr>
          <a:xfrm>
            <a:off x="5873631" y="4582599"/>
            <a:ext cx="34977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-Y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1F633358-988D-60F6-CE0D-F079E5F9414E}"/>
              </a:ext>
            </a:extLst>
          </p:cNvPr>
          <p:cNvSpPr txBox="1"/>
          <p:nvPr/>
        </p:nvSpPr>
        <p:spPr>
          <a:xfrm>
            <a:off x="11175235" y="3017043"/>
            <a:ext cx="466795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</a:t>
            </a:r>
          </a:p>
        </p:txBody>
      </p:sp>
      <p:cxnSp>
        <p:nvCxnSpPr>
          <p:cNvPr id="363" name="コネクタ: カギ線 362">
            <a:extLst>
              <a:ext uri="{FF2B5EF4-FFF2-40B4-BE49-F238E27FC236}">
                <a16:creationId xmlns:a16="http://schemas.microsoft.com/office/drawing/2014/main" id="{4CBDE723-C83D-E150-435C-D756AAA060FB}"/>
              </a:ext>
            </a:extLst>
          </p:cNvPr>
          <p:cNvCxnSpPr>
            <a:cxnSpLocks/>
            <a:stCxn id="78" idx="2"/>
            <a:endCxn id="149" idx="1"/>
          </p:cNvCxnSpPr>
          <p:nvPr/>
        </p:nvCxnSpPr>
        <p:spPr>
          <a:xfrm rot="16200000" flipH="1">
            <a:off x="5516380" y="3969655"/>
            <a:ext cx="462362" cy="240303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AD756745-CA82-16D0-4554-D097A4234232}"/>
              </a:ext>
            </a:extLst>
          </p:cNvPr>
          <p:cNvCxnSpPr>
            <a:cxnSpLocks/>
            <a:stCxn id="78" idx="2"/>
            <a:endCxn id="150" idx="1"/>
          </p:cNvCxnSpPr>
          <p:nvPr/>
        </p:nvCxnSpPr>
        <p:spPr>
          <a:xfrm rot="16200000" flipH="1">
            <a:off x="5323131" y="4162904"/>
            <a:ext cx="854778" cy="24622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686DBC5A-DCD7-DA59-F84F-4BD20A53282F}"/>
              </a:ext>
            </a:extLst>
          </p:cNvPr>
          <p:cNvCxnSpPr>
            <a:cxnSpLocks/>
            <a:stCxn id="29" idx="3"/>
            <a:endCxn id="136" idx="1"/>
          </p:cNvCxnSpPr>
          <p:nvPr/>
        </p:nvCxnSpPr>
        <p:spPr>
          <a:xfrm>
            <a:off x="9258002" y="2779798"/>
            <a:ext cx="678254" cy="368050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6B2721CF-1123-2913-C81D-B51540EF7652}"/>
              </a:ext>
            </a:extLst>
          </p:cNvPr>
          <p:cNvCxnSpPr>
            <a:cxnSpLocks/>
            <a:stCxn id="30" idx="3"/>
            <a:endCxn id="136" idx="1"/>
          </p:cNvCxnSpPr>
          <p:nvPr/>
        </p:nvCxnSpPr>
        <p:spPr>
          <a:xfrm flipV="1">
            <a:off x="9399062" y="3147848"/>
            <a:ext cx="537194" cy="293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91CFBD1-928C-BCCA-9471-1FCF983E04F1}"/>
              </a:ext>
            </a:extLst>
          </p:cNvPr>
          <p:cNvCxnSpPr>
            <a:cxnSpLocks/>
            <a:stCxn id="137" idx="2"/>
            <a:endCxn id="352" idx="1"/>
          </p:cNvCxnSpPr>
          <p:nvPr/>
        </p:nvCxnSpPr>
        <p:spPr>
          <a:xfrm rot="16200000" flipH="1">
            <a:off x="10804329" y="2776941"/>
            <a:ext cx="350501" cy="39131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593EA105-81DE-695A-1DD7-80DE52386D64}"/>
              </a:ext>
            </a:extLst>
          </p:cNvPr>
          <p:cNvCxnSpPr>
            <a:cxnSpLocks/>
            <a:stCxn id="136" idx="3"/>
            <a:endCxn id="352" idx="1"/>
          </p:cNvCxnSpPr>
          <p:nvPr/>
        </p:nvCxnSpPr>
        <p:spPr>
          <a:xfrm>
            <a:off x="10403051" y="3147848"/>
            <a:ext cx="77218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5D605551-AEE9-A387-8FFB-67B893CA89BE}"/>
              </a:ext>
            </a:extLst>
          </p:cNvPr>
          <p:cNvSpPr txBox="1"/>
          <p:nvPr/>
        </p:nvSpPr>
        <p:spPr>
          <a:xfrm>
            <a:off x="1561557" y="2797347"/>
            <a:ext cx="607860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cxnSp>
        <p:nvCxnSpPr>
          <p:cNvPr id="385" name="コネクタ: カギ線 384">
            <a:extLst>
              <a:ext uri="{FF2B5EF4-FFF2-40B4-BE49-F238E27FC236}">
                <a16:creationId xmlns:a16="http://schemas.microsoft.com/office/drawing/2014/main" id="{840E56DF-9B48-68AF-C35F-AB293A8FBF6F}"/>
              </a:ext>
            </a:extLst>
          </p:cNvPr>
          <p:cNvCxnSpPr>
            <a:cxnSpLocks/>
            <a:stCxn id="384" idx="0"/>
            <a:endCxn id="52" idx="1"/>
          </p:cNvCxnSpPr>
          <p:nvPr/>
        </p:nvCxnSpPr>
        <p:spPr>
          <a:xfrm rot="5400000" flipH="1" flipV="1">
            <a:off x="2187568" y="2108244"/>
            <a:ext cx="367022" cy="101118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69B32553-E504-3D21-6BE7-DF734E53BEB1}"/>
              </a:ext>
            </a:extLst>
          </p:cNvPr>
          <p:cNvSpPr txBox="1"/>
          <p:nvPr/>
        </p:nvSpPr>
        <p:spPr>
          <a:xfrm>
            <a:off x="1522750" y="3366052"/>
            <a:ext cx="748923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処理＊＊</a:t>
            </a:r>
          </a:p>
        </p:txBody>
      </p:sp>
      <p:cxnSp>
        <p:nvCxnSpPr>
          <p:cNvPr id="395" name="コネクタ: カギ線 394">
            <a:extLst>
              <a:ext uri="{FF2B5EF4-FFF2-40B4-BE49-F238E27FC236}">
                <a16:creationId xmlns:a16="http://schemas.microsoft.com/office/drawing/2014/main" id="{F05E9FBE-2504-C0D8-D309-36903C2E2930}"/>
              </a:ext>
            </a:extLst>
          </p:cNvPr>
          <p:cNvCxnSpPr>
            <a:cxnSpLocks/>
            <a:stCxn id="303" idx="1"/>
            <a:endCxn id="394" idx="3"/>
          </p:cNvCxnSpPr>
          <p:nvPr/>
        </p:nvCxnSpPr>
        <p:spPr>
          <a:xfrm rot="10800000">
            <a:off x="2271673" y="3496858"/>
            <a:ext cx="605994" cy="10040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楕円 407">
            <a:extLst>
              <a:ext uri="{FF2B5EF4-FFF2-40B4-BE49-F238E27FC236}">
                <a16:creationId xmlns:a16="http://schemas.microsoft.com/office/drawing/2014/main" id="{E9A36F37-DA4B-6B06-3983-0AEBAEC0D44E}"/>
              </a:ext>
            </a:extLst>
          </p:cNvPr>
          <p:cNvSpPr/>
          <p:nvPr/>
        </p:nvSpPr>
        <p:spPr>
          <a:xfrm>
            <a:off x="6597753" y="225534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9" name="楕円 408">
            <a:extLst>
              <a:ext uri="{FF2B5EF4-FFF2-40B4-BE49-F238E27FC236}">
                <a16:creationId xmlns:a16="http://schemas.microsoft.com/office/drawing/2014/main" id="{E6A7C959-9B43-3FC2-D482-0488C4A31598}"/>
              </a:ext>
            </a:extLst>
          </p:cNvPr>
          <p:cNvSpPr/>
          <p:nvPr/>
        </p:nvSpPr>
        <p:spPr>
          <a:xfrm>
            <a:off x="2553397" y="11728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82611B9B-0BAB-B632-2AD8-EBAF0DA53D06}"/>
              </a:ext>
            </a:extLst>
          </p:cNvPr>
          <p:cNvSpPr txBox="1"/>
          <p:nvPr/>
        </p:nvSpPr>
        <p:spPr>
          <a:xfrm>
            <a:off x="2421088" y="8719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C6EBBACD-A7AB-920F-A5FC-D06AD6831E08}"/>
              </a:ext>
            </a:extLst>
          </p:cNvPr>
          <p:cNvSpPr txBox="1"/>
          <p:nvPr/>
        </p:nvSpPr>
        <p:spPr>
          <a:xfrm>
            <a:off x="6309819" y="19888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完成＊＊</a:t>
            </a:r>
          </a:p>
        </p:txBody>
      </p:sp>
    </p:spTree>
    <p:extLst>
      <p:ext uri="{BB962C8B-B14F-4D97-AF65-F5344CB8AC3E}">
        <p14:creationId xmlns:p14="http://schemas.microsoft.com/office/powerpoint/2010/main" val="32651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ワイド画面</PresentationFormat>
  <Paragraphs>33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幸隆 浦</dc:creator>
  <cp:lastModifiedBy>幸隆 浦</cp:lastModifiedBy>
  <cp:revision>1</cp:revision>
  <dcterms:created xsi:type="dcterms:W3CDTF">2024-02-19T14:25:11Z</dcterms:created>
  <dcterms:modified xsi:type="dcterms:W3CDTF">2024-02-19T14:27:44Z</dcterms:modified>
</cp:coreProperties>
</file>