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2879725" cy="1079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56"/>
  </p:normalViewPr>
  <p:slideViewPr>
    <p:cSldViewPr snapToGrid="0" snapToObjects="1">
      <p:cViewPr>
        <p:scale>
          <a:sx n="220" d="100"/>
          <a:sy n="220" d="100"/>
        </p:scale>
        <p:origin x="1008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966" y="176668"/>
            <a:ext cx="2159794" cy="375826"/>
          </a:xfrm>
        </p:spPr>
        <p:txBody>
          <a:bodyPr anchor="b"/>
          <a:lstStyle>
            <a:lvl1pPr algn="ctr">
              <a:defRPr sz="9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66" y="566988"/>
            <a:ext cx="2159794" cy="260629"/>
          </a:xfrm>
        </p:spPr>
        <p:txBody>
          <a:bodyPr/>
          <a:lstStyle>
            <a:lvl1pPr marL="0" indent="0" algn="ctr">
              <a:buNone/>
              <a:defRPr sz="378"/>
            </a:lvl1pPr>
            <a:lvl2pPr marL="71963" indent="0" algn="ctr">
              <a:buNone/>
              <a:defRPr sz="315"/>
            </a:lvl2pPr>
            <a:lvl3pPr marL="143927" indent="0" algn="ctr">
              <a:buNone/>
              <a:defRPr sz="283"/>
            </a:lvl3pPr>
            <a:lvl4pPr marL="215890" indent="0" algn="ctr">
              <a:buNone/>
              <a:defRPr sz="252"/>
            </a:lvl4pPr>
            <a:lvl5pPr marL="287853" indent="0" algn="ctr">
              <a:buNone/>
              <a:defRPr sz="252"/>
            </a:lvl5pPr>
            <a:lvl6pPr marL="359816" indent="0" algn="ctr">
              <a:buNone/>
              <a:defRPr sz="252"/>
            </a:lvl6pPr>
            <a:lvl7pPr marL="431780" indent="0" algn="ctr">
              <a:buNone/>
              <a:defRPr sz="252"/>
            </a:lvl7pPr>
            <a:lvl8pPr marL="503743" indent="0" algn="ctr">
              <a:buNone/>
              <a:defRPr sz="252"/>
            </a:lvl8pPr>
            <a:lvl9pPr marL="575706" indent="0" algn="ctr">
              <a:buNone/>
              <a:defRPr sz="25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4E9F-7328-CB40-A122-35D7E03A2881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B22A-7D18-7548-A049-BAFC309E99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671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4E9F-7328-CB40-A122-35D7E03A2881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B22A-7D18-7548-A049-BAFC309E99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66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0803" y="57474"/>
            <a:ext cx="620941" cy="91482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981" y="57474"/>
            <a:ext cx="1826826" cy="91482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4E9F-7328-CB40-A122-35D7E03A2881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B22A-7D18-7548-A049-BAFC309E99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232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4E9F-7328-CB40-A122-35D7E03A2881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B22A-7D18-7548-A049-BAFC309E99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156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81" y="269125"/>
            <a:ext cx="2483763" cy="449042"/>
          </a:xfrm>
        </p:spPr>
        <p:txBody>
          <a:bodyPr anchor="b"/>
          <a:lstStyle>
            <a:lvl1pPr>
              <a:defRPr sz="9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1" y="722415"/>
            <a:ext cx="2483763" cy="236141"/>
          </a:xfrm>
        </p:spPr>
        <p:txBody>
          <a:bodyPr/>
          <a:lstStyle>
            <a:lvl1pPr marL="0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1pPr>
            <a:lvl2pPr marL="71963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2pPr>
            <a:lvl3pPr marL="143927" indent="0">
              <a:buNone/>
              <a:defRPr sz="283">
                <a:solidFill>
                  <a:schemeClr val="tx1">
                    <a:tint val="75000"/>
                  </a:schemeClr>
                </a:solidFill>
              </a:defRPr>
            </a:lvl3pPr>
            <a:lvl4pPr marL="21589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4pPr>
            <a:lvl5pPr marL="28785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5pPr>
            <a:lvl6pPr marL="35981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6pPr>
            <a:lvl7pPr marL="43178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7pPr>
            <a:lvl8pPr marL="50374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8pPr>
            <a:lvl9pPr marL="57570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4E9F-7328-CB40-A122-35D7E03A2881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B22A-7D18-7548-A049-BAFC309E99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22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81" y="287367"/>
            <a:ext cx="1223883" cy="68493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861" y="287367"/>
            <a:ext cx="1223883" cy="68493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4E9F-7328-CB40-A122-35D7E03A2881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B22A-7D18-7548-A049-BAFC309E99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002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57474"/>
            <a:ext cx="2483763" cy="20865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56" y="264627"/>
            <a:ext cx="1218259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56" y="394318"/>
            <a:ext cx="1218259" cy="5799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7861" y="264627"/>
            <a:ext cx="1224258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7861" y="394318"/>
            <a:ext cx="1224258" cy="5799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4E9F-7328-CB40-A122-35D7E03A2881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B22A-7D18-7548-A049-BAFC309E99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06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4E9F-7328-CB40-A122-35D7E03A2881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B22A-7D18-7548-A049-BAFC309E99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6948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4E9F-7328-CB40-A122-35D7E03A2881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B22A-7D18-7548-A049-BAFC309E99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255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71967"/>
            <a:ext cx="928786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258" y="155428"/>
            <a:ext cx="1457861" cy="767145"/>
          </a:xfrm>
        </p:spPr>
        <p:txBody>
          <a:bodyPr/>
          <a:lstStyle>
            <a:lvl1pPr>
              <a:defRPr sz="504"/>
            </a:lvl1pPr>
            <a:lvl2pPr>
              <a:defRPr sz="441"/>
            </a:lvl2pPr>
            <a:lvl3pPr>
              <a:defRPr sz="378"/>
            </a:lvl3pPr>
            <a:lvl4pPr>
              <a:defRPr sz="315"/>
            </a:lvl4pPr>
            <a:lvl5pPr>
              <a:defRPr sz="315"/>
            </a:lvl5pPr>
            <a:lvl6pPr>
              <a:defRPr sz="315"/>
            </a:lvl6pPr>
            <a:lvl7pPr>
              <a:defRPr sz="315"/>
            </a:lvl7pPr>
            <a:lvl8pPr>
              <a:defRPr sz="315"/>
            </a:lvl8pPr>
            <a:lvl9pPr>
              <a:defRPr sz="31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323850"/>
            <a:ext cx="928786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4E9F-7328-CB40-A122-35D7E03A2881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B22A-7D18-7548-A049-BAFC309E99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7728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71967"/>
            <a:ext cx="928786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258" y="155428"/>
            <a:ext cx="1457861" cy="767145"/>
          </a:xfrm>
        </p:spPr>
        <p:txBody>
          <a:bodyPr anchor="t"/>
          <a:lstStyle>
            <a:lvl1pPr marL="0" indent="0">
              <a:buNone/>
              <a:defRPr sz="504"/>
            </a:lvl1pPr>
            <a:lvl2pPr marL="71963" indent="0">
              <a:buNone/>
              <a:defRPr sz="441"/>
            </a:lvl2pPr>
            <a:lvl3pPr marL="143927" indent="0">
              <a:buNone/>
              <a:defRPr sz="378"/>
            </a:lvl3pPr>
            <a:lvl4pPr marL="215890" indent="0">
              <a:buNone/>
              <a:defRPr sz="315"/>
            </a:lvl4pPr>
            <a:lvl5pPr marL="287853" indent="0">
              <a:buNone/>
              <a:defRPr sz="315"/>
            </a:lvl5pPr>
            <a:lvl6pPr marL="359816" indent="0">
              <a:buNone/>
              <a:defRPr sz="315"/>
            </a:lvl6pPr>
            <a:lvl7pPr marL="431780" indent="0">
              <a:buNone/>
              <a:defRPr sz="315"/>
            </a:lvl7pPr>
            <a:lvl8pPr marL="503743" indent="0">
              <a:buNone/>
              <a:defRPr sz="315"/>
            </a:lvl8pPr>
            <a:lvl9pPr marL="575706" indent="0">
              <a:buNone/>
              <a:defRPr sz="31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323850"/>
            <a:ext cx="928786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4E9F-7328-CB40-A122-35D7E03A2881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B22A-7D18-7548-A049-BAFC309E99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98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81" y="57474"/>
            <a:ext cx="2483763" cy="208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81" y="287367"/>
            <a:ext cx="2483763" cy="68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981" y="1000537"/>
            <a:ext cx="647938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54E9F-7328-CB40-A122-35D7E03A2881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3909" y="1000537"/>
            <a:ext cx="971907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3806" y="1000537"/>
            <a:ext cx="647938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3B22A-7D18-7548-A049-BAFC309E99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56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3927" rtl="0" eaLnBrk="1" latinLnBrk="0" hangingPunct="1">
        <a:lnSpc>
          <a:spcPct val="90000"/>
        </a:lnSpc>
        <a:spcBef>
          <a:spcPct val="0"/>
        </a:spcBef>
        <a:buNone/>
        <a:defRPr sz="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82" indent="-35982" algn="l" defTabSz="143927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1pPr>
      <a:lvl2pPr marL="10794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7990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15" kern="1200">
          <a:solidFill>
            <a:schemeClr val="tx1"/>
          </a:solidFill>
          <a:latin typeface="+mn-lt"/>
          <a:ea typeface="+mn-ea"/>
          <a:cs typeface="+mn-cs"/>
        </a:defRPr>
      </a:lvl3pPr>
      <a:lvl4pPr marL="25187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32383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9579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6776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3972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61168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1pPr>
      <a:lvl2pPr marL="7196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2pPr>
      <a:lvl3pPr marL="143927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3pPr>
      <a:lvl4pPr marL="21589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28785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5981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3178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0374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57570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8C5C6F-5614-DF48-9D38-7113C52898AA}"/>
              </a:ext>
            </a:extLst>
          </p:cNvPr>
          <p:cNvCxnSpPr>
            <a:cxnSpLocks/>
          </p:cNvCxnSpPr>
          <p:nvPr/>
        </p:nvCxnSpPr>
        <p:spPr>
          <a:xfrm>
            <a:off x="218563" y="333143"/>
            <a:ext cx="894551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F5DC12-6AA5-8949-A449-DFB4DDBA71DD}"/>
              </a:ext>
            </a:extLst>
          </p:cNvPr>
          <p:cNvCxnSpPr>
            <a:cxnSpLocks/>
          </p:cNvCxnSpPr>
          <p:nvPr/>
        </p:nvCxnSpPr>
        <p:spPr>
          <a:xfrm>
            <a:off x="218563" y="727351"/>
            <a:ext cx="894551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9E42171-1AA2-724A-91F7-AC364F19C1FF}"/>
              </a:ext>
            </a:extLst>
          </p:cNvPr>
          <p:cNvCxnSpPr>
            <a:cxnSpLocks/>
          </p:cNvCxnSpPr>
          <p:nvPr/>
        </p:nvCxnSpPr>
        <p:spPr>
          <a:xfrm>
            <a:off x="665834" y="333143"/>
            <a:ext cx="0" cy="394208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28B2CC7-4807-EA48-9FF3-B9A03114B430}"/>
              </a:ext>
            </a:extLst>
          </p:cNvPr>
          <p:cNvSpPr/>
          <p:nvPr/>
        </p:nvSpPr>
        <p:spPr>
          <a:xfrm>
            <a:off x="217323" y="736325"/>
            <a:ext cx="2776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Palatino" pitchFamily="2" charset="77"/>
                <a:ea typeface="Palatino" pitchFamily="2" charset="77"/>
              </a:rPr>
              <a:t>𝛼</a:t>
            </a:r>
            <a:endParaRPr lang="ru-RU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C2B5D1-3300-6848-BBE5-764EF7045B94}"/>
              </a:ext>
            </a:extLst>
          </p:cNvPr>
          <p:cNvSpPr/>
          <p:nvPr/>
        </p:nvSpPr>
        <p:spPr>
          <a:xfrm>
            <a:off x="169146" y="56145"/>
            <a:ext cx="4379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aseline="30000" dirty="0">
                <a:latin typeface="Palatino" pitchFamily="2" charset="77"/>
                <a:ea typeface="Palatino" pitchFamily="2" charset="77"/>
              </a:rPr>
              <a:t>6</a:t>
            </a:r>
            <a:r>
              <a:rPr lang="en-US" sz="1200" dirty="0">
                <a:latin typeface="Palatino" pitchFamily="2" charset="77"/>
                <a:ea typeface="Palatino" pitchFamily="2" charset="77"/>
              </a:rPr>
              <a:t>He</a:t>
            </a:r>
            <a:endParaRPr lang="ru-RU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069BAA-FF9A-A941-889C-AA4E24AB74A5}"/>
              </a:ext>
            </a:extLst>
          </p:cNvPr>
          <p:cNvSpPr/>
          <p:nvPr/>
        </p:nvSpPr>
        <p:spPr>
          <a:xfrm>
            <a:off x="654887" y="759399"/>
            <a:ext cx="4379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aseline="30000" dirty="0">
                <a:latin typeface="Palatino" pitchFamily="2" charset="77"/>
                <a:ea typeface="Palatino" pitchFamily="2" charset="77"/>
              </a:rPr>
              <a:t>6</a:t>
            </a:r>
            <a:r>
              <a:rPr lang="en-US" sz="1200" dirty="0">
                <a:latin typeface="Palatino" pitchFamily="2" charset="77"/>
                <a:ea typeface="Palatino" pitchFamily="2" charset="77"/>
              </a:rPr>
              <a:t>He</a:t>
            </a:r>
            <a:endParaRPr lang="ru-RU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41B38F-52AE-2B4A-BB93-49A3835591CF}"/>
              </a:ext>
            </a:extLst>
          </p:cNvPr>
          <p:cNvSpPr/>
          <p:nvPr/>
        </p:nvSpPr>
        <p:spPr>
          <a:xfrm>
            <a:off x="767010" y="56147"/>
            <a:ext cx="2776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Palatino" pitchFamily="2" charset="77"/>
                <a:ea typeface="Palatino" pitchFamily="2" charset="77"/>
              </a:rPr>
              <a:t>𝛼</a:t>
            </a:r>
            <a:endParaRPr lang="ru-RU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33F5DD-BD5F-EF49-AF25-C5733F48F38C}"/>
              </a:ext>
            </a:extLst>
          </p:cNvPr>
          <p:cNvSpPr/>
          <p:nvPr/>
        </p:nvSpPr>
        <p:spPr>
          <a:xfrm>
            <a:off x="304745" y="380215"/>
            <a:ext cx="3513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latin typeface="Palatino" pitchFamily="2" charset="77"/>
                <a:ea typeface="Palatino" pitchFamily="2" charset="77"/>
              </a:rPr>
              <a:t>2n</a:t>
            </a:r>
            <a:endParaRPr lang="ru-RU" sz="1200" i="1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3966F81-B71F-D845-BF83-6FD2CAAC20E9}"/>
              </a:ext>
            </a:extLst>
          </p:cNvPr>
          <p:cNvCxnSpPr>
            <a:cxnSpLocks/>
          </p:cNvCxnSpPr>
          <p:nvPr/>
        </p:nvCxnSpPr>
        <p:spPr>
          <a:xfrm>
            <a:off x="1601733" y="333143"/>
            <a:ext cx="1112400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B41631E-0ABD-1B47-A30A-BBBBAFD60C6B}"/>
              </a:ext>
            </a:extLst>
          </p:cNvPr>
          <p:cNvCxnSpPr>
            <a:cxnSpLocks/>
          </p:cNvCxnSpPr>
          <p:nvPr/>
        </p:nvCxnSpPr>
        <p:spPr>
          <a:xfrm>
            <a:off x="1601733" y="727351"/>
            <a:ext cx="1112530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BE16374-4C83-E54B-9E6A-A12CEEC43E1E}"/>
              </a:ext>
            </a:extLst>
          </p:cNvPr>
          <p:cNvCxnSpPr>
            <a:cxnSpLocks/>
          </p:cNvCxnSpPr>
          <p:nvPr/>
        </p:nvCxnSpPr>
        <p:spPr>
          <a:xfrm>
            <a:off x="1991138" y="333143"/>
            <a:ext cx="0" cy="394208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06872E4-2638-8F4E-B6C5-602735E9F490}"/>
              </a:ext>
            </a:extLst>
          </p:cNvPr>
          <p:cNvSpPr/>
          <p:nvPr/>
        </p:nvSpPr>
        <p:spPr>
          <a:xfrm>
            <a:off x="1521562" y="59051"/>
            <a:ext cx="4379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aseline="30000" dirty="0">
                <a:latin typeface="Palatino" pitchFamily="2" charset="77"/>
                <a:ea typeface="Palatino" pitchFamily="2" charset="77"/>
              </a:rPr>
              <a:t>6</a:t>
            </a:r>
            <a:r>
              <a:rPr lang="en-US" sz="1200" dirty="0">
                <a:latin typeface="Palatino" pitchFamily="2" charset="77"/>
                <a:ea typeface="Palatino" pitchFamily="2" charset="77"/>
              </a:rPr>
              <a:t>He</a:t>
            </a:r>
            <a:endParaRPr lang="ru-RU" sz="12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63A0C6E-2197-B246-9B60-9B909E2E7BF1}"/>
              </a:ext>
            </a:extLst>
          </p:cNvPr>
          <p:cNvSpPr/>
          <p:nvPr/>
        </p:nvSpPr>
        <p:spPr>
          <a:xfrm>
            <a:off x="2320992" y="59051"/>
            <a:ext cx="2776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Palatino" pitchFamily="2" charset="77"/>
                <a:ea typeface="Palatino" pitchFamily="2" charset="77"/>
              </a:rPr>
              <a:t>𝛼</a:t>
            </a:r>
            <a:endParaRPr lang="ru-RU" sz="12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6D9793D-9D56-214D-A94A-8A43D9BF5BAC}"/>
              </a:ext>
            </a:extLst>
          </p:cNvPr>
          <p:cNvSpPr/>
          <p:nvPr/>
        </p:nvSpPr>
        <p:spPr>
          <a:xfrm>
            <a:off x="1605740" y="385973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latin typeface="Palatino" pitchFamily="2" charset="77"/>
                <a:ea typeface="Palatino" pitchFamily="2" charset="77"/>
              </a:rPr>
              <a:t>n</a:t>
            </a:r>
            <a:endParaRPr lang="ru-RU" sz="1200" i="1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D4D3325-9352-0248-9272-8C0B7A14C97A}"/>
              </a:ext>
            </a:extLst>
          </p:cNvPr>
          <p:cNvCxnSpPr>
            <a:cxnSpLocks/>
          </p:cNvCxnSpPr>
          <p:nvPr/>
        </p:nvCxnSpPr>
        <p:spPr>
          <a:xfrm>
            <a:off x="2321013" y="338931"/>
            <a:ext cx="0" cy="394208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2F4150E-4B5A-4D4F-A8A1-F38EBD2DB894}"/>
              </a:ext>
            </a:extLst>
          </p:cNvPr>
          <p:cNvSpPr/>
          <p:nvPr/>
        </p:nvSpPr>
        <p:spPr>
          <a:xfrm>
            <a:off x="2051366" y="391760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latin typeface="Palatino" pitchFamily="2" charset="77"/>
                <a:ea typeface="Palatino" pitchFamily="2" charset="77"/>
              </a:rPr>
              <a:t>n</a:t>
            </a:r>
            <a:endParaRPr lang="ru-RU" sz="1200" i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0B43F8-A4C9-3C4A-B38B-B1A129D65B1D}"/>
              </a:ext>
            </a:extLst>
          </p:cNvPr>
          <p:cNvSpPr/>
          <p:nvPr/>
        </p:nvSpPr>
        <p:spPr>
          <a:xfrm>
            <a:off x="1592297" y="759398"/>
            <a:ext cx="2776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Palatino" pitchFamily="2" charset="77"/>
                <a:ea typeface="Palatino" pitchFamily="2" charset="77"/>
              </a:rPr>
              <a:t>𝛼</a:t>
            </a:r>
            <a:endParaRPr lang="ru-RU" sz="12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03EDE56-5096-034B-8231-DC8480296AF5}"/>
              </a:ext>
            </a:extLst>
          </p:cNvPr>
          <p:cNvSpPr/>
          <p:nvPr/>
        </p:nvSpPr>
        <p:spPr>
          <a:xfrm>
            <a:off x="2240842" y="759398"/>
            <a:ext cx="4379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aseline="30000" dirty="0">
                <a:latin typeface="Palatino" pitchFamily="2" charset="77"/>
                <a:ea typeface="Palatino" pitchFamily="2" charset="77"/>
              </a:rPr>
              <a:t>6</a:t>
            </a:r>
            <a:r>
              <a:rPr lang="en-US" sz="1200" dirty="0">
                <a:latin typeface="Palatino" pitchFamily="2" charset="77"/>
                <a:ea typeface="Palatino" pitchFamily="2" charset="77"/>
              </a:rPr>
              <a:t>He</a:t>
            </a:r>
            <a:endParaRPr lang="ru-RU" sz="12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CBBFB67-E6A1-754D-964B-281039F69307}"/>
              </a:ext>
            </a:extLst>
          </p:cNvPr>
          <p:cNvSpPr/>
          <p:nvPr/>
        </p:nvSpPr>
        <p:spPr>
          <a:xfrm>
            <a:off x="1903526" y="64838"/>
            <a:ext cx="4379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aseline="30000" dirty="0">
                <a:latin typeface="Palatino" pitchFamily="2" charset="77"/>
                <a:ea typeface="Palatino" pitchFamily="2" charset="77"/>
              </a:rPr>
              <a:t>5</a:t>
            </a:r>
            <a:r>
              <a:rPr lang="en-US" sz="1200" dirty="0">
                <a:latin typeface="Palatino" pitchFamily="2" charset="77"/>
                <a:ea typeface="Palatino" pitchFamily="2" charset="77"/>
              </a:rPr>
              <a:t>He</a:t>
            </a:r>
            <a:endParaRPr lang="ru-RU" sz="12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4337278-E40E-AF4B-A31E-0917DECC7746}"/>
              </a:ext>
            </a:extLst>
          </p:cNvPr>
          <p:cNvSpPr/>
          <p:nvPr/>
        </p:nvSpPr>
        <p:spPr>
          <a:xfrm>
            <a:off x="1867530" y="771487"/>
            <a:ext cx="4379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aseline="30000" dirty="0">
                <a:latin typeface="Palatino" pitchFamily="2" charset="77"/>
                <a:ea typeface="Palatino" pitchFamily="2" charset="77"/>
              </a:rPr>
              <a:t>5</a:t>
            </a:r>
            <a:r>
              <a:rPr lang="en-US" sz="1200" dirty="0">
                <a:latin typeface="Palatino" pitchFamily="2" charset="77"/>
                <a:ea typeface="Palatino" pitchFamily="2" charset="77"/>
              </a:rPr>
              <a:t>He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095390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1539</TotalTime>
  <Words>13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Palatino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cp:lastPrinted>2020-12-16T23:18:32Z</cp:lastPrinted>
  <dcterms:created xsi:type="dcterms:W3CDTF">2020-12-15T21:39:05Z</dcterms:created>
  <dcterms:modified xsi:type="dcterms:W3CDTF">2020-12-16T23:18:34Z</dcterms:modified>
</cp:coreProperties>
</file>