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400" d="100"/>
          <a:sy n="400" d="100"/>
        </p:scale>
        <p:origin x="5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76668"/>
            <a:ext cx="215979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6988"/>
            <a:ext cx="215979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474"/>
            <a:ext cx="62094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474"/>
            <a:ext cx="1826826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125"/>
            <a:ext cx="248376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2415"/>
            <a:ext cx="248376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474"/>
            <a:ext cx="248376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64627"/>
            <a:ext cx="12182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94318"/>
            <a:ext cx="12182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4627"/>
            <a:ext cx="122425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4318"/>
            <a:ext cx="122425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428"/>
            <a:ext cx="145786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2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428"/>
            <a:ext cx="145786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474"/>
            <a:ext cx="248376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7367"/>
            <a:ext cx="248376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4E9F-7328-CB40-A122-35D7E03A288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8C5C6F-5614-DF48-9D38-7113C52898AA}"/>
              </a:ext>
            </a:extLst>
          </p:cNvPr>
          <p:cNvCxnSpPr>
            <a:cxnSpLocks/>
          </p:cNvCxnSpPr>
          <p:nvPr/>
        </p:nvCxnSpPr>
        <p:spPr>
          <a:xfrm>
            <a:off x="218563" y="333143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5DC12-6AA5-8949-A449-DFB4DDBA71DD}"/>
              </a:ext>
            </a:extLst>
          </p:cNvPr>
          <p:cNvCxnSpPr>
            <a:cxnSpLocks/>
          </p:cNvCxnSpPr>
          <p:nvPr/>
        </p:nvCxnSpPr>
        <p:spPr>
          <a:xfrm>
            <a:off x="218563" y="727351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42171-1AA2-724A-91F7-AC364F19C1FF}"/>
              </a:ext>
            </a:extLst>
          </p:cNvPr>
          <p:cNvCxnSpPr>
            <a:cxnSpLocks/>
          </p:cNvCxnSpPr>
          <p:nvPr/>
        </p:nvCxnSpPr>
        <p:spPr>
          <a:xfrm>
            <a:off x="665834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B2CC7-4807-EA48-9FF3-B9A03114B430}"/>
              </a:ext>
            </a:extLst>
          </p:cNvPr>
          <p:cNvSpPr/>
          <p:nvPr/>
        </p:nvSpPr>
        <p:spPr>
          <a:xfrm>
            <a:off x="217323" y="73632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2B5D1-3300-6848-BBE5-764EF7045B94}"/>
              </a:ext>
            </a:extLst>
          </p:cNvPr>
          <p:cNvSpPr/>
          <p:nvPr/>
        </p:nvSpPr>
        <p:spPr>
          <a:xfrm>
            <a:off x="169146" y="56145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69BAA-FF9A-A941-889C-AA4E24AB74A5}"/>
              </a:ext>
            </a:extLst>
          </p:cNvPr>
          <p:cNvSpPr/>
          <p:nvPr/>
        </p:nvSpPr>
        <p:spPr>
          <a:xfrm>
            <a:off x="654887" y="759399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1B38F-52AE-2B4A-BB93-49A3835591CF}"/>
              </a:ext>
            </a:extLst>
          </p:cNvPr>
          <p:cNvSpPr/>
          <p:nvPr/>
        </p:nvSpPr>
        <p:spPr>
          <a:xfrm>
            <a:off x="767010" y="56147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3F5DD-BD5F-EF49-AF25-C5733F48F38C}"/>
              </a:ext>
            </a:extLst>
          </p:cNvPr>
          <p:cNvSpPr/>
          <p:nvPr/>
        </p:nvSpPr>
        <p:spPr>
          <a:xfrm>
            <a:off x="304745" y="38021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d</a:t>
            </a:r>
            <a:endParaRPr lang="ru-RU" sz="1200" i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66F81-B71F-D845-BF83-6FD2CAAC20E9}"/>
              </a:ext>
            </a:extLst>
          </p:cNvPr>
          <p:cNvCxnSpPr>
            <a:cxnSpLocks/>
          </p:cNvCxnSpPr>
          <p:nvPr/>
        </p:nvCxnSpPr>
        <p:spPr>
          <a:xfrm>
            <a:off x="1601733" y="333143"/>
            <a:ext cx="11124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41631E-0ABD-1B47-A30A-BBBBAFD60C6B}"/>
              </a:ext>
            </a:extLst>
          </p:cNvPr>
          <p:cNvCxnSpPr>
            <a:cxnSpLocks/>
          </p:cNvCxnSpPr>
          <p:nvPr/>
        </p:nvCxnSpPr>
        <p:spPr>
          <a:xfrm>
            <a:off x="1601733" y="727351"/>
            <a:ext cx="111253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E16374-4C83-E54B-9E6A-A12CEEC43E1E}"/>
              </a:ext>
            </a:extLst>
          </p:cNvPr>
          <p:cNvCxnSpPr>
            <a:cxnSpLocks/>
          </p:cNvCxnSpPr>
          <p:nvPr/>
        </p:nvCxnSpPr>
        <p:spPr>
          <a:xfrm>
            <a:off x="1991138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06872E4-2638-8F4E-B6C5-602735E9F490}"/>
              </a:ext>
            </a:extLst>
          </p:cNvPr>
          <p:cNvSpPr/>
          <p:nvPr/>
        </p:nvSpPr>
        <p:spPr>
          <a:xfrm>
            <a:off x="1521562" y="59051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3A0C6E-2197-B246-9B60-9B909E2E7BF1}"/>
              </a:ext>
            </a:extLst>
          </p:cNvPr>
          <p:cNvSpPr/>
          <p:nvPr/>
        </p:nvSpPr>
        <p:spPr>
          <a:xfrm>
            <a:off x="2320992" y="5905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D9793D-9D56-214D-A94A-8A43D9BF5BAC}"/>
              </a:ext>
            </a:extLst>
          </p:cNvPr>
          <p:cNvSpPr/>
          <p:nvPr/>
        </p:nvSpPr>
        <p:spPr>
          <a:xfrm>
            <a:off x="1605740" y="38597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n</a:t>
            </a:r>
            <a:endParaRPr lang="ru-RU" sz="1200" i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4D3325-9352-0248-9272-8C0B7A14C97A}"/>
              </a:ext>
            </a:extLst>
          </p:cNvPr>
          <p:cNvCxnSpPr>
            <a:cxnSpLocks/>
          </p:cNvCxnSpPr>
          <p:nvPr/>
        </p:nvCxnSpPr>
        <p:spPr>
          <a:xfrm>
            <a:off x="2321013" y="338931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2F4150E-4B5A-4D4F-A8A1-F38EBD2DB894}"/>
              </a:ext>
            </a:extLst>
          </p:cNvPr>
          <p:cNvSpPr/>
          <p:nvPr/>
        </p:nvSpPr>
        <p:spPr>
          <a:xfrm>
            <a:off x="2051366" y="391760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p</a:t>
            </a:r>
            <a:endParaRPr lang="ru-RU" sz="1200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0B43F8-A4C9-3C4A-B38B-B1A129D65B1D}"/>
              </a:ext>
            </a:extLst>
          </p:cNvPr>
          <p:cNvSpPr/>
          <p:nvPr/>
        </p:nvSpPr>
        <p:spPr>
          <a:xfrm>
            <a:off x="1592297" y="75939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3EDE56-5096-034B-8231-DC8480296AF5}"/>
              </a:ext>
            </a:extLst>
          </p:cNvPr>
          <p:cNvSpPr/>
          <p:nvPr/>
        </p:nvSpPr>
        <p:spPr>
          <a:xfrm>
            <a:off x="2224462" y="761124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AA7FE-B51D-764A-9BDF-FB9DC0B552CB}"/>
              </a:ext>
            </a:extLst>
          </p:cNvPr>
          <p:cNvSpPr/>
          <p:nvPr/>
        </p:nvSpPr>
        <p:spPr>
          <a:xfrm>
            <a:off x="1896687" y="56144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5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1AB32-A0C7-1643-8861-C3A8EB83F16C}"/>
              </a:ext>
            </a:extLst>
          </p:cNvPr>
          <p:cNvSpPr/>
          <p:nvPr/>
        </p:nvSpPr>
        <p:spPr>
          <a:xfrm>
            <a:off x="1892323" y="759398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5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Li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53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2020-12-16T23:03:13Z</cp:lastPrinted>
  <dcterms:created xsi:type="dcterms:W3CDTF">2020-12-15T21:39:05Z</dcterms:created>
  <dcterms:modified xsi:type="dcterms:W3CDTF">2020-12-16T23:17:29Z</dcterms:modified>
</cp:coreProperties>
</file>