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6004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330" d="100"/>
          <a:sy n="330" d="100"/>
        </p:scale>
        <p:origin x="206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63D9-C046-3440-A80C-85A2EA7C63A3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6088" y="1143000"/>
            <a:ext cx="10290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4C71-D5AE-DE4D-9FAB-D50E04A3A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55494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310987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466481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621975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777469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932962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1088456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1243950" algn="l" defTabSz="310987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4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6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12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5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5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AD6B-75D8-A342-A2AC-92723477C9B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DFCF-2861-4F4C-B3C3-592E33B1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28ECE-5EFF-2D42-AB1C-CF49AAC6E5F3}"/>
              </a:ext>
            </a:extLst>
          </p:cNvPr>
          <p:cNvSpPr txBox="1"/>
          <p:nvPr/>
        </p:nvSpPr>
        <p:spPr>
          <a:xfrm>
            <a:off x="310165" y="81259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(k, </a:t>
            </a:r>
            <a:r>
              <a:rPr lang="en-US" sz="1100" dirty="0" err="1">
                <a:latin typeface="Palatino" pitchFamily="2" charset="77"/>
                <a:ea typeface="Palatino" pitchFamily="2" charset="77"/>
              </a:rPr>
              <a:t>pq</a:t>
            </a:r>
            <a:r>
              <a:rPr lang="en-US" sz="1100" dirty="0">
                <a:latin typeface="Palatino" pitchFamily="2" charset="77"/>
                <a:ea typeface="Palatino" pitchFamily="2" charset="77"/>
              </a:rPr>
              <a:t>)</a:t>
            </a:r>
            <a:endParaRPr lang="ru-RU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30E71B-2C2A-984E-A70D-BEAAF2650BC0}"/>
              </a:ext>
            </a:extLst>
          </p:cNvPr>
          <p:cNvSpPr/>
          <p:nvPr/>
        </p:nvSpPr>
        <p:spPr>
          <a:xfrm>
            <a:off x="148161" y="9511"/>
            <a:ext cx="261072" cy="261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EC2823-4773-DB4B-9DDA-F680B8C793ED}"/>
              </a:ext>
            </a:extLst>
          </p:cNvPr>
          <p:cNvSpPr/>
          <p:nvPr/>
        </p:nvSpPr>
        <p:spPr>
          <a:xfrm>
            <a:off x="800975" y="9511"/>
            <a:ext cx="261072" cy="261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19188F-E585-ED41-B0A5-2596BE9284FB}"/>
              </a:ext>
            </a:extLst>
          </p:cNvPr>
          <p:cNvSpPr/>
          <p:nvPr/>
        </p:nvSpPr>
        <p:spPr>
          <a:xfrm>
            <a:off x="474568" y="492976"/>
            <a:ext cx="261072" cy="261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DE063-3FB0-5F4B-853D-D8B90BF0934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09233" y="140047"/>
            <a:ext cx="3917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619D7-B7F5-8E47-B3BD-F1F5716F7D8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103" y="140047"/>
            <a:ext cx="1" cy="35292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A04FA6-F219-2442-AECE-0A1053118301}"/>
              </a:ext>
            </a:extLst>
          </p:cNvPr>
          <p:cNvSpPr txBox="1"/>
          <p:nvPr/>
        </p:nvSpPr>
        <p:spPr>
          <a:xfrm>
            <a:off x="138972" y="-2488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p</a:t>
            </a:r>
            <a:endParaRPr lang="ru-RU" sz="1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1E582-8FF1-284A-8E04-72938837F599}"/>
              </a:ext>
            </a:extLst>
          </p:cNvPr>
          <p:cNvSpPr txBox="1"/>
          <p:nvPr/>
        </p:nvSpPr>
        <p:spPr>
          <a:xfrm>
            <a:off x="468873" y="479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k</a:t>
            </a:r>
            <a:endParaRPr lang="ru-RU" sz="1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AFB04-1D2E-0646-AC3A-2678FADAD1F7}"/>
              </a:ext>
            </a:extLst>
          </p:cNvPr>
          <p:cNvSpPr txBox="1"/>
          <p:nvPr/>
        </p:nvSpPr>
        <p:spPr>
          <a:xfrm>
            <a:off x="785929" y="-3606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q</a:t>
            </a:r>
            <a:endParaRPr lang="ru-RU" sz="1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053AE-7F7C-F441-925F-B3EF153E2AAB}"/>
              </a:ext>
            </a:extLst>
          </p:cNvPr>
          <p:cNvGrpSpPr/>
          <p:nvPr/>
        </p:nvGrpSpPr>
        <p:grpSpPr>
          <a:xfrm>
            <a:off x="1330756" y="-36062"/>
            <a:ext cx="932613" cy="823062"/>
            <a:chOff x="233956" y="1039881"/>
            <a:chExt cx="1216479" cy="1073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FB9BFD-C699-6F43-9DDC-148E1757AD87}"/>
                </a:ext>
              </a:extLst>
            </p:cNvPr>
            <p:cNvSpPr/>
            <p:nvPr/>
          </p:nvSpPr>
          <p:spPr>
            <a:xfrm>
              <a:off x="245942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1CCC62-BCA1-0242-9707-162CBF6FF976}"/>
                </a:ext>
              </a:extLst>
            </p:cNvPr>
            <p:cNvSpPr/>
            <p:nvPr/>
          </p:nvSpPr>
          <p:spPr>
            <a:xfrm>
              <a:off x="1097457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8ED435-C1BC-9B46-BAB9-29ACC1CFC2A8}"/>
                </a:ext>
              </a:extLst>
            </p:cNvPr>
            <p:cNvSpPr/>
            <p:nvPr/>
          </p:nvSpPr>
          <p:spPr>
            <a:xfrm>
              <a:off x="671700" y="172994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14B90-B81E-1844-BF01-B04A2FCA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51" y="1362276"/>
              <a:ext cx="482352" cy="26748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10DC6B7-CF71-AC4C-B54F-8934E489F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561" y="1423665"/>
              <a:ext cx="241175" cy="35957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2A6894-1B93-A645-B674-C17495596626}"/>
                </a:ext>
              </a:extLst>
            </p:cNvPr>
            <p:cNvSpPr txBox="1"/>
            <p:nvPr/>
          </p:nvSpPr>
          <p:spPr>
            <a:xfrm>
              <a:off x="233956" y="1054467"/>
              <a:ext cx="380967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p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CC72CF-1E76-8245-8A45-2AED0AEB19FD}"/>
                </a:ext>
              </a:extLst>
            </p:cNvPr>
            <p:cNvSpPr txBox="1"/>
            <p:nvPr/>
          </p:nvSpPr>
          <p:spPr>
            <a:xfrm>
              <a:off x="664271" y="1712007"/>
              <a:ext cx="370511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k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7C3990-5C97-C74C-BFE5-79DBD6153AE0}"/>
                </a:ext>
              </a:extLst>
            </p:cNvPr>
            <p:cNvSpPr txBox="1"/>
            <p:nvPr/>
          </p:nvSpPr>
          <p:spPr>
            <a:xfrm>
              <a:off x="1077832" y="1039881"/>
              <a:ext cx="372603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q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4B0BBA-F9CD-C34B-A2FA-03DF5AD3A88E}"/>
              </a:ext>
            </a:extLst>
          </p:cNvPr>
          <p:cNvGrpSpPr/>
          <p:nvPr/>
        </p:nvGrpSpPr>
        <p:grpSpPr>
          <a:xfrm>
            <a:off x="2522539" y="-36062"/>
            <a:ext cx="932613" cy="823062"/>
            <a:chOff x="233956" y="1039881"/>
            <a:chExt cx="1216479" cy="107358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5996B2-DEDA-4040-8DA4-345EF123A035}"/>
                </a:ext>
              </a:extLst>
            </p:cNvPr>
            <p:cNvSpPr/>
            <p:nvPr/>
          </p:nvSpPr>
          <p:spPr>
            <a:xfrm>
              <a:off x="245942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F1BFF1-2F62-A24F-8CB1-1A1DFD1FA4AE}"/>
                </a:ext>
              </a:extLst>
            </p:cNvPr>
            <p:cNvSpPr/>
            <p:nvPr/>
          </p:nvSpPr>
          <p:spPr>
            <a:xfrm>
              <a:off x="1097457" y="109932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6E805-683F-8445-93FA-9D7906A5E97F}"/>
                </a:ext>
              </a:extLst>
            </p:cNvPr>
            <p:cNvSpPr/>
            <p:nvPr/>
          </p:nvSpPr>
          <p:spPr>
            <a:xfrm>
              <a:off x="671700" y="1729946"/>
              <a:ext cx="340536" cy="34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42544F-BDBA-7840-A34B-2CB99D22F09C}"/>
                </a:ext>
              </a:extLst>
            </p:cNvPr>
            <p:cNvCxnSpPr>
              <a:cxnSpLocks/>
            </p:cNvCxnSpPr>
            <p:nvPr/>
          </p:nvCxnSpPr>
          <p:spPr>
            <a:xfrm>
              <a:off x="583314" y="1276803"/>
              <a:ext cx="473304" cy="27451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78C9CB4-4BC2-AF4E-AFCE-A32FE304A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359" y="1399862"/>
              <a:ext cx="241385" cy="34551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0D6E81-C002-A34D-80BC-D7C7494A166B}"/>
                </a:ext>
              </a:extLst>
            </p:cNvPr>
            <p:cNvSpPr txBox="1"/>
            <p:nvPr/>
          </p:nvSpPr>
          <p:spPr>
            <a:xfrm>
              <a:off x="233956" y="1054467"/>
              <a:ext cx="380967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p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9C7FE3-8FC5-9E49-878A-2C0F2A42E4AE}"/>
                </a:ext>
              </a:extLst>
            </p:cNvPr>
            <p:cNvSpPr txBox="1"/>
            <p:nvPr/>
          </p:nvSpPr>
          <p:spPr>
            <a:xfrm>
              <a:off x="664271" y="1712007"/>
              <a:ext cx="370511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k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AEDD25-5818-1F4D-9EBF-429FB0E345A6}"/>
                </a:ext>
              </a:extLst>
            </p:cNvPr>
            <p:cNvSpPr txBox="1"/>
            <p:nvPr/>
          </p:nvSpPr>
          <p:spPr>
            <a:xfrm>
              <a:off x="1077832" y="1039881"/>
              <a:ext cx="372603" cy="401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Palatino" pitchFamily="2" charset="77"/>
                  <a:ea typeface="Palatino" pitchFamily="2" charset="77"/>
                </a:rPr>
                <a:t>q</a:t>
              </a:r>
              <a:endParaRPr lang="ru-RU" sz="1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A950B0-C491-EA45-A8C5-08109A11A927}"/>
              </a:ext>
            </a:extLst>
          </p:cNvPr>
          <p:cNvSpPr txBox="1"/>
          <p:nvPr/>
        </p:nvSpPr>
        <p:spPr>
          <a:xfrm>
            <a:off x="1501949" y="816525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(q, </a:t>
            </a:r>
            <a:r>
              <a:rPr lang="en-US" sz="1100" dirty="0" err="1">
                <a:latin typeface="Palatino" pitchFamily="2" charset="77"/>
                <a:ea typeface="Palatino" pitchFamily="2" charset="77"/>
              </a:rPr>
              <a:t>kp</a:t>
            </a:r>
            <a:r>
              <a:rPr lang="en-US" sz="1100" dirty="0">
                <a:latin typeface="Palatino" pitchFamily="2" charset="77"/>
                <a:ea typeface="Palatino" pitchFamily="2" charset="77"/>
              </a:rPr>
              <a:t>)</a:t>
            </a:r>
            <a:endParaRPr lang="ru-RU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C591BF-71B1-344B-A50E-FF44A7C8D21F}"/>
              </a:ext>
            </a:extLst>
          </p:cNvPr>
          <p:cNvSpPr txBox="1"/>
          <p:nvPr/>
        </p:nvSpPr>
        <p:spPr>
          <a:xfrm>
            <a:off x="2693732" y="81259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(p, </a:t>
            </a:r>
            <a:r>
              <a:rPr lang="en-US" sz="1100" dirty="0" err="1">
                <a:latin typeface="Palatino" pitchFamily="2" charset="77"/>
                <a:ea typeface="Palatino" pitchFamily="2" charset="77"/>
              </a:rPr>
              <a:t>qk</a:t>
            </a:r>
            <a:r>
              <a:rPr lang="en-US" sz="1100" dirty="0">
                <a:latin typeface="Palatino" pitchFamily="2" charset="77"/>
                <a:ea typeface="Palatino" pitchFamily="2" charset="77"/>
              </a:rPr>
              <a:t>)</a:t>
            </a:r>
            <a:endParaRPr lang="ru-RU" sz="11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8E7625-C960-6445-AC0B-4038414BCC02}"/>
              </a:ext>
            </a:extLst>
          </p:cNvPr>
          <p:cNvSpPr txBox="1"/>
          <p:nvPr/>
        </p:nvSpPr>
        <p:spPr>
          <a:xfrm>
            <a:off x="448498" y="-105860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k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241910-B23A-CD42-81A8-7BD6808CE63C}"/>
              </a:ext>
            </a:extLst>
          </p:cNvPr>
          <p:cNvSpPr txBox="1"/>
          <p:nvPr/>
        </p:nvSpPr>
        <p:spPr>
          <a:xfrm>
            <a:off x="556074" y="163081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k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4AEE65-20C8-6E4B-B4EC-30A61D54628C}"/>
              </a:ext>
            </a:extLst>
          </p:cNvPr>
          <p:cNvSpPr txBox="1"/>
          <p:nvPr/>
        </p:nvSpPr>
        <p:spPr>
          <a:xfrm>
            <a:off x="1367787" y="3048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q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C0F292-4D69-0646-90AB-700326887417}"/>
              </a:ext>
            </a:extLst>
          </p:cNvPr>
          <p:cNvSpPr txBox="1"/>
          <p:nvPr/>
        </p:nvSpPr>
        <p:spPr>
          <a:xfrm>
            <a:off x="1631839" y="3594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q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DFE14E-EE2E-364E-A328-3FA61DB8AFC7}"/>
              </a:ext>
            </a:extLst>
          </p:cNvPr>
          <p:cNvSpPr txBox="1"/>
          <p:nvPr/>
        </p:nvSpPr>
        <p:spPr>
          <a:xfrm>
            <a:off x="2859189" y="-806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y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p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CA7587-2E13-8A44-9354-A17A58F11B90}"/>
              </a:ext>
            </a:extLst>
          </p:cNvPr>
          <p:cNvSpPr txBox="1"/>
          <p:nvPr/>
        </p:nvSpPr>
        <p:spPr>
          <a:xfrm>
            <a:off x="3093902" y="314665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Palatino" pitchFamily="2" charset="77"/>
                <a:ea typeface="Palatino" pitchFamily="2" charset="77"/>
              </a:rPr>
              <a:t>x</a:t>
            </a:r>
            <a:r>
              <a:rPr lang="en-US" sz="1200" baseline="-25000" dirty="0" err="1">
                <a:latin typeface="Palatino" pitchFamily="2" charset="77"/>
                <a:ea typeface="Palatino" pitchFamily="2" charset="77"/>
              </a:rPr>
              <a:t>p</a:t>
            </a:r>
            <a:endParaRPr lang="ru-RU" sz="12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82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30</Words>
  <Application>Microsoft Office PowerPoint</Application>
  <PresentationFormat>Произвольный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CAMPIT</cp:lastModifiedBy>
  <cp:revision>4</cp:revision>
  <cp:lastPrinted>2020-09-24T08:36:00Z</cp:lastPrinted>
  <dcterms:created xsi:type="dcterms:W3CDTF">2020-09-24T08:21:30Z</dcterms:created>
  <dcterms:modified xsi:type="dcterms:W3CDTF">2020-12-26T09:57:32Z</dcterms:modified>
</cp:coreProperties>
</file>