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19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287" d="100"/>
          <a:sy n="287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53596"/>
            <a:ext cx="3239691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134809"/>
            <a:ext cx="323969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6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15032"/>
            <a:ext cx="931411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15032"/>
            <a:ext cx="2740239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538647"/>
            <a:ext cx="372564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445894"/>
            <a:ext cx="372564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575157"/>
            <a:ext cx="1835825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575157"/>
            <a:ext cx="1835825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15031"/>
            <a:ext cx="3725645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529645"/>
            <a:ext cx="1827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789215"/>
            <a:ext cx="1827388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529645"/>
            <a:ext cx="1836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789215"/>
            <a:ext cx="1836388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9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311085"/>
            <a:ext cx="2186791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311085"/>
            <a:ext cx="2186791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9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15031"/>
            <a:ext cx="372564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575157"/>
            <a:ext cx="372564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E481-8CC7-E440-8AA7-6E4D26824963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002545"/>
            <a:ext cx="14578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102C-DE6C-0B45-AED6-F8D97A394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FF33538-6009-0C48-8F25-F1E1D356397C}"/>
              </a:ext>
            </a:extLst>
          </p:cNvPr>
          <p:cNvGrpSpPr/>
          <p:nvPr/>
        </p:nvGrpSpPr>
        <p:grpSpPr>
          <a:xfrm>
            <a:off x="226254" y="243633"/>
            <a:ext cx="1710355" cy="1473463"/>
            <a:chOff x="2166736" y="229673"/>
            <a:chExt cx="1710355" cy="147346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7938C5-90F7-0E4D-BC39-FC7B8ED6E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2906" y="229673"/>
              <a:ext cx="578015" cy="5780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FCC916-5A59-1E4B-94F8-B163E3A19A30}"/>
                </a:ext>
              </a:extLst>
            </p:cNvPr>
            <p:cNvSpPr/>
            <p:nvPr/>
          </p:nvSpPr>
          <p:spPr>
            <a:xfrm>
              <a:off x="2166736" y="1125121"/>
              <a:ext cx="578015" cy="5780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3EC734-8534-8A43-8CE8-599F164C680B}"/>
                </a:ext>
              </a:extLst>
            </p:cNvPr>
            <p:cNvSpPr/>
            <p:nvPr/>
          </p:nvSpPr>
          <p:spPr>
            <a:xfrm>
              <a:off x="3299076" y="1125121"/>
              <a:ext cx="578015" cy="5780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BE95F0-1992-1547-BAE3-D2E3734FC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1913" y="518681"/>
              <a:ext cx="555012" cy="89454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C32B647-8D83-7B49-B0B5-85EF6BC3B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965" y="907263"/>
              <a:ext cx="780938" cy="50596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F73B61-BFBA-E94F-99E7-A263D4235B7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V="1">
              <a:off x="2251384" y="1047750"/>
              <a:ext cx="771216" cy="16201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F4DE340-0D11-DE4C-9C5C-34A1CC098767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2251384" y="1209769"/>
              <a:ext cx="209241" cy="20310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887075-52AD-1E4F-A194-3589FCA5CE18}"/>
                </a:ext>
              </a:extLst>
            </p:cNvPr>
            <p:cNvSpPr/>
            <p:nvPr/>
          </p:nvSpPr>
          <p:spPr>
            <a:xfrm>
              <a:off x="2962227" y="990973"/>
              <a:ext cx="106672" cy="106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6D95B-4328-7A4F-861A-5629CE558C00}"/>
                </a:ext>
              </a:extLst>
            </p:cNvPr>
            <p:cNvSpPr txBox="1"/>
            <p:nvPr/>
          </p:nvSpPr>
          <p:spPr>
            <a:xfrm>
              <a:off x="2620929" y="81414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Palatino" pitchFamily="2" charset="77"/>
                  <a:ea typeface="Palatino" pitchFamily="2" charset="77"/>
                </a:rPr>
                <a:t>cm</a:t>
              </a:r>
              <a:endParaRPr lang="ru-RU" sz="1200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F14B7F-DA66-3144-A31F-2DEDA34326CB}"/>
                </a:ext>
              </a:extLst>
            </p:cNvPr>
            <p:cNvSpPr txBox="1"/>
            <p:nvPr/>
          </p:nvSpPr>
          <p:spPr>
            <a:xfrm>
              <a:off x="3078823" y="934578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Palatino" pitchFamily="2" charset="77"/>
                  <a:ea typeface="Palatino" pitchFamily="2" charset="77"/>
                </a:rPr>
                <a:t>y</a:t>
              </a:r>
              <a:r>
                <a:rPr lang="en-US" sz="1200" baseline="-25000" dirty="0" err="1">
                  <a:latin typeface="Palatino" pitchFamily="2" charset="77"/>
                  <a:ea typeface="Palatino" pitchFamily="2" charset="77"/>
                </a:rPr>
                <a:t>q</a:t>
              </a:r>
              <a:endParaRPr lang="ru-RU" sz="1200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877709-2815-5F4F-AF3C-CDAEC335B7C2}"/>
                </a:ext>
              </a:extLst>
            </p:cNvPr>
            <p:cNvSpPr txBox="1"/>
            <p:nvPr/>
          </p:nvSpPr>
          <p:spPr>
            <a:xfrm>
              <a:off x="3204014" y="643851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Palatino" pitchFamily="2" charset="77"/>
                  <a:ea typeface="Palatino" pitchFamily="2" charset="77"/>
                </a:rPr>
                <a:t>x</a:t>
              </a:r>
              <a:r>
                <a:rPr lang="en-US" sz="1200" baseline="-25000" dirty="0" err="1">
                  <a:latin typeface="Palatino" pitchFamily="2" charset="77"/>
                  <a:ea typeface="Palatino" pitchFamily="2" charset="77"/>
                </a:rPr>
                <a:t>q</a:t>
              </a:r>
              <a:endParaRPr lang="ru-RU" sz="1200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79EE67-C050-204E-89D8-86D24C9D9BD9}"/>
                </a:ext>
              </a:extLst>
            </p:cNvPr>
            <p:cNvSpPr/>
            <p:nvPr/>
          </p:nvSpPr>
          <p:spPr>
            <a:xfrm>
              <a:off x="2439110" y="879137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Palatino" pitchFamily="2" charset="77"/>
                  <a:ea typeface="Palatino" pitchFamily="2" charset="77"/>
                </a:rPr>
                <a:t>R</a:t>
              </a:r>
              <a:endParaRPr lang="ru-RU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88F076-B4DE-8E40-861A-5198879F1110}"/>
                </a:ext>
              </a:extLst>
            </p:cNvPr>
            <p:cNvSpPr txBox="1"/>
            <p:nvPr/>
          </p:nvSpPr>
          <p:spPr>
            <a:xfrm>
              <a:off x="2838743" y="2943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Palatino" pitchFamily="2" charset="77"/>
                  <a:ea typeface="Palatino" pitchFamily="2" charset="77"/>
                </a:rPr>
                <a:t>p</a:t>
              </a:r>
              <a:endParaRPr lang="ru-RU" sz="1200" i="1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F8AF2C-D6CD-2A42-BF58-E875B4450ED4}"/>
                </a:ext>
              </a:extLst>
            </p:cNvPr>
            <p:cNvSpPr txBox="1"/>
            <p:nvPr/>
          </p:nvSpPr>
          <p:spPr>
            <a:xfrm>
              <a:off x="2395850" y="1376457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Palatino" pitchFamily="2" charset="77"/>
                  <a:ea typeface="Palatino" pitchFamily="2" charset="77"/>
                </a:rPr>
                <a:t>q</a:t>
              </a:r>
              <a:endParaRPr lang="ru-RU" sz="1200" i="1" dirty="0"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D0F1B2-B778-7D44-BFDF-A42E614714EE}"/>
                </a:ext>
              </a:extLst>
            </p:cNvPr>
            <p:cNvSpPr/>
            <p:nvPr/>
          </p:nvSpPr>
          <p:spPr>
            <a:xfrm>
              <a:off x="3589260" y="1349136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Palatino" pitchFamily="2" charset="77"/>
                  <a:ea typeface="Palatino" pitchFamily="2" charset="77"/>
                </a:rPr>
                <a:t>k</a:t>
              </a:r>
              <a:endParaRPr lang="ru-RU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AEE5F2-C73D-D44D-954D-74BA1814D1AB}"/>
                </a:ext>
              </a:extLst>
            </p:cNvPr>
            <p:cNvSpPr txBox="1"/>
            <p:nvPr/>
          </p:nvSpPr>
          <p:spPr>
            <a:xfrm>
              <a:off x="2171065" y="1301746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Palatino" pitchFamily="2" charset="77"/>
                  <a:ea typeface="Palatino" pitchFamily="2" charset="77"/>
                </a:rPr>
                <a:t>r</a:t>
              </a:r>
              <a:endParaRPr lang="ru-RU" sz="1200" b="1" dirty="0">
                <a:latin typeface="Palatino" pitchFamily="2" charset="77"/>
                <a:ea typeface="Palatino" pitchFamily="2" charset="7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653E3F-B09E-BC47-9CA6-D56D0A384A86}"/>
                  </a:ext>
                </a:extLst>
              </p:cNvPr>
              <p:cNvSpPr txBox="1"/>
              <p:nvPr/>
            </p:nvSpPr>
            <p:spPr>
              <a:xfrm>
                <a:off x="2604270" y="571356"/>
                <a:ext cx="1093248" cy="32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Palatino" pitchFamily="2" charset="77"/>
                    <a:ea typeface="Palatino" pitchFamily="2" charset="77"/>
                  </a:rPr>
                  <a:t>r</a:t>
                </a:r>
                <a:r>
                  <a:rPr lang="en-US" sz="1200" dirty="0"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𝑞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200" b="1" dirty="0" err="1">
                    <a:latin typeface="Palatino" pitchFamily="2" charset="77"/>
                    <a:ea typeface="Palatino" pitchFamily="2" charset="77"/>
                  </a:rPr>
                  <a:t>y</a:t>
                </a:r>
                <a:r>
                  <a:rPr lang="en-US" sz="1200" b="1" baseline="-25000" dirty="0" err="1">
                    <a:latin typeface="Palatino" pitchFamily="2" charset="77"/>
                    <a:ea typeface="Palatino" pitchFamily="2" charset="77"/>
                  </a:rPr>
                  <a:t>q</a:t>
                </a:r>
                <a:r>
                  <a:rPr lang="en-US" sz="1200" baseline="-25000" dirty="0"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US" sz="1200" dirty="0">
                    <a:latin typeface="Palatino" pitchFamily="2" charset="77"/>
                    <a:ea typeface="Palatino" pitchFamily="2" charset="77"/>
                  </a:rPr>
                  <a:t>+ </a:t>
                </a:r>
                <a:r>
                  <a:rPr lang="en-US" sz="1200" b="1" dirty="0">
                    <a:latin typeface="Palatino" pitchFamily="2" charset="77"/>
                    <a:ea typeface="Palatino" pitchFamily="2" charset="77"/>
                  </a:rPr>
                  <a:t>R</a:t>
                </a:r>
                <a:endParaRPr lang="ru-RU" sz="1200" b="1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653E3F-B09E-BC47-9CA6-D56D0A384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70" y="571356"/>
                <a:ext cx="1093248" cy="324320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44F0E0-17D4-DE42-9AE6-E993FDE62121}"/>
                  </a:ext>
                </a:extLst>
              </p:cNvPr>
              <p:cNvSpPr txBox="1"/>
              <p:nvPr/>
            </p:nvSpPr>
            <p:spPr>
              <a:xfrm>
                <a:off x="2471092" y="935139"/>
                <a:ext cx="136947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𝑦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0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(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𝑞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)</m:t>
                          </m:r>
                        </m:sup>
                      </m:sSubSup>
                      <m:r>
                        <a:rPr lang="en-US" sz="1000" i="1" dirty="0">
                          <a:latin typeface="Cambria Math" panose="02040503050406030204" pitchFamily="18" charset="0"/>
                          <a:ea typeface="Palatino" pitchFamily="2" charset="77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+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0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44F0E0-17D4-DE42-9AE6-E993FDE62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92" y="935139"/>
                <a:ext cx="1369477" cy="418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7B3A655-8A1F-9742-AEF3-6477BCADE47E}"/>
              </a:ext>
            </a:extLst>
          </p:cNvPr>
          <p:cNvSpPr txBox="1"/>
          <p:nvPr/>
        </p:nvSpPr>
        <p:spPr>
          <a:xfrm>
            <a:off x="747240" y="184166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(q, </a:t>
            </a:r>
            <a:r>
              <a:rPr lang="en-US" sz="1200" dirty="0" err="1">
                <a:latin typeface="Palatino" pitchFamily="2" charset="77"/>
                <a:ea typeface="Palatino" pitchFamily="2" charset="77"/>
              </a:rPr>
              <a:t>kp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)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887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2020-12-10T09:52:37Z</cp:lastPrinted>
  <dcterms:created xsi:type="dcterms:W3CDTF">2020-12-10T07:07:13Z</dcterms:created>
  <dcterms:modified xsi:type="dcterms:W3CDTF">2020-12-10T17:17:03Z</dcterms:modified>
</cp:coreProperties>
</file>