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 snapToObjects="1">
      <p:cViewPr>
        <p:scale>
          <a:sx n="140" d="100"/>
          <a:sy n="140" d="100"/>
        </p:scale>
        <p:origin x="14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71289"/>
            <a:ext cx="3060383" cy="100257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512522"/>
            <a:ext cx="2700338" cy="6952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0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1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53319"/>
            <a:ext cx="776347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53319"/>
            <a:ext cx="2284035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83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717932"/>
            <a:ext cx="3105388" cy="119788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927150"/>
            <a:ext cx="3105388" cy="62994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5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66593"/>
            <a:ext cx="1530191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66593"/>
            <a:ext cx="1530191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3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3319"/>
            <a:ext cx="3105388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05933"/>
            <a:ext cx="1523159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051899"/>
            <a:ext cx="1523159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05933"/>
            <a:ext cx="1530660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051899"/>
            <a:ext cx="1530660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2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14628"/>
            <a:ext cx="1822728" cy="2046471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14628"/>
            <a:ext cx="1822728" cy="2046471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53319"/>
            <a:ext cx="310538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66593"/>
            <a:ext cx="310538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32BE-72D0-D245-AE20-54E9C61FD5F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1121-AE99-9B4C-A08F-8E47A736D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7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65A973A7-2993-854E-A0A6-24D2C8277260}"/>
              </a:ext>
            </a:extLst>
          </p:cNvPr>
          <p:cNvSpPr/>
          <p:nvPr/>
        </p:nvSpPr>
        <p:spPr>
          <a:xfrm rot="14136675">
            <a:off x="1109381" y="1101326"/>
            <a:ext cx="2319144" cy="972859"/>
          </a:xfrm>
          <a:prstGeom prst="ellipse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4D2C43-F352-9D4C-9687-EEF0FBD2E013}"/>
              </a:ext>
            </a:extLst>
          </p:cNvPr>
          <p:cNvSpPr/>
          <p:nvPr/>
        </p:nvSpPr>
        <p:spPr>
          <a:xfrm rot="18430202">
            <a:off x="218973" y="1064278"/>
            <a:ext cx="2319144" cy="972859"/>
          </a:xfrm>
          <a:prstGeom prst="ellipse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D67771-2D75-0840-A569-649E93547592}"/>
              </a:ext>
            </a:extLst>
          </p:cNvPr>
          <p:cNvSpPr/>
          <p:nvPr/>
        </p:nvSpPr>
        <p:spPr>
          <a:xfrm>
            <a:off x="2247902" y="1679176"/>
            <a:ext cx="664369" cy="664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4534A1-B529-204F-8DCB-994915DE791A}"/>
              </a:ext>
            </a:extLst>
          </p:cNvPr>
          <p:cNvSpPr/>
          <p:nvPr/>
        </p:nvSpPr>
        <p:spPr>
          <a:xfrm>
            <a:off x="688181" y="1679176"/>
            <a:ext cx="664369" cy="664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124E0-FCBA-6A4D-A173-07553AC79B9A}"/>
              </a:ext>
            </a:extLst>
          </p:cNvPr>
          <p:cNvSpPr/>
          <p:nvPr/>
        </p:nvSpPr>
        <p:spPr>
          <a:xfrm>
            <a:off x="1620044" y="793750"/>
            <a:ext cx="360362" cy="3603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EDFFC-E252-E149-B024-B6F6D6A799CE}"/>
              </a:ext>
            </a:extLst>
          </p:cNvPr>
          <p:cNvSpPr txBox="1"/>
          <p:nvPr/>
        </p:nvSpPr>
        <p:spPr>
          <a:xfrm>
            <a:off x="1457921" y="131524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" pitchFamily="2" charset="77"/>
                <a:ea typeface="Palatino" pitchFamily="2" charset="77"/>
              </a:rPr>
              <a:t>r</a:t>
            </a:r>
            <a:r>
              <a:rPr lang="en-US" baseline="-25000" dirty="0">
                <a:latin typeface="Palatino" pitchFamily="2" charset="77"/>
                <a:ea typeface="Palatino" pitchFamily="2" charset="77"/>
              </a:rPr>
              <a:t>𝛼</a:t>
            </a:r>
            <a:endParaRPr lang="ru-RU" dirty="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036FC-4DE6-4040-9B3F-233CFA20471A}"/>
              </a:ext>
            </a:extLst>
          </p:cNvPr>
          <p:cNvCxnSpPr/>
          <p:nvPr/>
        </p:nvCxnSpPr>
        <p:spPr>
          <a:xfrm flipV="1">
            <a:off x="1020365" y="973931"/>
            <a:ext cx="779860" cy="1037429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49345-B929-6043-B351-E21582B53A64}"/>
              </a:ext>
            </a:extLst>
          </p:cNvPr>
          <p:cNvCxnSpPr>
            <a:cxnSpLocks/>
          </p:cNvCxnSpPr>
          <p:nvPr/>
        </p:nvCxnSpPr>
        <p:spPr>
          <a:xfrm flipH="1" flipV="1">
            <a:off x="1352549" y="1574800"/>
            <a:ext cx="1227537" cy="436562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78FB1-E34C-8B4D-A545-BD4478690392}"/>
              </a:ext>
            </a:extLst>
          </p:cNvPr>
          <p:cNvCxnSpPr>
            <a:cxnSpLocks/>
          </p:cNvCxnSpPr>
          <p:nvPr/>
        </p:nvCxnSpPr>
        <p:spPr>
          <a:xfrm flipV="1">
            <a:off x="1020365" y="1574800"/>
            <a:ext cx="1227537" cy="436560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86DF12-84F0-F44E-BA40-3ABA739C4234}"/>
              </a:ext>
            </a:extLst>
          </p:cNvPr>
          <p:cNvCxnSpPr>
            <a:cxnSpLocks/>
          </p:cNvCxnSpPr>
          <p:nvPr/>
        </p:nvCxnSpPr>
        <p:spPr>
          <a:xfrm flipH="1" flipV="1">
            <a:off x="1790106" y="973931"/>
            <a:ext cx="789980" cy="1037429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92B574-D146-6841-BFDB-5443A28A20CE}"/>
              </a:ext>
            </a:extLst>
          </p:cNvPr>
          <p:cNvSpPr txBox="1"/>
          <p:nvPr/>
        </p:nvSpPr>
        <p:spPr>
          <a:xfrm>
            <a:off x="1394187" y="9050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" pitchFamily="2" charset="77"/>
                <a:ea typeface="Palatino" pitchFamily="2" charset="77"/>
              </a:rPr>
              <a:t>r</a:t>
            </a:r>
            <a:endParaRPr lang="ru-RU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285C1-202E-4240-9E5C-CB7699496741}"/>
              </a:ext>
            </a:extLst>
          </p:cNvPr>
          <p:cNvSpPr txBox="1"/>
          <p:nvPr/>
        </p:nvSpPr>
        <p:spPr>
          <a:xfrm>
            <a:off x="1927587" y="898684"/>
            <a:ext cx="35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" pitchFamily="2" charset="77"/>
                <a:ea typeface="Palatino" pitchFamily="2" charset="77"/>
              </a:rPr>
              <a:t>r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’</a:t>
            </a:r>
            <a:endParaRPr lang="ru-RU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9FF30E-913B-9C47-A371-110C014C2531}"/>
              </a:ext>
            </a:extLst>
          </p:cNvPr>
          <p:cNvSpPr txBox="1"/>
          <p:nvPr/>
        </p:nvSpPr>
        <p:spPr>
          <a:xfrm>
            <a:off x="1845271" y="12961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" pitchFamily="2" charset="77"/>
                <a:ea typeface="Palatino" pitchFamily="2" charset="77"/>
              </a:rPr>
              <a:t>r</a:t>
            </a:r>
            <a:r>
              <a:rPr lang="en-US" sz="1600" baseline="-25000" dirty="0">
                <a:latin typeface="Palatino" pitchFamily="2" charset="77"/>
                <a:ea typeface="Palatino" pitchFamily="2" charset="77"/>
              </a:rPr>
              <a:t>𝛽</a:t>
            </a:r>
            <a:endParaRPr lang="ru-RU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186DE-7230-1C4B-A350-689E86452796}"/>
              </a:ext>
            </a:extLst>
          </p:cNvPr>
          <p:cNvSpPr txBox="1"/>
          <p:nvPr/>
        </p:nvSpPr>
        <p:spPr>
          <a:xfrm>
            <a:off x="876735" y="199278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" pitchFamily="2" charset="77"/>
                <a:ea typeface="Palatino" pitchFamily="2" charset="77"/>
              </a:rPr>
              <a:t>a</a:t>
            </a:r>
            <a:endParaRPr lang="ru-RU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79C758-0A44-924D-B265-4A96E0432489}"/>
              </a:ext>
            </a:extLst>
          </p:cNvPr>
          <p:cNvSpPr txBox="1"/>
          <p:nvPr/>
        </p:nvSpPr>
        <p:spPr>
          <a:xfrm>
            <a:off x="2437230" y="199278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" pitchFamily="2" charset="77"/>
                <a:ea typeface="Palatino" pitchFamily="2" charset="77"/>
              </a:rPr>
              <a:t>b</a:t>
            </a:r>
            <a:endParaRPr lang="ru-RU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8503AB-E583-954E-B32A-FCE2EBCDB5EF}"/>
              </a:ext>
            </a:extLst>
          </p:cNvPr>
          <p:cNvSpPr txBox="1"/>
          <p:nvPr/>
        </p:nvSpPr>
        <p:spPr>
          <a:xfrm>
            <a:off x="1639263" y="697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" pitchFamily="2" charset="77"/>
                <a:ea typeface="Palatino" pitchFamily="2" charset="77"/>
              </a:rPr>
              <a:t>𝜈</a:t>
            </a:r>
            <a:endParaRPr lang="ru-RU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0ECC2-ECED-0F4C-A279-2BA7B26E14FD}"/>
              </a:ext>
            </a:extLst>
          </p:cNvPr>
          <p:cNvSpPr txBox="1"/>
          <p:nvPr/>
        </p:nvSpPr>
        <p:spPr>
          <a:xfrm>
            <a:off x="664483" y="8927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" pitchFamily="2" charset="77"/>
                <a:ea typeface="Palatino" pitchFamily="2" charset="77"/>
              </a:rPr>
              <a:t>A</a:t>
            </a:r>
            <a:endParaRPr lang="ru-RU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0C6DC-8018-3D4A-A6E6-3BFF9813215A}"/>
              </a:ext>
            </a:extLst>
          </p:cNvPr>
          <p:cNvSpPr txBox="1"/>
          <p:nvPr/>
        </p:nvSpPr>
        <p:spPr>
          <a:xfrm>
            <a:off x="2486933" y="8355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" pitchFamily="2" charset="77"/>
                <a:ea typeface="Palatino" pitchFamily="2" charset="77"/>
              </a:rPr>
              <a:t>B</a:t>
            </a:r>
            <a:endParaRPr lang="ru-RU" i="1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2874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2020-12-13T14:16:55Z</dcterms:created>
  <dcterms:modified xsi:type="dcterms:W3CDTF">2020-12-13T15:08:29Z</dcterms:modified>
</cp:coreProperties>
</file>