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060700" cy="3781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9" autoAdjust="0"/>
    <p:restoredTop sz="94660"/>
  </p:normalViewPr>
  <p:slideViewPr>
    <p:cSldViewPr snapToGrid="0">
      <p:cViewPr>
        <p:scale>
          <a:sx n="125" d="100"/>
          <a:sy n="125" d="100"/>
        </p:scale>
        <p:origin x="1771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53" y="618859"/>
            <a:ext cx="2601595" cy="1316496"/>
          </a:xfrm>
        </p:spPr>
        <p:txBody>
          <a:bodyPr anchor="b"/>
          <a:lstStyle>
            <a:lvl1pPr algn="ctr">
              <a:defRPr sz="200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88" y="1986124"/>
            <a:ext cx="2295525" cy="912969"/>
          </a:xfrm>
        </p:spPr>
        <p:txBody>
          <a:bodyPr/>
          <a:lstStyle>
            <a:lvl1pPr marL="0" indent="0" algn="ctr">
              <a:buNone/>
              <a:defRPr sz="803"/>
            </a:lvl1pPr>
            <a:lvl2pPr marL="153025" indent="0" algn="ctr">
              <a:buNone/>
              <a:defRPr sz="669"/>
            </a:lvl2pPr>
            <a:lvl3pPr marL="306050" indent="0" algn="ctr">
              <a:buNone/>
              <a:defRPr sz="602"/>
            </a:lvl3pPr>
            <a:lvl4pPr marL="459075" indent="0" algn="ctr">
              <a:buNone/>
              <a:defRPr sz="536"/>
            </a:lvl4pPr>
            <a:lvl5pPr marL="612099" indent="0" algn="ctr">
              <a:buNone/>
              <a:defRPr sz="536"/>
            </a:lvl5pPr>
            <a:lvl6pPr marL="765124" indent="0" algn="ctr">
              <a:buNone/>
              <a:defRPr sz="536"/>
            </a:lvl6pPr>
            <a:lvl7pPr marL="918149" indent="0" algn="ctr">
              <a:buNone/>
              <a:defRPr sz="536"/>
            </a:lvl7pPr>
            <a:lvl8pPr marL="1071174" indent="0" algn="ctr">
              <a:buNone/>
              <a:defRPr sz="536"/>
            </a:lvl8pPr>
            <a:lvl9pPr marL="1224199" indent="0" algn="ctr">
              <a:buNone/>
              <a:defRPr sz="536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1645-79C2-4795-B50F-906DACB8B673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E82E-9515-4E3B-96AA-12549A077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85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1645-79C2-4795-B50F-906DACB8B673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E82E-9515-4E3B-96AA-12549A077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53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0314" y="201326"/>
            <a:ext cx="659963" cy="320458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423" y="201326"/>
            <a:ext cx="1941632" cy="320458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1645-79C2-4795-B50F-906DACB8B673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E82E-9515-4E3B-96AA-12549A077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52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1645-79C2-4795-B50F-906DACB8B673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E82E-9515-4E3B-96AA-12549A077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93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29" y="942732"/>
            <a:ext cx="2639854" cy="1572967"/>
          </a:xfrm>
        </p:spPr>
        <p:txBody>
          <a:bodyPr anchor="b"/>
          <a:lstStyle>
            <a:lvl1pPr>
              <a:defRPr sz="200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29" y="2530580"/>
            <a:ext cx="2639854" cy="827186"/>
          </a:xfrm>
        </p:spPr>
        <p:txBody>
          <a:bodyPr/>
          <a:lstStyle>
            <a:lvl1pPr marL="0" indent="0">
              <a:buNone/>
              <a:defRPr sz="803">
                <a:solidFill>
                  <a:schemeClr val="tx1"/>
                </a:solidFill>
              </a:defRPr>
            </a:lvl1pPr>
            <a:lvl2pPr marL="153025" indent="0">
              <a:buNone/>
              <a:defRPr sz="669">
                <a:solidFill>
                  <a:schemeClr val="tx1">
                    <a:tint val="75000"/>
                  </a:schemeClr>
                </a:solidFill>
              </a:defRPr>
            </a:lvl2pPr>
            <a:lvl3pPr marL="306050" indent="0">
              <a:buNone/>
              <a:defRPr sz="602">
                <a:solidFill>
                  <a:schemeClr val="tx1">
                    <a:tint val="75000"/>
                  </a:schemeClr>
                </a:solidFill>
              </a:defRPr>
            </a:lvl3pPr>
            <a:lvl4pPr marL="459075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4pPr>
            <a:lvl5pPr marL="61209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5pPr>
            <a:lvl6pPr marL="765124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6pPr>
            <a:lvl7pPr marL="91814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7pPr>
            <a:lvl8pPr marL="1071174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8pPr>
            <a:lvl9pPr marL="122419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1645-79C2-4795-B50F-906DACB8B673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E82E-9515-4E3B-96AA-12549A077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70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423" y="1006630"/>
            <a:ext cx="1300798" cy="23992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479" y="1006630"/>
            <a:ext cx="1300798" cy="23992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1645-79C2-4795-B50F-906DACB8B673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E82E-9515-4E3B-96AA-12549A077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43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201327"/>
            <a:ext cx="2639854" cy="73090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822" y="926975"/>
            <a:ext cx="1294819" cy="454296"/>
          </a:xfrm>
        </p:spPr>
        <p:txBody>
          <a:bodyPr anchor="b"/>
          <a:lstStyle>
            <a:lvl1pPr marL="0" indent="0">
              <a:buNone/>
              <a:defRPr sz="803" b="1"/>
            </a:lvl1pPr>
            <a:lvl2pPr marL="153025" indent="0">
              <a:buNone/>
              <a:defRPr sz="669" b="1"/>
            </a:lvl2pPr>
            <a:lvl3pPr marL="306050" indent="0">
              <a:buNone/>
              <a:defRPr sz="602" b="1"/>
            </a:lvl3pPr>
            <a:lvl4pPr marL="459075" indent="0">
              <a:buNone/>
              <a:defRPr sz="536" b="1"/>
            </a:lvl4pPr>
            <a:lvl5pPr marL="612099" indent="0">
              <a:buNone/>
              <a:defRPr sz="536" b="1"/>
            </a:lvl5pPr>
            <a:lvl6pPr marL="765124" indent="0">
              <a:buNone/>
              <a:defRPr sz="536" b="1"/>
            </a:lvl6pPr>
            <a:lvl7pPr marL="918149" indent="0">
              <a:buNone/>
              <a:defRPr sz="536" b="1"/>
            </a:lvl7pPr>
            <a:lvl8pPr marL="1071174" indent="0">
              <a:buNone/>
              <a:defRPr sz="536" b="1"/>
            </a:lvl8pPr>
            <a:lvl9pPr marL="1224199" indent="0">
              <a:buNone/>
              <a:defRPr sz="53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822" y="1381270"/>
            <a:ext cx="1294819" cy="20316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480" y="926975"/>
            <a:ext cx="1301196" cy="454296"/>
          </a:xfrm>
        </p:spPr>
        <p:txBody>
          <a:bodyPr anchor="b"/>
          <a:lstStyle>
            <a:lvl1pPr marL="0" indent="0">
              <a:buNone/>
              <a:defRPr sz="803" b="1"/>
            </a:lvl1pPr>
            <a:lvl2pPr marL="153025" indent="0">
              <a:buNone/>
              <a:defRPr sz="669" b="1"/>
            </a:lvl2pPr>
            <a:lvl3pPr marL="306050" indent="0">
              <a:buNone/>
              <a:defRPr sz="602" b="1"/>
            </a:lvl3pPr>
            <a:lvl4pPr marL="459075" indent="0">
              <a:buNone/>
              <a:defRPr sz="536" b="1"/>
            </a:lvl4pPr>
            <a:lvl5pPr marL="612099" indent="0">
              <a:buNone/>
              <a:defRPr sz="536" b="1"/>
            </a:lvl5pPr>
            <a:lvl6pPr marL="765124" indent="0">
              <a:buNone/>
              <a:defRPr sz="536" b="1"/>
            </a:lvl6pPr>
            <a:lvl7pPr marL="918149" indent="0">
              <a:buNone/>
              <a:defRPr sz="536" b="1"/>
            </a:lvl7pPr>
            <a:lvl8pPr marL="1071174" indent="0">
              <a:buNone/>
              <a:defRPr sz="536" b="1"/>
            </a:lvl8pPr>
            <a:lvl9pPr marL="1224199" indent="0">
              <a:buNone/>
              <a:defRPr sz="53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480" y="1381270"/>
            <a:ext cx="1301196" cy="20316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1645-79C2-4795-B50F-906DACB8B673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E82E-9515-4E3B-96AA-12549A077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80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1645-79C2-4795-B50F-906DACB8B673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E82E-9515-4E3B-96AA-12549A077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96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1645-79C2-4795-B50F-906DACB8B673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E82E-9515-4E3B-96AA-12549A077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73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252095"/>
            <a:ext cx="987155" cy="882333"/>
          </a:xfrm>
        </p:spPr>
        <p:txBody>
          <a:bodyPr anchor="b"/>
          <a:lstStyle>
            <a:lvl1pPr>
              <a:defRPr sz="107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196" y="544456"/>
            <a:ext cx="1549479" cy="2687263"/>
          </a:xfrm>
        </p:spPr>
        <p:txBody>
          <a:bodyPr/>
          <a:lstStyle>
            <a:lvl1pPr>
              <a:defRPr sz="1071"/>
            </a:lvl1pPr>
            <a:lvl2pPr>
              <a:defRPr sz="937"/>
            </a:lvl2pPr>
            <a:lvl3pPr>
              <a:defRPr sz="803"/>
            </a:lvl3pPr>
            <a:lvl4pPr>
              <a:defRPr sz="669"/>
            </a:lvl4pPr>
            <a:lvl5pPr>
              <a:defRPr sz="669"/>
            </a:lvl5pPr>
            <a:lvl6pPr>
              <a:defRPr sz="669"/>
            </a:lvl6pPr>
            <a:lvl7pPr>
              <a:defRPr sz="669"/>
            </a:lvl7pPr>
            <a:lvl8pPr>
              <a:defRPr sz="669"/>
            </a:lvl8pPr>
            <a:lvl9pPr>
              <a:defRPr sz="669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1134428"/>
            <a:ext cx="987155" cy="2101667"/>
          </a:xfrm>
        </p:spPr>
        <p:txBody>
          <a:bodyPr/>
          <a:lstStyle>
            <a:lvl1pPr marL="0" indent="0">
              <a:buNone/>
              <a:defRPr sz="536"/>
            </a:lvl1pPr>
            <a:lvl2pPr marL="153025" indent="0">
              <a:buNone/>
              <a:defRPr sz="469"/>
            </a:lvl2pPr>
            <a:lvl3pPr marL="306050" indent="0">
              <a:buNone/>
              <a:defRPr sz="402"/>
            </a:lvl3pPr>
            <a:lvl4pPr marL="459075" indent="0">
              <a:buNone/>
              <a:defRPr sz="335"/>
            </a:lvl4pPr>
            <a:lvl5pPr marL="612099" indent="0">
              <a:buNone/>
              <a:defRPr sz="335"/>
            </a:lvl5pPr>
            <a:lvl6pPr marL="765124" indent="0">
              <a:buNone/>
              <a:defRPr sz="335"/>
            </a:lvl6pPr>
            <a:lvl7pPr marL="918149" indent="0">
              <a:buNone/>
              <a:defRPr sz="335"/>
            </a:lvl7pPr>
            <a:lvl8pPr marL="1071174" indent="0">
              <a:buNone/>
              <a:defRPr sz="335"/>
            </a:lvl8pPr>
            <a:lvl9pPr marL="1224199" indent="0">
              <a:buNone/>
              <a:defRPr sz="33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1645-79C2-4795-B50F-906DACB8B673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E82E-9515-4E3B-96AA-12549A077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0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252095"/>
            <a:ext cx="987155" cy="882333"/>
          </a:xfrm>
        </p:spPr>
        <p:txBody>
          <a:bodyPr anchor="b"/>
          <a:lstStyle>
            <a:lvl1pPr>
              <a:defRPr sz="107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1196" y="544456"/>
            <a:ext cx="1549479" cy="2687263"/>
          </a:xfrm>
        </p:spPr>
        <p:txBody>
          <a:bodyPr anchor="t"/>
          <a:lstStyle>
            <a:lvl1pPr marL="0" indent="0">
              <a:buNone/>
              <a:defRPr sz="1071"/>
            </a:lvl1pPr>
            <a:lvl2pPr marL="153025" indent="0">
              <a:buNone/>
              <a:defRPr sz="937"/>
            </a:lvl2pPr>
            <a:lvl3pPr marL="306050" indent="0">
              <a:buNone/>
              <a:defRPr sz="803"/>
            </a:lvl3pPr>
            <a:lvl4pPr marL="459075" indent="0">
              <a:buNone/>
              <a:defRPr sz="669"/>
            </a:lvl4pPr>
            <a:lvl5pPr marL="612099" indent="0">
              <a:buNone/>
              <a:defRPr sz="669"/>
            </a:lvl5pPr>
            <a:lvl6pPr marL="765124" indent="0">
              <a:buNone/>
              <a:defRPr sz="669"/>
            </a:lvl6pPr>
            <a:lvl7pPr marL="918149" indent="0">
              <a:buNone/>
              <a:defRPr sz="669"/>
            </a:lvl7pPr>
            <a:lvl8pPr marL="1071174" indent="0">
              <a:buNone/>
              <a:defRPr sz="669"/>
            </a:lvl8pPr>
            <a:lvl9pPr marL="1224199" indent="0">
              <a:buNone/>
              <a:defRPr sz="669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1134428"/>
            <a:ext cx="987155" cy="2101667"/>
          </a:xfrm>
        </p:spPr>
        <p:txBody>
          <a:bodyPr/>
          <a:lstStyle>
            <a:lvl1pPr marL="0" indent="0">
              <a:buNone/>
              <a:defRPr sz="536"/>
            </a:lvl1pPr>
            <a:lvl2pPr marL="153025" indent="0">
              <a:buNone/>
              <a:defRPr sz="469"/>
            </a:lvl2pPr>
            <a:lvl3pPr marL="306050" indent="0">
              <a:buNone/>
              <a:defRPr sz="402"/>
            </a:lvl3pPr>
            <a:lvl4pPr marL="459075" indent="0">
              <a:buNone/>
              <a:defRPr sz="335"/>
            </a:lvl4pPr>
            <a:lvl5pPr marL="612099" indent="0">
              <a:buNone/>
              <a:defRPr sz="335"/>
            </a:lvl5pPr>
            <a:lvl6pPr marL="765124" indent="0">
              <a:buNone/>
              <a:defRPr sz="335"/>
            </a:lvl6pPr>
            <a:lvl7pPr marL="918149" indent="0">
              <a:buNone/>
              <a:defRPr sz="335"/>
            </a:lvl7pPr>
            <a:lvl8pPr marL="1071174" indent="0">
              <a:buNone/>
              <a:defRPr sz="335"/>
            </a:lvl8pPr>
            <a:lvl9pPr marL="1224199" indent="0">
              <a:buNone/>
              <a:defRPr sz="33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1645-79C2-4795-B50F-906DACB8B673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E82E-9515-4E3B-96AA-12549A077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33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423" y="201327"/>
            <a:ext cx="2639854" cy="73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3" y="1006630"/>
            <a:ext cx="2639854" cy="2399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423" y="3504822"/>
            <a:ext cx="688658" cy="201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61645-79C2-4795-B50F-906DACB8B673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857" y="3504822"/>
            <a:ext cx="1032986" cy="201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619" y="3504822"/>
            <a:ext cx="688658" cy="201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CE82E-9515-4E3B-96AA-12549A077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52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6050" rtl="0" eaLnBrk="1" latinLnBrk="0" hangingPunct="1">
        <a:lnSpc>
          <a:spcPct val="90000"/>
        </a:lnSpc>
        <a:spcBef>
          <a:spcPct val="0"/>
        </a:spcBef>
        <a:buNone/>
        <a:defRPr sz="1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512" indent="-76512" algn="l" defTabSz="306050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1pPr>
      <a:lvl2pPr marL="22953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382562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9" kern="1200">
          <a:solidFill>
            <a:schemeClr val="tx1"/>
          </a:solidFill>
          <a:latin typeface="+mn-lt"/>
          <a:ea typeface="+mn-ea"/>
          <a:cs typeface="+mn-cs"/>
        </a:defRPr>
      </a:lvl3pPr>
      <a:lvl4pPr marL="53558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4pPr>
      <a:lvl5pPr marL="688612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5pPr>
      <a:lvl6pPr marL="84163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6pPr>
      <a:lvl7pPr marL="994661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7pPr>
      <a:lvl8pPr marL="1147686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8pPr>
      <a:lvl9pPr marL="1300711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1pPr>
      <a:lvl2pPr marL="153025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2pPr>
      <a:lvl3pPr marL="306050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3pPr>
      <a:lvl4pPr marL="459075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4pPr>
      <a:lvl5pPr marL="61209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5pPr>
      <a:lvl6pPr marL="765124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6pPr>
      <a:lvl7pPr marL="91814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7pPr>
      <a:lvl8pPr marL="1071174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8pPr>
      <a:lvl9pPr marL="122419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Прямая со стрелкой 183">
            <a:extLst>
              <a:ext uri="{FF2B5EF4-FFF2-40B4-BE49-F238E27FC236}">
                <a16:creationId xmlns:a16="http://schemas.microsoft.com/office/drawing/2014/main" id="{5BEF4C75-5F1F-47E3-8DFE-2E348411EA9F}"/>
              </a:ext>
            </a:extLst>
          </p:cNvPr>
          <p:cNvCxnSpPr>
            <a:cxnSpLocks/>
          </p:cNvCxnSpPr>
          <p:nvPr/>
        </p:nvCxnSpPr>
        <p:spPr>
          <a:xfrm>
            <a:off x="704957" y="428586"/>
            <a:ext cx="0" cy="2798617"/>
          </a:xfrm>
          <a:prstGeom prst="straightConnector1">
            <a:avLst/>
          </a:prstGeom>
          <a:ln w="9525">
            <a:solidFill>
              <a:schemeClr val="accent5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>
            <a:extLst>
              <a:ext uri="{FF2B5EF4-FFF2-40B4-BE49-F238E27FC236}">
                <a16:creationId xmlns:a16="http://schemas.microsoft.com/office/drawing/2014/main" id="{786912C2-4CD8-4643-BA38-2E0566274FD0}"/>
              </a:ext>
            </a:extLst>
          </p:cNvPr>
          <p:cNvCxnSpPr>
            <a:cxnSpLocks/>
          </p:cNvCxnSpPr>
          <p:nvPr/>
        </p:nvCxnSpPr>
        <p:spPr>
          <a:xfrm>
            <a:off x="879533" y="720811"/>
            <a:ext cx="0" cy="2506392"/>
          </a:xfrm>
          <a:prstGeom prst="straightConnector1">
            <a:avLst/>
          </a:prstGeom>
          <a:ln w="9525">
            <a:solidFill>
              <a:schemeClr val="accent5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 стрелкой 185">
            <a:extLst>
              <a:ext uri="{FF2B5EF4-FFF2-40B4-BE49-F238E27FC236}">
                <a16:creationId xmlns:a16="http://schemas.microsoft.com/office/drawing/2014/main" id="{B82EAFD8-2040-432F-8F41-731FBD971F45}"/>
              </a:ext>
            </a:extLst>
          </p:cNvPr>
          <p:cNvCxnSpPr>
            <a:cxnSpLocks/>
          </p:cNvCxnSpPr>
          <p:nvPr/>
        </p:nvCxnSpPr>
        <p:spPr>
          <a:xfrm>
            <a:off x="1054109" y="1091026"/>
            <a:ext cx="0" cy="2136177"/>
          </a:xfrm>
          <a:prstGeom prst="straightConnector1">
            <a:avLst/>
          </a:prstGeom>
          <a:ln w="9525">
            <a:solidFill>
              <a:schemeClr val="accent5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 стрелкой 186">
            <a:extLst>
              <a:ext uri="{FF2B5EF4-FFF2-40B4-BE49-F238E27FC236}">
                <a16:creationId xmlns:a16="http://schemas.microsoft.com/office/drawing/2014/main" id="{34B03ACB-1D37-495F-8C67-40044925767E}"/>
              </a:ext>
            </a:extLst>
          </p:cNvPr>
          <p:cNvCxnSpPr>
            <a:cxnSpLocks/>
          </p:cNvCxnSpPr>
          <p:nvPr/>
        </p:nvCxnSpPr>
        <p:spPr>
          <a:xfrm>
            <a:off x="1228685" y="1298095"/>
            <a:ext cx="0" cy="1929108"/>
          </a:xfrm>
          <a:prstGeom prst="straightConnector1">
            <a:avLst/>
          </a:prstGeom>
          <a:ln w="9525">
            <a:solidFill>
              <a:schemeClr val="accent5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 стрелкой 189">
            <a:extLst>
              <a:ext uri="{FF2B5EF4-FFF2-40B4-BE49-F238E27FC236}">
                <a16:creationId xmlns:a16="http://schemas.microsoft.com/office/drawing/2014/main" id="{B6CC3FC5-68AA-45D5-AB9D-FE221DD3C091}"/>
              </a:ext>
            </a:extLst>
          </p:cNvPr>
          <p:cNvCxnSpPr>
            <a:cxnSpLocks/>
          </p:cNvCxnSpPr>
          <p:nvPr/>
        </p:nvCxnSpPr>
        <p:spPr>
          <a:xfrm>
            <a:off x="1926989" y="2228341"/>
            <a:ext cx="0" cy="998862"/>
          </a:xfrm>
          <a:prstGeom prst="straightConnector1">
            <a:avLst/>
          </a:prstGeom>
          <a:ln w="9525">
            <a:solidFill>
              <a:schemeClr val="accent5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>
            <a:extLst>
              <a:ext uri="{FF2B5EF4-FFF2-40B4-BE49-F238E27FC236}">
                <a16:creationId xmlns:a16="http://schemas.microsoft.com/office/drawing/2014/main" id="{7B0713FA-5769-40EE-A17B-E71B2EEEAB0F}"/>
              </a:ext>
            </a:extLst>
          </p:cNvPr>
          <p:cNvCxnSpPr>
            <a:cxnSpLocks/>
          </p:cNvCxnSpPr>
          <p:nvPr/>
        </p:nvCxnSpPr>
        <p:spPr>
          <a:xfrm>
            <a:off x="2101565" y="2201673"/>
            <a:ext cx="0" cy="158400"/>
          </a:xfrm>
          <a:prstGeom prst="straightConnector1">
            <a:avLst/>
          </a:prstGeom>
          <a:ln w="9525">
            <a:solidFill>
              <a:schemeClr val="accent5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 стрелкой 191">
            <a:extLst>
              <a:ext uri="{FF2B5EF4-FFF2-40B4-BE49-F238E27FC236}">
                <a16:creationId xmlns:a16="http://schemas.microsoft.com/office/drawing/2014/main" id="{15470F18-98DC-445B-8E60-2F27BBAF98D2}"/>
              </a:ext>
            </a:extLst>
          </p:cNvPr>
          <p:cNvCxnSpPr>
            <a:cxnSpLocks/>
          </p:cNvCxnSpPr>
          <p:nvPr/>
        </p:nvCxnSpPr>
        <p:spPr>
          <a:xfrm>
            <a:off x="2276141" y="2371093"/>
            <a:ext cx="0" cy="856110"/>
          </a:xfrm>
          <a:prstGeom prst="straightConnector1">
            <a:avLst/>
          </a:prstGeom>
          <a:ln w="9525">
            <a:solidFill>
              <a:schemeClr val="accent5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ACA9200B-48FD-4EE2-BE01-8B1E0AB86FE6}"/>
              </a:ext>
            </a:extLst>
          </p:cNvPr>
          <p:cNvSpPr txBox="1"/>
          <p:nvPr/>
        </p:nvSpPr>
        <p:spPr>
          <a:xfrm>
            <a:off x="99137" y="3103497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ru-RU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81DA02C-D5CA-41D4-8A06-006EB05FD497}"/>
              </a:ext>
            </a:extLst>
          </p:cNvPr>
          <p:cNvSpPr txBox="1"/>
          <p:nvPr/>
        </p:nvSpPr>
        <p:spPr>
          <a:xfrm>
            <a:off x="99137" y="225039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ru-RU" sz="1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350167F5-FE99-48E1-8512-60A598E4EC8B}"/>
              </a:ext>
            </a:extLst>
          </p:cNvPr>
          <p:cNvSpPr txBox="1"/>
          <p:nvPr/>
        </p:nvSpPr>
        <p:spPr>
          <a:xfrm>
            <a:off x="99137" y="2082987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ru-RU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9200510-5CE2-424E-AC99-3E123E5665B3}"/>
              </a:ext>
            </a:extLst>
          </p:cNvPr>
          <p:cNvSpPr txBox="1"/>
          <p:nvPr/>
        </p:nvSpPr>
        <p:spPr>
          <a:xfrm>
            <a:off x="99137" y="1915581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ru-RU" sz="1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2AB1C42-188D-4198-8B6E-D8FC3B482D80}"/>
              </a:ext>
            </a:extLst>
          </p:cNvPr>
          <p:cNvSpPr txBox="1"/>
          <p:nvPr/>
        </p:nvSpPr>
        <p:spPr>
          <a:xfrm>
            <a:off x="99137" y="116606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ru-RU" sz="1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66DB2067-791F-4F70-A18E-596E92AE3B92}"/>
              </a:ext>
            </a:extLst>
          </p:cNvPr>
          <p:cNvSpPr txBox="1"/>
          <p:nvPr/>
        </p:nvSpPr>
        <p:spPr>
          <a:xfrm>
            <a:off x="99137" y="947547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ru-RU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553B9E5-E741-4256-8C6D-001BF66A5E76}"/>
              </a:ext>
            </a:extLst>
          </p:cNvPr>
          <p:cNvSpPr txBox="1"/>
          <p:nvPr/>
        </p:nvSpPr>
        <p:spPr>
          <a:xfrm>
            <a:off x="99137" y="580507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ru-RU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D6E429E-E6F1-4871-9D46-E80B243EA2C5}"/>
              </a:ext>
            </a:extLst>
          </p:cNvPr>
          <p:cNvSpPr txBox="1"/>
          <p:nvPr/>
        </p:nvSpPr>
        <p:spPr>
          <a:xfrm>
            <a:off x="99137" y="279231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ru-RU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1040CE5-3F42-4BB6-AF7B-7F64F92799D8}"/>
              </a:ext>
            </a:extLst>
          </p:cNvPr>
          <p:cNvSpPr txBox="1"/>
          <p:nvPr/>
        </p:nvSpPr>
        <p:spPr>
          <a:xfrm>
            <a:off x="2362277" y="3103497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ru-RU" sz="1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F37589F-EFAA-4E50-9BD6-686886EE147A}"/>
              </a:ext>
            </a:extLst>
          </p:cNvPr>
          <p:cNvSpPr txBox="1"/>
          <p:nvPr/>
        </p:nvSpPr>
        <p:spPr>
          <a:xfrm>
            <a:off x="2362277" y="22503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3089</a:t>
            </a:r>
            <a:endParaRPr lang="ru-RU" sz="1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24E0A65-4D0D-48D4-9808-355C4AC1AD0F}"/>
              </a:ext>
            </a:extLst>
          </p:cNvPr>
          <p:cNvSpPr txBox="1"/>
          <p:nvPr/>
        </p:nvSpPr>
        <p:spPr>
          <a:xfrm>
            <a:off x="2362277" y="208298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3685</a:t>
            </a:r>
            <a:endParaRPr lang="ru-RU" sz="1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9337CB4-1B04-4CFA-A5E9-0B8ED35D9CD4}"/>
              </a:ext>
            </a:extLst>
          </p:cNvPr>
          <p:cNvSpPr txBox="1"/>
          <p:nvPr/>
        </p:nvSpPr>
        <p:spPr>
          <a:xfrm>
            <a:off x="2362277" y="19155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3854</a:t>
            </a:r>
            <a:endParaRPr lang="ru-RU" sz="1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8B32C53-CE1D-4BC8-A5A5-A6AE6CF12C01}"/>
              </a:ext>
            </a:extLst>
          </p:cNvPr>
          <p:cNvSpPr txBox="1"/>
          <p:nvPr/>
        </p:nvSpPr>
        <p:spPr>
          <a:xfrm>
            <a:off x="2362277" y="116606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6864</a:t>
            </a:r>
            <a:endParaRPr lang="ru-RU" sz="1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E78FDDD-CA20-4A40-BDB1-FBA2DB019218}"/>
              </a:ext>
            </a:extLst>
          </p:cNvPr>
          <p:cNvSpPr txBox="1"/>
          <p:nvPr/>
        </p:nvSpPr>
        <p:spPr>
          <a:xfrm>
            <a:off x="2362277" y="94754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7547</a:t>
            </a:r>
            <a:endParaRPr lang="ru-RU" sz="1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1D81316-C627-4539-A829-454AA58D7326}"/>
              </a:ext>
            </a:extLst>
          </p:cNvPr>
          <p:cNvSpPr txBox="1"/>
          <p:nvPr/>
        </p:nvSpPr>
        <p:spPr>
          <a:xfrm>
            <a:off x="2362277" y="5805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8860</a:t>
            </a:r>
            <a:endParaRPr lang="ru-RU" sz="1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BE5A9BB-EB48-44F5-8B4E-B1025A31FA2D}"/>
              </a:ext>
            </a:extLst>
          </p:cNvPr>
          <p:cNvSpPr txBox="1"/>
          <p:nvPr/>
        </p:nvSpPr>
        <p:spPr>
          <a:xfrm>
            <a:off x="2362277" y="27923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9897</a:t>
            </a:r>
            <a:endParaRPr lang="ru-RU" sz="1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7A9BF193-82BF-4484-823F-4CB79FBA6948}"/>
              </a:ext>
            </a:extLst>
          </p:cNvPr>
          <p:cNvSpPr txBox="1"/>
          <p:nvPr/>
        </p:nvSpPr>
        <p:spPr>
          <a:xfrm>
            <a:off x="93275" y="9588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l-GR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endParaRPr lang="ru-RU" sz="1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CF15E5D-79EB-4E32-9151-B284FF2E43B2}"/>
              </a:ext>
            </a:extLst>
          </p:cNvPr>
          <p:cNvSpPr txBox="1"/>
          <p:nvPr/>
        </p:nvSpPr>
        <p:spPr>
          <a:xfrm>
            <a:off x="2362277" y="3303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KeV</a:t>
            </a:r>
            <a:endParaRPr lang="ru-RU" sz="1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AE6388F-C765-407F-9ED2-67C250AB981A}"/>
              </a:ext>
            </a:extLst>
          </p:cNvPr>
          <p:cNvSpPr txBox="1"/>
          <p:nvPr/>
        </p:nvSpPr>
        <p:spPr>
          <a:xfrm>
            <a:off x="1247983" y="3473648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3" name="Группа 212">
            <a:extLst>
              <a:ext uri="{FF2B5EF4-FFF2-40B4-BE49-F238E27FC236}">
                <a16:creationId xmlns:a16="http://schemas.microsoft.com/office/drawing/2014/main" id="{A94B9048-B225-48DE-96A4-35685D0A02E0}"/>
              </a:ext>
            </a:extLst>
          </p:cNvPr>
          <p:cNvGrpSpPr/>
          <p:nvPr/>
        </p:nvGrpSpPr>
        <p:grpSpPr>
          <a:xfrm>
            <a:off x="528066" y="432567"/>
            <a:ext cx="1863349" cy="2817403"/>
            <a:chOff x="2929631" y="2024109"/>
            <a:chExt cx="2547892" cy="3986074"/>
          </a:xfrm>
        </p:grpSpPr>
        <p:cxnSp>
          <p:nvCxnSpPr>
            <p:cNvPr id="214" name="Прямая соединительная линия 213">
              <a:extLst>
                <a:ext uri="{FF2B5EF4-FFF2-40B4-BE49-F238E27FC236}">
                  <a16:creationId xmlns:a16="http://schemas.microsoft.com/office/drawing/2014/main" id="{E7D21423-A8C3-4BF6-AA2C-7C99B39607FC}"/>
                </a:ext>
              </a:extLst>
            </p:cNvPr>
            <p:cNvCxnSpPr/>
            <p:nvPr/>
          </p:nvCxnSpPr>
          <p:spPr>
            <a:xfrm>
              <a:off x="2929631" y="4372567"/>
              <a:ext cx="2547892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Прямая соединительная линия 214">
              <a:extLst>
                <a:ext uri="{FF2B5EF4-FFF2-40B4-BE49-F238E27FC236}">
                  <a16:creationId xmlns:a16="http://schemas.microsoft.com/office/drawing/2014/main" id="{740D7CC9-33F1-4129-8337-4E7BC8AF5136}"/>
                </a:ext>
              </a:extLst>
            </p:cNvPr>
            <p:cNvCxnSpPr/>
            <p:nvPr/>
          </p:nvCxnSpPr>
          <p:spPr>
            <a:xfrm>
              <a:off x="2929631" y="6010183"/>
              <a:ext cx="2547892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Прямая соединительная линия 215">
              <a:extLst>
                <a:ext uri="{FF2B5EF4-FFF2-40B4-BE49-F238E27FC236}">
                  <a16:creationId xmlns:a16="http://schemas.microsoft.com/office/drawing/2014/main" id="{1290D489-D8B3-43E9-B62D-60C8D028AD41}"/>
                </a:ext>
              </a:extLst>
            </p:cNvPr>
            <p:cNvCxnSpPr/>
            <p:nvPr/>
          </p:nvCxnSpPr>
          <p:spPr>
            <a:xfrm>
              <a:off x="2929631" y="4776187"/>
              <a:ext cx="2547892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Прямая соединительная линия 216">
              <a:extLst>
                <a:ext uri="{FF2B5EF4-FFF2-40B4-BE49-F238E27FC236}">
                  <a16:creationId xmlns:a16="http://schemas.microsoft.com/office/drawing/2014/main" id="{00F292F0-8103-4AE7-91AF-CE07182DB636}"/>
                </a:ext>
              </a:extLst>
            </p:cNvPr>
            <p:cNvCxnSpPr/>
            <p:nvPr/>
          </p:nvCxnSpPr>
          <p:spPr>
            <a:xfrm>
              <a:off x="2929631" y="4536490"/>
              <a:ext cx="2547892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Прямая соединительная линия 217">
              <a:extLst>
                <a:ext uri="{FF2B5EF4-FFF2-40B4-BE49-F238E27FC236}">
                  <a16:creationId xmlns:a16="http://schemas.microsoft.com/office/drawing/2014/main" id="{A6572D41-AD86-4144-BEEB-33E19A28265A}"/>
                </a:ext>
              </a:extLst>
            </p:cNvPr>
            <p:cNvCxnSpPr/>
            <p:nvPr/>
          </p:nvCxnSpPr>
          <p:spPr>
            <a:xfrm>
              <a:off x="2929631" y="3258105"/>
              <a:ext cx="2547892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Прямая соединительная линия 218">
              <a:extLst>
                <a:ext uri="{FF2B5EF4-FFF2-40B4-BE49-F238E27FC236}">
                  <a16:creationId xmlns:a16="http://schemas.microsoft.com/office/drawing/2014/main" id="{836C6AA0-E0D3-4622-B2FB-56B8FEFD9FB5}"/>
                </a:ext>
              </a:extLst>
            </p:cNvPr>
            <p:cNvCxnSpPr/>
            <p:nvPr/>
          </p:nvCxnSpPr>
          <p:spPr>
            <a:xfrm>
              <a:off x="2929631" y="2965142"/>
              <a:ext cx="2547892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Прямая соединительная линия 219">
              <a:extLst>
                <a:ext uri="{FF2B5EF4-FFF2-40B4-BE49-F238E27FC236}">
                  <a16:creationId xmlns:a16="http://schemas.microsoft.com/office/drawing/2014/main" id="{6496DB4B-7351-450D-9A21-9ADC6798A11A}"/>
                </a:ext>
              </a:extLst>
            </p:cNvPr>
            <p:cNvCxnSpPr/>
            <p:nvPr/>
          </p:nvCxnSpPr>
          <p:spPr>
            <a:xfrm>
              <a:off x="2929631" y="2441360"/>
              <a:ext cx="2547892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Прямая соединительная линия 220">
              <a:extLst>
                <a:ext uri="{FF2B5EF4-FFF2-40B4-BE49-F238E27FC236}">
                  <a16:creationId xmlns:a16="http://schemas.microsoft.com/office/drawing/2014/main" id="{74D71C69-2E91-44F4-8CCE-DB34C01ADED5}"/>
                </a:ext>
              </a:extLst>
            </p:cNvPr>
            <p:cNvCxnSpPr/>
            <p:nvPr/>
          </p:nvCxnSpPr>
          <p:spPr>
            <a:xfrm>
              <a:off x="2929631" y="2024109"/>
              <a:ext cx="2547892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Группа 221">
            <a:extLst>
              <a:ext uri="{FF2B5EF4-FFF2-40B4-BE49-F238E27FC236}">
                <a16:creationId xmlns:a16="http://schemas.microsoft.com/office/drawing/2014/main" id="{4A21B6AE-0704-43E1-A4E6-5C44C1327F4A}"/>
              </a:ext>
            </a:extLst>
          </p:cNvPr>
          <p:cNvGrpSpPr/>
          <p:nvPr/>
        </p:nvGrpSpPr>
        <p:grpSpPr>
          <a:xfrm>
            <a:off x="-2038059" y="368432"/>
            <a:ext cx="1867087" cy="2287529"/>
            <a:chOff x="386366" y="3128644"/>
            <a:chExt cx="1867087" cy="2287529"/>
          </a:xfrm>
          <a:noFill/>
        </p:grpSpPr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DFCAED2-ED19-4609-A4C9-D567453CAD86}"/>
                </a:ext>
              </a:extLst>
            </p:cNvPr>
            <p:cNvSpPr txBox="1"/>
            <p:nvPr/>
          </p:nvSpPr>
          <p:spPr>
            <a:xfrm rot="18900000">
              <a:off x="386366" y="3128644"/>
              <a:ext cx="466794" cy="2154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M1 E2</a:t>
              </a:r>
              <a:endParaRPr lang="ru-RU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3D626F53-5609-420E-85E7-B96B3A13CD46}"/>
                </a:ext>
              </a:extLst>
            </p:cNvPr>
            <p:cNvSpPr txBox="1"/>
            <p:nvPr/>
          </p:nvSpPr>
          <p:spPr>
            <a:xfrm rot="18900000">
              <a:off x="713296" y="3841245"/>
              <a:ext cx="466794" cy="2154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E2 M3</a:t>
              </a:r>
              <a:endParaRPr lang="ru-RU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4963075-D06C-4A42-86EB-608498153FDB}"/>
                </a:ext>
              </a:extLst>
            </p:cNvPr>
            <p:cNvSpPr txBox="1"/>
            <p:nvPr/>
          </p:nvSpPr>
          <p:spPr>
            <a:xfrm rot="18900000">
              <a:off x="587086" y="3504216"/>
              <a:ext cx="327334" cy="2154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M1</a:t>
              </a:r>
              <a:endParaRPr lang="ru-RU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F4B501F0-9FCB-4767-A1B6-1FA717B52233}"/>
                </a:ext>
              </a:extLst>
            </p:cNvPr>
            <p:cNvSpPr txBox="1"/>
            <p:nvPr/>
          </p:nvSpPr>
          <p:spPr>
            <a:xfrm rot="18900000">
              <a:off x="915691" y="4112169"/>
              <a:ext cx="327334" cy="2154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M2</a:t>
              </a:r>
              <a:endParaRPr lang="ru-RU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C3C216FF-632A-4697-AFC8-CE9EE6E5F7CF}"/>
                </a:ext>
              </a:extLst>
            </p:cNvPr>
            <p:cNvSpPr txBox="1"/>
            <p:nvPr/>
          </p:nvSpPr>
          <p:spPr>
            <a:xfrm rot="18900000">
              <a:off x="1067369" y="4873796"/>
              <a:ext cx="466794" cy="2154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M2 E3</a:t>
              </a:r>
              <a:endParaRPr lang="ru-RU" sz="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4425D9CB-6683-45EC-9CBD-EFF2200E5229}"/>
                </a:ext>
              </a:extLst>
            </p:cNvPr>
            <p:cNvSpPr txBox="1"/>
            <p:nvPr/>
          </p:nvSpPr>
          <p:spPr>
            <a:xfrm rot="18900000">
              <a:off x="1265141" y="4926225"/>
              <a:ext cx="298480" cy="2154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E2</a:t>
              </a:r>
              <a:endParaRPr lang="ru-RU" sz="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06CC9877-10F7-4004-A3AD-957F26B63763}"/>
                </a:ext>
              </a:extLst>
            </p:cNvPr>
            <p:cNvSpPr txBox="1"/>
            <p:nvPr/>
          </p:nvSpPr>
          <p:spPr>
            <a:xfrm rot="18900000">
              <a:off x="1425322" y="4931562"/>
              <a:ext cx="298480" cy="2154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E1</a:t>
              </a:r>
              <a:endParaRPr lang="ru-RU" sz="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C4375C2-42FC-4CDB-9C5F-C875336DA893}"/>
                </a:ext>
              </a:extLst>
            </p:cNvPr>
            <p:cNvSpPr txBox="1"/>
            <p:nvPr/>
          </p:nvSpPr>
          <p:spPr>
            <a:xfrm rot="18900000">
              <a:off x="1595495" y="4957771"/>
              <a:ext cx="466794" cy="2154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M1 E2</a:t>
              </a:r>
              <a:endParaRPr lang="ru-RU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C5467E16-98BF-4ABD-B736-BC446B89C83D}"/>
                </a:ext>
              </a:extLst>
            </p:cNvPr>
            <p:cNvSpPr txBox="1"/>
            <p:nvPr/>
          </p:nvSpPr>
          <p:spPr>
            <a:xfrm rot="18900000">
              <a:off x="1794258" y="5007301"/>
              <a:ext cx="298480" cy="2154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E1</a:t>
              </a:r>
              <a:endParaRPr lang="ru-RU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A2FFFE14-C9D0-4753-BA0E-DAE0A670A629}"/>
                </a:ext>
              </a:extLst>
            </p:cNvPr>
            <p:cNvSpPr txBox="1"/>
            <p:nvPr/>
          </p:nvSpPr>
          <p:spPr>
            <a:xfrm rot="18900000">
              <a:off x="1954973" y="5200729"/>
              <a:ext cx="298480" cy="2154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E1</a:t>
              </a:r>
              <a:endParaRPr lang="ru-RU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8" name="Прямая со стрелкой 187">
            <a:extLst>
              <a:ext uri="{FF2B5EF4-FFF2-40B4-BE49-F238E27FC236}">
                <a16:creationId xmlns:a16="http://schemas.microsoft.com/office/drawing/2014/main" id="{2DFCE14D-E1E8-4F19-B39B-60E43DE9A8EB}"/>
              </a:ext>
            </a:extLst>
          </p:cNvPr>
          <p:cNvCxnSpPr>
            <a:cxnSpLocks/>
          </p:cNvCxnSpPr>
          <p:nvPr/>
        </p:nvCxnSpPr>
        <p:spPr>
          <a:xfrm>
            <a:off x="1403261" y="2106930"/>
            <a:ext cx="0" cy="1120273"/>
          </a:xfrm>
          <a:prstGeom prst="straightConnector1">
            <a:avLst/>
          </a:prstGeom>
          <a:ln w="9525">
            <a:solidFill>
              <a:schemeClr val="accent5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 стрелкой 188">
            <a:extLst>
              <a:ext uri="{FF2B5EF4-FFF2-40B4-BE49-F238E27FC236}">
                <a16:creationId xmlns:a16="http://schemas.microsoft.com/office/drawing/2014/main" id="{4E9FEB81-5831-45A6-A3A8-B189397F9AB4}"/>
              </a:ext>
            </a:extLst>
          </p:cNvPr>
          <p:cNvCxnSpPr>
            <a:cxnSpLocks/>
          </p:cNvCxnSpPr>
          <p:nvPr/>
        </p:nvCxnSpPr>
        <p:spPr>
          <a:xfrm>
            <a:off x="1577837" y="2106930"/>
            <a:ext cx="0" cy="253142"/>
          </a:xfrm>
          <a:prstGeom prst="straightConnector1">
            <a:avLst/>
          </a:prstGeom>
          <a:ln w="9525">
            <a:solidFill>
              <a:schemeClr val="accent5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 стрелкой 192">
            <a:extLst>
              <a:ext uri="{FF2B5EF4-FFF2-40B4-BE49-F238E27FC236}">
                <a16:creationId xmlns:a16="http://schemas.microsoft.com/office/drawing/2014/main" id="{00B3240E-9A49-4B97-AEBD-3E6BDAA2CF3A}"/>
              </a:ext>
            </a:extLst>
          </p:cNvPr>
          <p:cNvCxnSpPr>
            <a:cxnSpLocks/>
          </p:cNvCxnSpPr>
          <p:nvPr/>
        </p:nvCxnSpPr>
        <p:spPr>
          <a:xfrm>
            <a:off x="1752413" y="2093940"/>
            <a:ext cx="0" cy="97036"/>
          </a:xfrm>
          <a:prstGeom prst="straightConnector1">
            <a:avLst/>
          </a:prstGeom>
          <a:ln w="9525">
            <a:solidFill>
              <a:schemeClr val="accent5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7545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52</Words>
  <Application>Microsoft Office PowerPoint</Application>
  <PresentationFormat>Произвольный</PresentationFormat>
  <Paragraphs>29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CAMPIT</dc:creator>
  <cp:lastModifiedBy>CAMPIT</cp:lastModifiedBy>
  <cp:revision>12</cp:revision>
  <dcterms:created xsi:type="dcterms:W3CDTF">2021-04-02T06:43:38Z</dcterms:created>
  <dcterms:modified xsi:type="dcterms:W3CDTF">2021-04-02T09:21:12Z</dcterms:modified>
</cp:coreProperties>
</file>