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060700" cy="233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>
        <p:scale>
          <a:sx n="150" d="100"/>
          <a:sy n="150" d="100"/>
        </p:scale>
        <p:origin x="2587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53" y="382954"/>
            <a:ext cx="2601595" cy="814658"/>
          </a:xfrm>
        </p:spPr>
        <p:txBody>
          <a:bodyPr anchor="b"/>
          <a:lstStyle>
            <a:lvl1pPr algn="ctr">
              <a:defRPr sz="200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88" y="1229029"/>
            <a:ext cx="2295525" cy="564952"/>
          </a:xfrm>
        </p:spPr>
        <p:txBody>
          <a:bodyPr/>
          <a:lstStyle>
            <a:lvl1pPr marL="0" indent="0" algn="ctr">
              <a:buNone/>
              <a:defRPr sz="803"/>
            </a:lvl1pPr>
            <a:lvl2pPr marL="153025" indent="0" algn="ctr">
              <a:buNone/>
              <a:defRPr sz="669"/>
            </a:lvl2pPr>
            <a:lvl3pPr marL="306050" indent="0" algn="ctr">
              <a:buNone/>
              <a:defRPr sz="602"/>
            </a:lvl3pPr>
            <a:lvl4pPr marL="459075" indent="0" algn="ctr">
              <a:buNone/>
              <a:defRPr sz="536"/>
            </a:lvl4pPr>
            <a:lvl5pPr marL="612099" indent="0" algn="ctr">
              <a:buNone/>
              <a:defRPr sz="536"/>
            </a:lvl5pPr>
            <a:lvl6pPr marL="765124" indent="0" algn="ctr">
              <a:buNone/>
              <a:defRPr sz="536"/>
            </a:lvl6pPr>
            <a:lvl7pPr marL="918149" indent="0" algn="ctr">
              <a:buNone/>
              <a:defRPr sz="536"/>
            </a:lvl7pPr>
            <a:lvl8pPr marL="1071174" indent="0" algn="ctr">
              <a:buNone/>
              <a:defRPr sz="536"/>
            </a:lvl8pPr>
            <a:lvl9pPr marL="1224199" indent="0" algn="ctr">
              <a:buNone/>
              <a:defRPr sz="536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FE07-1827-41F3-B662-0A763F4493D9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DC2A-CA2B-48EE-9D3E-0488FEFB8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98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FE07-1827-41F3-B662-0A763F4493D9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DC2A-CA2B-48EE-9D3E-0488FEFB8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76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0314" y="124582"/>
            <a:ext cx="659963" cy="19830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423" y="124582"/>
            <a:ext cx="1941632" cy="198302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FE07-1827-41F3-B662-0A763F4493D9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DC2A-CA2B-48EE-9D3E-0488FEFB8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79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FE07-1827-41F3-B662-0A763F4493D9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DC2A-CA2B-48EE-9D3E-0488FEFB8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26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29" y="583370"/>
            <a:ext cx="2639854" cy="973364"/>
          </a:xfrm>
        </p:spPr>
        <p:txBody>
          <a:bodyPr anchor="b"/>
          <a:lstStyle>
            <a:lvl1pPr>
              <a:defRPr sz="200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29" y="1565942"/>
            <a:ext cx="2639854" cy="511869"/>
          </a:xfrm>
        </p:spPr>
        <p:txBody>
          <a:bodyPr/>
          <a:lstStyle>
            <a:lvl1pPr marL="0" indent="0">
              <a:buNone/>
              <a:defRPr sz="803">
                <a:solidFill>
                  <a:schemeClr val="tx1"/>
                </a:solidFill>
              </a:defRPr>
            </a:lvl1pPr>
            <a:lvl2pPr marL="153025" indent="0">
              <a:buNone/>
              <a:defRPr sz="669">
                <a:solidFill>
                  <a:schemeClr val="tx1">
                    <a:tint val="75000"/>
                  </a:schemeClr>
                </a:solidFill>
              </a:defRPr>
            </a:lvl2pPr>
            <a:lvl3pPr marL="306050" indent="0">
              <a:buNone/>
              <a:defRPr sz="602">
                <a:solidFill>
                  <a:schemeClr val="tx1">
                    <a:tint val="75000"/>
                  </a:schemeClr>
                </a:solidFill>
              </a:defRPr>
            </a:lvl3pPr>
            <a:lvl4pPr marL="459075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4pPr>
            <a:lvl5pPr marL="612099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5pPr>
            <a:lvl6pPr marL="765124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6pPr>
            <a:lvl7pPr marL="918149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7pPr>
            <a:lvl8pPr marL="1071174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8pPr>
            <a:lvl9pPr marL="1224199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FE07-1827-41F3-B662-0A763F4493D9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DC2A-CA2B-48EE-9D3E-0488FEFB8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03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423" y="622910"/>
            <a:ext cx="1300798" cy="148469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479" y="622910"/>
            <a:ext cx="1300798" cy="148469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FE07-1827-41F3-B662-0A763F4493D9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DC2A-CA2B-48EE-9D3E-0488FEFB8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49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124583"/>
            <a:ext cx="2639854" cy="4522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822" y="573619"/>
            <a:ext cx="1294819" cy="281122"/>
          </a:xfrm>
        </p:spPr>
        <p:txBody>
          <a:bodyPr anchor="b"/>
          <a:lstStyle>
            <a:lvl1pPr marL="0" indent="0">
              <a:buNone/>
              <a:defRPr sz="803" b="1"/>
            </a:lvl1pPr>
            <a:lvl2pPr marL="153025" indent="0">
              <a:buNone/>
              <a:defRPr sz="669" b="1"/>
            </a:lvl2pPr>
            <a:lvl3pPr marL="306050" indent="0">
              <a:buNone/>
              <a:defRPr sz="602" b="1"/>
            </a:lvl3pPr>
            <a:lvl4pPr marL="459075" indent="0">
              <a:buNone/>
              <a:defRPr sz="536" b="1"/>
            </a:lvl4pPr>
            <a:lvl5pPr marL="612099" indent="0">
              <a:buNone/>
              <a:defRPr sz="536" b="1"/>
            </a:lvl5pPr>
            <a:lvl6pPr marL="765124" indent="0">
              <a:buNone/>
              <a:defRPr sz="536" b="1"/>
            </a:lvl6pPr>
            <a:lvl7pPr marL="918149" indent="0">
              <a:buNone/>
              <a:defRPr sz="536" b="1"/>
            </a:lvl7pPr>
            <a:lvl8pPr marL="1071174" indent="0">
              <a:buNone/>
              <a:defRPr sz="536" b="1"/>
            </a:lvl8pPr>
            <a:lvl9pPr marL="1224199" indent="0">
              <a:buNone/>
              <a:defRPr sz="53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822" y="854741"/>
            <a:ext cx="1294819" cy="12571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480" y="573619"/>
            <a:ext cx="1301196" cy="281122"/>
          </a:xfrm>
        </p:spPr>
        <p:txBody>
          <a:bodyPr anchor="b"/>
          <a:lstStyle>
            <a:lvl1pPr marL="0" indent="0">
              <a:buNone/>
              <a:defRPr sz="803" b="1"/>
            </a:lvl1pPr>
            <a:lvl2pPr marL="153025" indent="0">
              <a:buNone/>
              <a:defRPr sz="669" b="1"/>
            </a:lvl2pPr>
            <a:lvl3pPr marL="306050" indent="0">
              <a:buNone/>
              <a:defRPr sz="602" b="1"/>
            </a:lvl3pPr>
            <a:lvl4pPr marL="459075" indent="0">
              <a:buNone/>
              <a:defRPr sz="536" b="1"/>
            </a:lvl4pPr>
            <a:lvl5pPr marL="612099" indent="0">
              <a:buNone/>
              <a:defRPr sz="536" b="1"/>
            </a:lvl5pPr>
            <a:lvl6pPr marL="765124" indent="0">
              <a:buNone/>
              <a:defRPr sz="536" b="1"/>
            </a:lvl6pPr>
            <a:lvl7pPr marL="918149" indent="0">
              <a:buNone/>
              <a:defRPr sz="536" b="1"/>
            </a:lvl7pPr>
            <a:lvl8pPr marL="1071174" indent="0">
              <a:buNone/>
              <a:defRPr sz="536" b="1"/>
            </a:lvl8pPr>
            <a:lvl9pPr marL="1224199" indent="0">
              <a:buNone/>
              <a:defRPr sz="53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480" y="854741"/>
            <a:ext cx="1301196" cy="12571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FE07-1827-41F3-B662-0A763F4493D9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DC2A-CA2B-48EE-9D3E-0488FEFB8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17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FE07-1827-41F3-B662-0A763F4493D9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DC2A-CA2B-48EE-9D3E-0488FEFB8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42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FE07-1827-41F3-B662-0A763F4493D9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DC2A-CA2B-48EE-9D3E-0488FEFB8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29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155998"/>
            <a:ext cx="987155" cy="545994"/>
          </a:xfrm>
        </p:spPr>
        <p:txBody>
          <a:bodyPr anchor="b"/>
          <a:lstStyle>
            <a:lvl1pPr>
              <a:defRPr sz="107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196" y="336914"/>
            <a:ext cx="1549479" cy="1662899"/>
          </a:xfrm>
        </p:spPr>
        <p:txBody>
          <a:bodyPr/>
          <a:lstStyle>
            <a:lvl1pPr>
              <a:defRPr sz="1071"/>
            </a:lvl1pPr>
            <a:lvl2pPr>
              <a:defRPr sz="937"/>
            </a:lvl2pPr>
            <a:lvl3pPr>
              <a:defRPr sz="803"/>
            </a:lvl3pPr>
            <a:lvl4pPr>
              <a:defRPr sz="669"/>
            </a:lvl4pPr>
            <a:lvl5pPr>
              <a:defRPr sz="669"/>
            </a:lvl5pPr>
            <a:lvl6pPr>
              <a:defRPr sz="669"/>
            </a:lvl6pPr>
            <a:lvl7pPr>
              <a:defRPr sz="669"/>
            </a:lvl7pPr>
            <a:lvl8pPr>
              <a:defRPr sz="669"/>
            </a:lvl8pPr>
            <a:lvl9pPr>
              <a:defRPr sz="669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701992"/>
            <a:ext cx="987155" cy="1300528"/>
          </a:xfrm>
        </p:spPr>
        <p:txBody>
          <a:bodyPr/>
          <a:lstStyle>
            <a:lvl1pPr marL="0" indent="0">
              <a:buNone/>
              <a:defRPr sz="536"/>
            </a:lvl1pPr>
            <a:lvl2pPr marL="153025" indent="0">
              <a:buNone/>
              <a:defRPr sz="469"/>
            </a:lvl2pPr>
            <a:lvl3pPr marL="306050" indent="0">
              <a:buNone/>
              <a:defRPr sz="402"/>
            </a:lvl3pPr>
            <a:lvl4pPr marL="459075" indent="0">
              <a:buNone/>
              <a:defRPr sz="335"/>
            </a:lvl4pPr>
            <a:lvl5pPr marL="612099" indent="0">
              <a:buNone/>
              <a:defRPr sz="335"/>
            </a:lvl5pPr>
            <a:lvl6pPr marL="765124" indent="0">
              <a:buNone/>
              <a:defRPr sz="335"/>
            </a:lvl6pPr>
            <a:lvl7pPr marL="918149" indent="0">
              <a:buNone/>
              <a:defRPr sz="335"/>
            </a:lvl7pPr>
            <a:lvl8pPr marL="1071174" indent="0">
              <a:buNone/>
              <a:defRPr sz="335"/>
            </a:lvl8pPr>
            <a:lvl9pPr marL="1224199" indent="0">
              <a:buNone/>
              <a:defRPr sz="33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FE07-1827-41F3-B662-0A763F4493D9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DC2A-CA2B-48EE-9D3E-0488FEFB8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06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155998"/>
            <a:ext cx="987155" cy="545994"/>
          </a:xfrm>
        </p:spPr>
        <p:txBody>
          <a:bodyPr anchor="b"/>
          <a:lstStyle>
            <a:lvl1pPr>
              <a:defRPr sz="107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1196" y="336914"/>
            <a:ext cx="1549479" cy="1662899"/>
          </a:xfrm>
        </p:spPr>
        <p:txBody>
          <a:bodyPr anchor="t"/>
          <a:lstStyle>
            <a:lvl1pPr marL="0" indent="0">
              <a:buNone/>
              <a:defRPr sz="1071"/>
            </a:lvl1pPr>
            <a:lvl2pPr marL="153025" indent="0">
              <a:buNone/>
              <a:defRPr sz="937"/>
            </a:lvl2pPr>
            <a:lvl3pPr marL="306050" indent="0">
              <a:buNone/>
              <a:defRPr sz="803"/>
            </a:lvl3pPr>
            <a:lvl4pPr marL="459075" indent="0">
              <a:buNone/>
              <a:defRPr sz="669"/>
            </a:lvl4pPr>
            <a:lvl5pPr marL="612099" indent="0">
              <a:buNone/>
              <a:defRPr sz="669"/>
            </a:lvl5pPr>
            <a:lvl6pPr marL="765124" indent="0">
              <a:buNone/>
              <a:defRPr sz="669"/>
            </a:lvl6pPr>
            <a:lvl7pPr marL="918149" indent="0">
              <a:buNone/>
              <a:defRPr sz="669"/>
            </a:lvl7pPr>
            <a:lvl8pPr marL="1071174" indent="0">
              <a:buNone/>
              <a:defRPr sz="669"/>
            </a:lvl8pPr>
            <a:lvl9pPr marL="1224199" indent="0">
              <a:buNone/>
              <a:defRPr sz="669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701992"/>
            <a:ext cx="987155" cy="1300528"/>
          </a:xfrm>
        </p:spPr>
        <p:txBody>
          <a:bodyPr/>
          <a:lstStyle>
            <a:lvl1pPr marL="0" indent="0">
              <a:buNone/>
              <a:defRPr sz="536"/>
            </a:lvl1pPr>
            <a:lvl2pPr marL="153025" indent="0">
              <a:buNone/>
              <a:defRPr sz="469"/>
            </a:lvl2pPr>
            <a:lvl3pPr marL="306050" indent="0">
              <a:buNone/>
              <a:defRPr sz="402"/>
            </a:lvl3pPr>
            <a:lvl4pPr marL="459075" indent="0">
              <a:buNone/>
              <a:defRPr sz="335"/>
            </a:lvl4pPr>
            <a:lvl5pPr marL="612099" indent="0">
              <a:buNone/>
              <a:defRPr sz="335"/>
            </a:lvl5pPr>
            <a:lvl6pPr marL="765124" indent="0">
              <a:buNone/>
              <a:defRPr sz="335"/>
            </a:lvl6pPr>
            <a:lvl7pPr marL="918149" indent="0">
              <a:buNone/>
              <a:defRPr sz="335"/>
            </a:lvl7pPr>
            <a:lvl8pPr marL="1071174" indent="0">
              <a:buNone/>
              <a:defRPr sz="335"/>
            </a:lvl8pPr>
            <a:lvl9pPr marL="1224199" indent="0">
              <a:buNone/>
              <a:defRPr sz="33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FE07-1827-41F3-B662-0A763F4493D9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DC2A-CA2B-48EE-9D3E-0488FEFB8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15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423" y="124583"/>
            <a:ext cx="2639854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3" y="622910"/>
            <a:ext cx="2639854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423" y="2168811"/>
            <a:ext cx="688658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CFE07-1827-41F3-B662-0A763F4493D9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857" y="2168811"/>
            <a:ext cx="1032986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619" y="2168811"/>
            <a:ext cx="688658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7DC2A-CA2B-48EE-9D3E-0488FEFB8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26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06050" rtl="0" eaLnBrk="1" latinLnBrk="0" hangingPunct="1">
        <a:lnSpc>
          <a:spcPct val="90000"/>
        </a:lnSpc>
        <a:spcBef>
          <a:spcPct val="0"/>
        </a:spcBef>
        <a:buNone/>
        <a:defRPr sz="1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512" indent="-76512" algn="l" defTabSz="306050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1pPr>
      <a:lvl2pPr marL="22953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382562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9" kern="1200">
          <a:solidFill>
            <a:schemeClr val="tx1"/>
          </a:solidFill>
          <a:latin typeface="+mn-lt"/>
          <a:ea typeface="+mn-ea"/>
          <a:cs typeface="+mn-cs"/>
        </a:defRPr>
      </a:lvl3pPr>
      <a:lvl4pPr marL="53558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4pPr>
      <a:lvl5pPr marL="688612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5pPr>
      <a:lvl6pPr marL="84163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6pPr>
      <a:lvl7pPr marL="994661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7pPr>
      <a:lvl8pPr marL="1147686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8pPr>
      <a:lvl9pPr marL="1300711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1pPr>
      <a:lvl2pPr marL="153025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2pPr>
      <a:lvl3pPr marL="306050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3pPr>
      <a:lvl4pPr marL="459075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4pPr>
      <a:lvl5pPr marL="61209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5pPr>
      <a:lvl6pPr marL="765124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6pPr>
      <a:lvl7pPr marL="91814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7pPr>
      <a:lvl8pPr marL="1071174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8pPr>
      <a:lvl9pPr marL="122419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1D714F4F-5DC8-4677-B58D-C8A465328248}"/>
              </a:ext>
            </a:extLst>
          </p:cNvPr>
          <p:cNvGrpSpPr/>
          <p:nvPr/>
        </p:nvGrpSpPr>
        <p:grpSpPr>
          <a:xfrm>
            <a:off x="232018" y="134423"/>
            <a:ext cx="2453681" cy="1603251"/>
            <a:chOff x="121879" y="554987"/>
            <a:chExt cx="2453681" cy="1603251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E6575BA7-C730-4C57-96BB-5738A4A2FDCF}"/>
                </a:ext>
              </a:extLst>
            </p:cNvPr>
            <p:cNvSpPr/>
            <p:nvPr/>
          </p:nvSpPr>
          <p:spPr>
            <a:xfrm>
              <a:off x="121879" y="1018962"/>
              <a:ext cx="468546" cy="46854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3E3D6B91-9DEF-45F9-A189-CDBA06D34D3F}"/>
                </a:ext>
              </a:extLst>
            </p:cNvPr>
            <p:cNvSpPr/>
            <p:nvPr/>
          </p:nvSpPr>
          <p:spPr>
            <a:xfrm>
              <a:off x="1850800" y="554987"/>
              <a:ext cx="346570" cy="34657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44158D8F-E4D8-4A6B-BA61-695ECD1EEB19}"/>
                </a:ext>
              </a:extLst>
            </p:cNvPr>
            <p:cNvSpPr/>
            <p:nvPr/>
          </p:nvSpPr>
          <p:spPr>
            <a:xfrm>
              <a:off x="1480312" y="1062990"/>
              <a:ext cx="1095248" cy="1095248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F62D3AB7-021D-4285-A4FC-953764C19B61}"/>
                </a:ext>
              </a:extLst>
            </p:cNvPr>
            <p:cNvCxnSpPr>
              <a:cxnSpLocks/>
            </p:cNvCxnSpPr>
            <p:nvPr/>
          </p:nvCxnSpPr>
          <p:spPr>
            <a:xfrm>
              <a:off x="2027936" y="721360"/>
              <a:ext cx="0" cy="889254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E770F0F4-5695-4C72-90AF-23E387E88C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0" y="721360"/>
              <a:ext cx="1672336" cy="531876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E3A15B4C-F994-4BC7-B598-488528DD02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601" y="1253236"/>
              <a:ext cx="1672334" cy="357377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84C0FEE7-3F98-40EB-9182-4BAE125E97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1" y="1199897"/>
              <a:ext cx="1672334" cy="53341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262185C-E53E-48AD-8827-81D962312D51}"/>
                </a:ext>
              </a:extLst>
            </p:cNvPr>
            <p:cNvSpPr txBox="1"/>
            <p:nvPr/>
          </p:nvSpPr>
          <p:spPr>
            <a:xfrm>
              <a:off x="1199049" y="98411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C048E5-DE1A-4BE7-9A44-226A0E2F569B}"/>
                </a:ext>
              </a:extLst>
            </p:cNvPr>
            <p:cNvSpPr txBox="1"/>
            <p:nvPr/>
          </p:nvSpPr>
          <p:spPr>
            <a:xfrm>
              <a:off x="1199049" y="623824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6155F26-8EBA-470A-9EF6-6D042E78AF19}"/>
                </a:ext>
              </a:extLst>
            </p:cNvPr>
            <p:cNvSpPr txBox="1"/>
            <p:nvPr/>
          </p:nvSpPr>
          <p:spPr>
            <a:xfrm>
              <a:off x="1199049" y="1456366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5E0EB4-7BE9-43EE-974A-6E454262CA66}"/>
                </a:ext>
              </a:extLst>
            </p:cNvPr>
            <p:cNvSpPr txBox="1"/>
            <p:nvPr/>
          </p:nvSpPr>
          <p:spPr>
            <a:xfrm>
              <a:off x="2033907" y="830764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2B9A019-F755-473F-8F00-407EF176D2F1}"/>
              </a:ext>
            </a:extLst>
          </p:cNvPr>
          <p:cNvSpPr txBox="1"/>
          <p:nvPr/>
        </p:nvSpPr>
        <p:spPr>
          <a:xfrm>
            <a:off x="354461" y="183826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ru-RU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514192-1D07-4234-8682-740F22E38194}"/>
              </a:ext>
            </a:extLst>
          </p:cNvPr>
          <p:cNvSpPr txBox="1"/>
          <p:nvPr/>
        </p:nvSpPr>
        <p:spPr>
          <a:xfrm>
            <a:off x="1901867" y="1855354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6EB86E-61E5-464F-8373-7582C861172E}"/>
              </a:ext>
            </a:extLst>
          </p:cNvPr>
          <p:cNvSpPr txBox="1"/>
          <p:nvPr/>
        </p:nvSpPr>
        <p:spPr>
          <a:xfrm>
            <a:off x="2059087" y="1304297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ru-RU" sz="14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0D322A-4A89-4F20-9934-8EA70B1E2421}"/>
              </a:ext>
            </a:extLst>
          </p:cNvPr>
          <p:cNvSpPr txBox="1"/>
          <p:nvPr/>
        </p:nvSpPr>
        <p:spPr>
          <a:xfrm>
            <a:off x="2078142" y="8070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1400" i="1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9620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8</Words>
  <Application>Microsoft Office PowerPoint</Application>
  <PresentationFormat>Произвольный</PresentationFormat>
  <Paragraphs>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CAMPIT</dc:creator>
  <cp:lastModifiedBy>CAMPIT</cp:lastModifiedBy>
  <cp:revision>3</cp:revision>
  <dcterms:created xsi:type="dcterms:W3CDTF">2021-04-21T08:41:34Z</dcterms:created>
  <dcterms:modified xsi:type="dcterms:W3CDTF">2021-04-21T09:01:15Z</dcterms:modified>
</cp:coreProperties>
</file>