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azbekov" initials="u" lastIdx="1" clrIdx="0">
    <p:extLst>
      <p:ext uri="{19B8F6BF-5375-455C-9EA6-DF929625EA0E}">
        <p15:presenceInfo xmlns:p15="http://schemas.microsoft.com/office/powerpoint/2012/main" userId="urazbe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260" d="100"/>
          <a:sy n="260" d="100"/>
        </p:scale>
        <p:origin x="16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353596"/>
            <a:ext cx="2700338" cy="752205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134809"/>
            <a:ext cx="2700338" cy="521642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6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1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15032"/>
            <a:ext cx="776347" cy="18309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15032"/>
            <a:ext cx="2284035" cy="18309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0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2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538647"/>
            <a:ext cx="3105388" cy="898744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445894"/>
            <a:ext cx="3105388" cy="472628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9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575157"/>
            <a:ext cx="1530191" cy="13708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575157"/>
            <a:ext cx="1530191" cy="13708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2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15031"/>
            <a:ext cx="3105388" cy="41761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529645"/>
            <a:ext cx="1523159" cy="259570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789215"/>
            <a:ext cx="1523159" cy="11608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529645"/>
            <a:ext cx="1530660" cy="259570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789215"/>
            <a:ext cx="1530660" cy="11608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8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6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44039"/>
            <a:ext cx="1161239" cy="504137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11085"/>
            <a:ext cx="1822728" cy="1535418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48176"/>
            <a:ext cx="1161239" cy="120082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0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44039"/>
            <a:ext cx="1161239" cy="504137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11085"/>
            <a:ext cx="1822728" cy="1535418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48176"/>
            <a:ext cx="1161239" cy="120082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15031"/>
            <a:ext cx="3105388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575157"/>
            <a:ext cx="3105388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002545"/>
            <a:ext cx="81010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CFF3D-63E4-4244-8375-4B6A5DC62FE1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002545"/>
            <a:ext cx="121515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002545"/>
            <a:ext cx="81010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262E-4E36-4643-90E7-F3869208B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95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0AA33C67-DA91-4D35-B458-61CE14C5435D}"/>
              </a:ext>
            </a:extLst>
          </p:cNvPr>
          <p:cNvSpPr>
            <a:spLocks noChangeAspect="1"/>
          </p:cNvSpPr>
          <p:nvPr/>
        </p:nvSpPr>
        <p:spPr>
          <a:xfrm>
            <a:off x="297983" y="403989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D5C320B-7A68-4CDC-A25B-AD677D2E0B12}"/>
              </a:ext>
            </a:extLst>
          </p:cNvPr>
          <p:cNvSpPr/>
          <p:nvPr/>
        </p:nvSpPr>
        <p:spPr>
          <a:xfrm>
            <a:off x="2033298" y="187806"/>
            <a:ext cx="1419803" cy="14198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CE319DF-9780-4C19-871A-0AC56172A3E6}"/>
              </a:ext>
            </a:extLst>
          </p:cNvPr>
          <p:cNvCxnSpPr>
            <a:cxnSpLocks/>
          </p:cNvCxnSpPr>
          <p:nvPr/>
        </p:nvCxnSpPr>
        <p:spPr>
          <a:xfrm>
            <a:off x="791701" y="897707"/>
            <a:ext cx="1925516" cy="0"/>
          </a:xfrm>
          <a:prstGeom prst="straightConnector1">
            <a:avLst/>
          </a:prstGeom>
          <a:ln w="15875" cap="rnd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1683A87-E23D-4650-B9FE-6112057C6E6E}"/>
              </a:ext>
            </a:extLst>
          </p:cNvPr>
          <p:cNvCxnSpPr>
            <a:cxnSpLocks/>
          </p:cNvCxnSpPr>
          <p:nvPr/>
        </p:nvCxnSpPr>
        <p:spPr>
          <a:xfrm flipV="1">
            <a:off x="791701" y="589932"/>
            <a:ext cx="251653" cy="307777"/>
          </a:xfrm>
          <a:prstGeom prst="straightConnector1">
            <a:avLst/>
          </a:prstGeom>
          <a:ln w="15875" cap="rnd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44BD8DE-BF2C-4407-9EA6-3C5F4418F943}"/>
              </a:ext>
            </a:extLst>
          </p:cNvPr>
          <p:cNvCxnSpPr>
            <a:cxnSpLocks/>
          </p:cNvCxnSpPr>
          <p:nvPr/>
        </p:nvCxnSpPr>
        <p:spPr>
          <a:xfrm flipH="1" flipV="1">
            <a:off x="2403857" y="431913"/>
            <a:ext cx="313360" cy="465794"/>
          </a:xfrm>
          <a:prstGeom prst="straightConnector1">
            <a:avLst/>
          </a:prstGeom>
          <a:ln w="15875" cap="rnd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EF2AF37-594A-4115-9F4D-B2499E51A300}"/>
              </a:ext>
            </a:extLst>
          </p:cNvPr>
          <p:cNvCxnSpPr>
            <a:cxnSpLocks/>
          </p:cNvCxnSpPr>
          <p:nvPr/>
        </p:nvCxnSpPr>
        <p:spPr>
          <a:xfrm flipV="1">
            <a:off x="1057785" y="431913"/>
            <a:ext cx="1346072" cy="158018"/>
          </a:xfrm>
          <a:prstGeom prst="straightConnector1">
            <a:avLst/>
          </a:prstGeom>
          <a:ln w="15875" cap="rnd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8B4CBA-A99B-44B0-BD0E-E2F7F589B98E}"/>
              </a:ext>
            </a:extLst>
          </p:cNvPr>
          <p:cNvSpPr txBox="1"/>
          <p:nvPr/>
        </p:nvSpPr>
        <p:spPr>
          <a:xfrm>
            <a:off x="1603222" y="897707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endParaRPr lang="ru-RU" sz="1400" b="1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28A34-7DDA-4767-89BB-DE3A6738B282}"/>
              </a:ext>
            </a:extLst>
          </p:cNvPr>
          <p:cNvSpPr txBox="1"/>
          <p:nvPr/>
        </p:nvSpPr>
        <p:spPr>
          <a:xfrm>
            <a:off x="1483436" y="11017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aA</a:t>
            </a:r>
            <a:endParaRPr lang="ru-RU" sz="1400" i="1" baseline="-25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EA4A6C-F192-452C-B23A-879525C7B076}"/>
              </a:ext>
            </a:extLst>
          </p:cNvPr>
          <p:cNvSpPr txBox="1"/>
          <p:nvPr/>
        </p:nvSpPr>
        <p:spPr>
          <a:xfrm>
            <a:off x="618226" y="487793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400" i="1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endParaRPr lang="ru-RU" sz="1400" i="1" baseline="-25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995931-54B8-4F1F-8DF4-934C341A35CA}"/>
              </a:ext>
            </a:extLst>
          </p:cNvPr>
          <p:cNvSpPr txBox="1"/>
          <p:nvPr/>
        </p:nvSpPr>
        <p:spPr>
          <a:xfrm>
            <a:off x="2619598" y="40398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endParaRPr lang="ru-RU" sz="1400" i="1" baseline="-25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51C95-45CC-4C32-844B-C0DFDECBBA9F}"/>
              </a:ext>
            </a:extLst>
          </p:cNvPr>
          <p:cNvSpPr txBox="1"/>
          <p:nvPr/>
        </p:nvSpPr>
        <p:spPr>
          <a:xfrm>
            <a:off x="368111" y="1620620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projectile </a:t>
            </a:r>
            <a:r>
              <a:rPr lang="en-US" sz="1100" i="1" dirty="0">
                <a:latin typeface="Palatino Linotype" panose="02040502050505030304" pitchFamily="18" charset="0"/>
              </a:rPr>
              <a:t>a</a:t>
            </a:r>
            <a:endParaRPr lang="ru-RU" sz="1100" i="1" dirty="0">
              <a:latin typeface="Palatino Linotype" panose="0204050205050503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26B9FA-E3FE-455C-A425-6BAA90DDFCE4}"/>
              </a:ext>
            </a:extLst>
          </p:cNvPr>
          <p:cNvSpPr txBox="1"/>
          <p:nvPr/>
        </p:nvSpPr>
        <p:spPr>
          <a:xfrm>
            <a:off x="2343450" y="1620620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target </a:t>
            </a:r>
            <a:r>
              <a:rPr lang="en-US" sz="1100" i="1" dirty="0">
                <a:latin typeface="Palatino Linotype" panose="02040502050505030304" pitchFamily="18" charset="0"/>
              </a:rPr>
              <a:t>A</a:t>
            </a:r>
            <a:endParaRPr lang="ru-RU" sz="1100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61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8</Words>
  <Application>Microsoft Office PowerPoint</Application>
  <PresentationFormat>Произвольный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urazbekov</dc:creator>
  <cp:lastModifiedBy>urazbekov</cp:lastModifiedBy>
  <cp:revision>7</cp:revision>
  <dcterms:created xsi:type="dcterms:W3CDTF">2020-09-25T09:17:32Z</dcterms:created>
  <dcterms:modified xsi:type="dcterms:W3CDTF">2020-09-25T14:24:34Z</dcterms:modified>
</cp:coreProperties>
</file>