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287" d="100"/>
          <a:sy n="287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96"/>
            <a:ext cx="323969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34809"/>
            <a:ext cx="323969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15032"/>
            <a:ext cx="931411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15032"/>
            <a:ext cx="2740239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538647"/>
            <a:ext cx="37256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445894"/>
            <a:ext cx="37256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75157"/>
            <a:ext cx="183582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75157"/>
            <a:ext cx="183582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15031"/>
            <a:ext cx="3725645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29645"/>
            <a:ext cx="1827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89215"/>
            <a:ext cx="182738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529645"/>
            <a:ext cx="1836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89215"/>
            <a:ext cx="183638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9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11085"/>
            <a:ext cx="218679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11085"/>
            <a:ext cx="218679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9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15031"/>
            <a:ext cx="372564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75157"/>
            <a:ext cx="37256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002545"/>
            <a:ext cx="14578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FCCDD54-47D7-2549-95B6-4DDF9917A812}"/>
              </a:ext>
            </a:extLst>
          </p:cNvPr>
          <p:cNvGrpSpPr/>
          <p:nvPr/>
        </p:nvGrpSpPr>
        <p:grpSpPr>
          <a:xfrm>
            <a:off x="206412" y="209546"/>
            <a:ext cx="1710355" cy="1493590"/>
            <a:chOff x="206412" y="209546"/>
            <a:chExt cx="1710355" cy="14935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F86931-226B-0849-8184-8F07B5FE4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82" y="229673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4464EF-637F-3E4C-B19A-E3565AA007E3}"/>
                </a:ext>
              </a:extLst>
            </p:cNvPr>
            <p:cNvSpPr/>
            <p:nvPr/>
          </p:nvSpPr>
          <p:spPr>
            <a:xfrm>
              <a:off x="206412" y="1125121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F4FB0C-808A-D043-8E97-F359F08FDF85}"/>
                </a:ext>
              </a:extLst>
            </p:cNvPr>
            <p:cNvSpPr/>
            <p:nvPr/>
          </p:nvSpPr>
          <p:spPr>
            <a:xfrm>
              <a:off x="1338752" y="1125121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A3C70A-229B-FF48-A31F-32426D7A5E48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" y="1414128"/>
              <a:ext cx="113234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B4AE25-34E1-0E49-8520-A22CDE8ED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589" y="518680"/>
              <a:ext cx="0" cy="89544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B5E178-6286-914B-94F8-0A21827514D0}"/>
                </a:ext>
              </a:extLst>
            </p:cNvPr>
            <p:cNvCxnSpPr>
              <a:cxnSpLocks/>
              <a:stCxn id="4" idx="6"/>
              <a:endCxn id="21" idx="7"/>
            </p:cNvCxnSpPr>
            <p:nvPr/>
          </p:nvCxnSpPr>
          <p:spPr>
            <a:xfrm flipH="1">
              <a:off x="1093381" y="518681"/>
              <a:ext cx="257216" cy="46334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525A6E-AE25-6948-B4C9-9878C51CA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017" y="518681"/>
              <a:ext cx="29493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59D928-D986-2845-AD42-8EBD5C4A63DE}"/>
                </a:ext>
              </a:extLst>
            </p:cNvPr>
            <p:cNvSpPr/>
            <p:nvPr/>
          </p:nvSpPr>
          <p:spPr>
            <a:xfrm>
              <a:off x="1002331" y="966406"/>
              <a:ext cx="106672" cy="10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8230D3-C175-2741-8C46-2C3679BECF3B}"/>
                </a:ext>
              </a:extLst>
            </p:cNvPr>
            <p:cNvSpPr txBox="1"/>
            <p:nvPr/>
          </p:nvSpPr>
          <p:spPr>
            <a:xfrm>
              <a:off x="648760" y="86742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Palatino" pitchFamily="2" charset="77"/>
                  <a:ea typeface="Palatino" pitchFamily="2" charset="77"/>
                </a:rPr>
                <a:t>cm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B13E65-B3C2-DA49-BC80-CF2BE1AC80EE}"/>
                </a:ext>
              </a:extLst>
            </p:cNvPr>
            <p:cNvSpPr txBox="1"/>
            <p:nvPr/>
          </p:nvSpPr>
          <p:spPr>
            <a:xfrm>
              <a:off x="1040765" y="1111107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Palatino" pitchFamily="2" charset="77"/>
                  <a:ea typeface="Palatino" pitchFamily="2" charset="77"/>
                </a:rPr>
                <a:t>y</a:t>
              </a:r>
              <a:r>
                <a:rPr lang="en-US" sz="1200" baseline="-25000" dirty="0" err="1">
                  <a:latin typeface="Palatino" pitchFamily="2" charset="77"/>
                  <a:ea typeface="Palatino" pitchFamily="2" charset="77"/>
                </a:rPr>
                <a:t>k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D9CCFA-C087-8744-AA2E-E328295DDA07}"/>
                </a:ext>
              </a:extLst>
            </p:cNvPr>
            <p:cNvSpPr txBox="1"/>
            <p:nvPr/>
          </p:nvSpPr>
          <p:spPr>
            <a:xfrm>
              <a:off x="1047115" y="140003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Palatino" pitchFamily="2" charset="77"/>
                  <a:ea typeface="Palatino" pitchFamily="2" charset="77"/>
                </a:rPr>
                <a:t>x</a:t>
              </a:r>
              <a:r>
                <a:rPr lang="en-US" sz="1200" baseline="-25000" dirty="0" err="1">
                  <a:latin typeface="Palatino" pitchFamily="2" charset="77"/>
                  <a:ea typeface="Palatino" pitchFamily="2" charset="77"/>
                </a:rPr>
                <a:t>k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55707-EF02-B440-B0C0-974C48DEFC85}"/>
                </a:ext>
              </a:extLst>
            </p:cNvPr>
            <p:cNvSpPr/>
            <p:nvPr/>
          </p:nvSpPr>
          <p:spPr>
            <a:xfrm>
              <a:off x="1167300" y="721232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Palatino" pitchFamily="2" charset="77"/>
                  <a:ea typeface="Palatino" pitchFamily="2" charset="77"/>
                </a:rPr>
                <a:t>R</a:t>
              </a:r>
              <a:endParaRPr lang="ru-RU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E28041-4CAE-9B46-8482-B77ABE593359}"/>
                </a:ext>
              </a:extLst>
            </p:cNvPr>
            <p:cNvSpPr txBox="1"/>
            <p:nvPr/>
          </p:nvSpPr>
          <p:spPr>
            <a:xfrm>
              <a:off x="871526" y="2943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p</a:t>
              </a:r>
              <a:endParaRPr lang="ru-RU" sz="1200" i="1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19D636-3C57-764E-8C40-587CEEB5FB8D}"/>
                </a:ext>
              </a:extLst>
            </p:cNvPr>
            <p:cNvSpPr txBox="1"/>
            <p:nvPr/>
          </p:nvSpPr>
          <p:spPr>
            <a:xfrm>
              <a:off x="289905" y="1209769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q</a:t>
              </a:r>
              <a:endParaRPr lang="ru-RU" sz="1200" i="1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5EEF4-3877-054B-AF13-C1C3971994E5}"/>
                </a:ext>
              </a:extLst>
            </p:cNvPr>
            <p:cNvSpPr txBox="1"/>
            <p:nvPr/>
          </p:nvSpPr>
          <p:spPr>
            <a:xfrm>
              <a:off x="1588952" y="1275595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k</a:t>
              </a:r>
              <a:endParaRPr lang="ru-RU" sz="1200" i="1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4E9927-1D8A-EC4B-ACD0-A00C6FEDFD94}"/>
                </a:ext>
              </a:extLst>
            </p:cNvPr>
            <p:cNvSpPr txBox="1"/>
            <p:nvPr/>
          </p:nvSpPr>
          <p:spPr>
            <a:xfrm>
              <a:off x="1040765" y="209546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Palatino" pitchFamily="2" charset="77"/>
                  <a:ea typeface="Palatino" pitchFamily="2" charset="77"/>
                </a:rPr>
                <a:t>r</a:t>
              </a:r>
              <a:endParaRPr lang="ru-RU" sz="1200" b="1" dirty="0">
                <a:latin typeface="Palatino" pitchFamily="2" charset="77"/>
                <a:ea typeface="Palatino" pitchFamily="2" charset="7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72BD028-FBA6-F044-94DA-618851773D4B}"/>
              </a:ext>
            </a:extLst>
          </p:cNvPr>
          <p:cNvSpPr txBox="1"/>
          <p:nvPr/>
        </p:nvSpPr>
        <p:spPr>
          <a:xfrm>
            <a:off x="747240" y="184166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(k, </a:t>
            </a:r>
            <a:r>
              <a:rPr lang="en-US" sz="1200" dirty="0" err="1">
                <a:latin typeface="Palatino" pitchFamily="2" charset="77"/>
                <a:ea typeface="Palatino" pitchFamily="2" charset="77"/>
              </a:rPr>
              <a:t>pq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)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609493-FADA-A245-8778-B98C25A2B271}"/>
                  </a:ext>
                </a:extLst>
              </p:cNvPr>
              <p:cNvSpPr txBox="1"/>
              <p:nvPr/>
            </p:nvSpPr>
            <p:spPr>
              <a:xfrm>
                <a:off x="2604270" y="571356"/>
                <a:ext cx="1093120" cy="32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Palatino" pitchFamily="2" charset="77"/>
                    <a:ea typeface="Palatino" pitchFamily="2" charset="77"/>
                  </a:rPr>
                  <a:t>r</a:t>
                </a:r>
                <a:r>
                  <a:rPr lang="en-US" sz="1200" dirty="0"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200" b="1" dirty="0">
                    <a:latin typeface="Palatino" pitchFamily="2" charset="77"/>
                    <a:ea typeface="Palatino" pitchFamily="2" charset="77"/>
                  </a:rPr>
                  <a:t>y</a:t>
                </a:r>
                <a:r>
                  <a:rPr lang="en-US" sz="1200" b="1" baseline="-25000" dirty="0">
                    <a:latin typeface="Palatino" pitchFamily="2" charset="77"/>
                    <a:ea typeface="Palatino" pitchFamily="2" charset="77"/>
                  </a:rPr>
                  <a:t>k</a:t>
                </a:r>
                <a:r>
                  <a:rPr lang="en-US" sz="1200" baseline="-25000" dirty="0"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US" sz="1200" dirty="0">
                    <a:latin typeface="Palatino" pitchFamily="2" charset="77"/>
                    <a:ea typeface="Palatino" pitchFamily="2" charset="77"/>
                  </a:rPr>
                  <a:t>+ </a:t>
                </a:r>
                <a:r>
                  <a:rPr lang="en-US" sz="1200" b="1" dirty="0">
                    <a:latin typeface="Palatino" pitchFamily="2" charset="77"/>
                    <a:ea typeface="Palatino" pitchFamily="2" charset="77"/>
                  </a:rPr>
                  <a:t>R</a:t>
                </a:r>
                <a:endParaRPr lang="ru-RU" sz="1200" b="1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609493-FADA-A245-8778-B98C25A2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70" y="571356"/>
                <a:ext cx="1093120" cy="324320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8DCFBB-2652-654F-BFAF-D75B0F12CF1A}"/>
                  </a:ext>
                </a:extLst>
              </p:cNvPr>
              <p:cNvSpPr txBox="1"/>
              <p:nvPr/>
            </p:nvSpPr>
            <p:spPr>
              <a:xfrm>
                <a:off x="2471092" y="935139"/>
                <a:ext cx="136941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𝑦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0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)</m:t>
                          </m:r>
                        </m:sup>
                      </m:sSubSup>
                      <m:r>
                        <a:rPr lang="en-US" sz="1000" i="1" dirty="0">
                          <a:latin typeface="Cambria Math" panose="02040503050406030204" pitchFamily="18" charset="0"/>
                          <a:ea typeface="Palatino" pitchFamily="2" charset="77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0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8DCFBB-2652-654F-BFAF-D75B0F12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92" y="935139"/>
                <a:ext cx="1369414" cy="4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5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2020-12-10T09:53:09Z</cp:lastPrinted>
  <dcterms:created xsi:type="dcterms:W3CDTF">2020-12-10T07:07:13Z</dcterms:created>
  <dcterms:modified xsi:type="dcterms:W3CDTF">2020-12-10T17:16:32Z</dcterms:modified>
</cp:coreProperties>
</file>