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azbekov" initials="u" lastIdx="1" clrIdx="0">
    <p:extLst>
      <p:ext uri="{19B8F6BF-5375-455C-9EA6-DF929625EA0E}">
        <p15:presenceInfo xmlns:p15="http://schemas.microsoft.com/office/powerpoint/2012/main" userId="urazbe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 snapToGrid="0">
      <p:cViewPr varScale="1">
        <p:scale>
          <a:sx n="305" d="100"/>
          <a:sy n="305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353596"/>
            <a:ext cx="2700338" cy="75220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134809"/>
            <a:ext cx="2700338" cy="521642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15032"/>
            <a:ext cx="776347" cy="18309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15032"/>
            <a:ext cx="2284035" cy="18309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38647"/>
            <a:ext cx="3105388" cy="898744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445894"/>
            <a:ext cx="3105388" cy="472628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575157"/>
            <a:ext cx="1530191" cy="1370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575157"/>
            <a:ext cx="1530191" cy="1370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2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15031"/>
            <a:ext cx="3105388" cy="417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29645"/>
            <a:ext cx="1523159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789215"/>
            <a:ext cx="1523159" cy="11608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29645"/>
            <a:ext cx="1530660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789215"/>
            <a:ext cx="1530660" cy="11608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11085"/>
            <a:ext cx="1822728" cy="1535418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11085"/>
            <a:ext cx="1822728" cy="1535418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15031"/>
            <a:ext cx="310538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575157"/>
            <a:ext cx="310538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FF3D-63E4-4244-8375-4B6A5DC62FE1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0AA33C67-DA91-4D35-B458-61CE14C5435D}"/>
              </a:ext>
            </a:extLst>
          </p:cNvPr>
          <p:cNvSpPr>
            <a:spLocks noChangeAspect="1"/>
          </p:cNvSpPr>
          <p:nvPr/>
        </p:nvSpPr>
        <p:spPr>
          <a:xfrm>
            <a:off x="385088" y="483707"/>
            <a:ext cx="828000" cy="82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D5C320B-7A68-4CDC-A25B-AD677D2E0B12}"/>
              </a:ext>
            </a:extLst>
          </p:cNvPr>
          <p:cNvSpPr>
            <a:spLocks noChangeAspect="1"/>
          </p:cNvSpPr>
          <p:nvPr/>
        </p:nvSpPr>
        <p:spPr>
          <a:xfrm>
            <a:off x="2112048" y="339707"/>
            <a:ext cx="1116000" cy="1116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E319DF-9780-4C19-871A-0AC56172A3E6}"/>
              </a:ext>
            </a:extLst>
          </p:cNvPr>
          <p:cNvCxnSpPr>
            <a:cxnSpLocks/>
          </p:cNvCxnSpPr>
          <p:nvPr/>
        </p:nvCxnSpPr>
        <p:spPr>
          <a:xfrm>
            <a:off x="791701" y="897707"/>
            <a:ext cx="1925516" cy="0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1683A87-E23D-4650-B9FE-6112057C6E6E}"/>
              </a:ext>
            </a:extLst>
          </p:cNvPr>
          <p:cNvCxnSpPr>
            <a:cxnSpLocks/>
          </p:cNvCxnSpPr>
          <p:nvPr/>
        </p:nvCxnSpPr>
        <p:spPr>
          <a:xfrm flipV="1">
            <a:off x="791701" y="589932"/>
            <a:ext cx="251653" cy="307777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4BD8DE-BF2C-4407-9EA6-3C5F4418F943}"/>
              </a:ext>
            </a:extLst>
          </p:cNvPr>
          <p:cNvCxnSpPr>
            <a:cxnSpLocks/>
          </p:cNvCxnSpPr>
          <p:nvPr/>
        </p:nvCxnSpPr>
        <p:spPr>
          <a:xfrm flipH="1" flipV="1">
            <a:off x="2403857" y="431913"/>
            <a:ext cx="313360" cy="465794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EF2AF37-594A-4115-9F4D-B2499E51A300}"/>
              </a:ext>
            </a:extLst>
          </p:cNvPr>
          <p:cNvCxnSpPr>
            <a:cxnSpLocks/>
          </p:cNvCxnSpPr>
          <p:nvPr/>
        </p:nvCxnSpPr>
        <p:spPr>
          <a:xfrm flipV="1">
            <a:off x="1057785" y="431913"/>
            <a:ext cx="1346072" cy="158018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B4CBA-A99B-44B0-BD0E-E2F7F589B98E}"/>
              </a:ext>
            </a:extLst>
          </p:cNvPr>
          <p:cNvSpPr txBox="1"/>
          <p:nvPr/>
        </p:nvSpPr>
        <p:spPr>
          <a:xfrm>
            <a:off x="1603222" y="897707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endParaRPr lang="ru-RU" sz="1400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28A34-7DDA-4767-89BB-DE3A6738B282}"/>
              </a:ext>
            </a:extLst>
          </p:cNvPr>
          <p:cNvSpPr txBox="1"/>
          <p:nvPr/>
        </p:nvSpPr>
        <p:spPr>
          <a:xfrm>
            <a:off x="1483436" y="11017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aA</a:t>
            </a:r>
            <a:endParaRPr lang="ru-RU" sz="1400" i="1" baseline="-2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A4A6C-F192-452C-B23A-879525C7B076}"/>
              </a:ext>
            </a:extLst>
          </p:cNvPr>
          <p:cNvSpPr txBox="1"/>
          <p:nvPr/>
        </p:nvSpPr>
        <p:spPr>
          <a:xfrm>
            <a:off x="618226" y="48779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endParaRPr lang="ru-RU" sz="1400" i="1" baseline="-2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995931-54B8-4F1F-8DF4-934C341A35CA}"/>
              </a:ext>
            </a:extLst>
          </p:cNvPr>
          <p:cNvSpPr txBox="1"/>
          <p:nvPr/>
        </p:nvSpPr>
        <p:spPr>
          <a:xfrm>
            <a:off x="2619598" y="40398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endParaRPr lang="ru-RU" sz="1400" i="1" baseline="-2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51C95-45CC-4C32-844B-C0DFDECBBA9F}"/>
              </a:ext>
            </a:extLst>
          </p:cNvPr>
          <p:cNvSpPr txBox="1"/>
          <p:nvPr/>
        </p:nvSpPr>
        <p:spPr>
          <a:xfrm>
            <a:off x="368111" y="1620620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projectile </a:t>
            </a:r>
            <a:r>
              <a:rPr lang="en-US" sz="1100" i="1" dirty="0">
                <a:latin typeface="Palatino" pitchFamily="2" charset="77"/>
                <a:ea typeface="Palatino" pitchFamily="2" charset="77"/>
              </a:rPr>
              <a:t>a</a:t>
            </a:r>
            <a:endParaRPr lang="ru-RU" sz="1100" i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26B9FA-E3FE-455C-A425-6BAA90DDFCE4}"/>
              </a:ext>
            </a:extLst>
          </p:cNvPr>
          <p:cNvSpPr txBox="1"/>
          <p:nvPr/>
        </p:nvSpPr>
        <p:spPr>
          <a:xfrm>
            <a:off x="2343450" y="162062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target </a:t>
            </a:r>
            <a:r>
              <a:rPr lang="en-US" sz="1100" i="1" dirty="0">
                <a:latin typeface="Palatino Linotype" panose="02040502050505030304" pitchFamily="18" charset="0"/>
              </a:rPr>
              <a:t>A</a:t>
            </a:r>
            <a:endParaRPr lang="ru-RU" sz="1100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61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Palatino</vt:lpstr>
      <vt:lpstr>Palatino Linotype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urazbekov</dc:creator>
  <cp:lastModifiedBy>Microsoft Office User</cp:lastModifiedBy>
  <cp:revision>9</cp:revision>
  <cp:lastPrinted>2020-12-10T17:12:59Z</cp:lastPrinted>
  <dcterms:created xsi:type="dcterms:W3CDTF">2020-09-25T09:17:32Z</dcterms:created>
  <dcterms:modified xsi:type="dcterms:W3CDTF">2020-12-10T17:14:28Z</dcterms:modified>
</cp:coreProperties>
</file>