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36004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>
        <p:scale>
          <a:sx n="261" d="100"/>
          <a:sy n="261" d="100"/>
        </p:scale>
        <p:origin x="126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63D9-C046-3440-A80C-85A2EA7C63A3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6088" y="1143000"/>
            <a:ext cx="10290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4C71-D5AE-DE4D-9FAB-D50E04A3A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55494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310987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466481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621975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777469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932962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1088456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1243950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6668"/>
            <a:ext cx="270033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66988"/>
            <a:ext cx="27003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4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7474"/>
            <a:ext cx="776347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7474"/>
            <a:ext cx="2284035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9125"/>
            <a:ext cx="3105388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22415"/>
            <a:ext cx="3105388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7367"/>
            <a:ext cx="153019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7367"/>
            <a:ext cx="153019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54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7474"/>
            <a:ext cx="3105388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64627"/>
            <a:ext cx="15231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94318"/>
            <a:ext cx="15231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64627"/>
            <a:ext cx="153066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94318"/>
            <a:ext cx="153066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5428"/>
            <a:ext cx="18227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5428"/>
            <a:ext cx="18227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5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7474"/>
            <a:ext cx="3105388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7367"/>
            <a:ext cx="3105388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AD6B-75D8-A342-A2AC-92723477C9BD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28ECE-5EFF-2D42-AB1C-CF49AAC6E5F3}"/>
              </a:ext>
            </a:extLst>
          </p:cNvPr>
          <p:cNvSpPr txBox="1"/>
          <p:nvPr/>
        </p:nvSpPr>
        <p:spPr>
          <a:xfrm>
            <a:off x="254686" y="81259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(k,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pq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)</a:t>
            </a:r>
            <a:endParaRPr lang="ru-RU" sz="1400" dirty="0">
              <a:latin typeface="Palatino" pitchFamily="2" charset="77"/>
              <a:ea typeface="Palatino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CEF8EA-B293-5248-9EF6-363E6E7F16AB}"/>
              </a:ext>
            </a:extLst>
          </p:cNvPr>
          <p:cNvGrpSpPr/>
          <p:nvPr/>
        </p:nvGrpSpPr>
        <p:grpSpPr>
          <a:xfrm>
            <a:off x="138972" y="-36062"/>
            <a:ext cx="932613" cy="823062"/>
            <a:chOff x="233956" y="1039881"/>
            <a:chExt cx="1216479" cy="10735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30E71B-2C2A-984E-A70D-BEAAF2650BC0}"/>
                </a:ext>
              </a:extLst>
            </p:cNvPr>
            <p:cNvSpPr/>
            <p:nvPr/>
          </p:nvSpPr>
          <p:spPr>
            <a:xfrm>
              <a:off x="245942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EC2823-4773-DB4B-9DDA-F680B8C793ED}"/>
                </a:ext>
              </a:extLst>
            </p:cNvPr>
            <p:cNvSpPr/>
            <p:nvPr/>
          </p:nvSpPr>
          <p:spPr>
            <a:xfrm>
              <a:off x="1097457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19188F-E585-ED41-B0A5-2596BE9284FB}"/>
                </a:ext>
              </a:extLst>
            </p:cNvPr>
            <p:cNvSpPr/>
            <p:nvPr/>
          </p:nvSpPr>
          <p:spPr>
            <a:xfrm>
              <a:off x="671700" y="172994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2DE063-3FB0-5F4B-853D-D8B90BF0934D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586478" y="1269594"/>
              <a:ext cx="51097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F619D7-B7F5-8E47-B3BD-F1F5716F7D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841967" y="1269594"/>
              <a:ext cx="1" cy="46035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A04FA6-F219-2442-AECE-0A1053118301}"/>
                </a:ext>
              </a:extLst>
            </p:cNvPr>
            <p:cNvSpPr txBox="1"/>
            <p:nvPr/>
          </p:nvSpPr>
          <p:spPr>
            <a:xfrm>
              <a:off x="233956" y="1054467"/>
              <a:ext cx="380967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p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1E582-8FF1-284A-8E04-72938837F599}"/>
                </a:ext>
              </a:extLst>
            </p:cNvPr>
            <p:cNvSpPr txBox="1"/>
            <p:nvPr/>
          </p:nvSpPr>
          <p:spPr>
            <a:xfrm>
              <a:off x="664271" y="1712007"/>
              <a:ext cx="370511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k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BAFB04-1D2E-0646-AC3A-2678FADAD1F7}"/>
                </a:ext>
              </a:extLst>
            </p:cNvPr>
            <p:cNvSpPr txBox="1"/>
            <p:nvPr/>
          </p:nvSpPr>
          <p:spPr>
            <a:xfrm>
              <a:off x="1077832" y="1039881"/>
              <a:ext cx="372603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q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C053AE-7F7C-F441-925F-B3EF153E2AAB}"/>
              </a:ext>
            </a:extLst>
          </p:cNvPr>
          <p:cNvGrpSpPr/>
          <p:nvPr/>
        </p:nvGrpSpPr>
        <p:grpSpPr>
          <a:xfrm>
            <a:off x="1330756" y="-36062"/>
            <a:ext cx="932613" cy="823062"/>
            <a:chOff x="233956" y="1039881"/>
            <a:chExt cx="1216479" cy="1073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FB9BFD-C699-6F43-9DDC-148E1757AD87}"/>
                </a:ext>
              </a:extLst>
            </p:cNvPr>
            <p:cNvSpPr/>
            <p:nvPr/>
          </p:nvSpPr>
          <p:spPr>
            <a:xfrm>
              <a:off x="245942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1CCC62-BCA1-0242-9707-162CBF6FF976}"/>
                </a:ext>
              </a:extLst>
            </p:cNvPr>
            <p:cNvSpPr/>
            <p:nvPr/>
          </p:nvSpPr>
          <p:spPr>
            <a:xfrm>
              <a:off x="1097457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8ED435-C1BC-9B46-BAB9-29ACC1CFC2A8}"/>
                </a:ext>
              </a:extLst>
            </p:cNvPr>
            <p:cNvSpPr/>
            <p:nvPr/>
          </p:nvSpPr>
          <p:spPr>
            <a:xfrm>
              <a:off x="671700" y="172994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914B90-B81E-1844-BF01-B04A2FCA4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51" y="1362276"/>
              <a:ext cx="482352" cy="26748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10DC6B7-CF71-AC4C-B54F-8934E489F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561" y="1423665"/>
              <a:ext cx="241175" cy="35957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2A6894-1B93-A645-B674-C17495596626}"/>
                </a:ext>
              </a:extLst>
            </p:cNvPr>
            <p:cNvSpPr txBox="1"/>
            <p:nvPr/>
          </p:nvSpPr>
          <p:spPr>
            <a:xfrm>
              <a:off x="233956" y="1054467"/>
              <a:ext cx="380967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p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CC72CF-1E76-8245-8A45-2AED0AEB19FD}"/>
                </a:ext>
              </a:extLst>
            </p:cNvPr>
            <p:cNvSpPr txBox="1"/>
            <p:nvPr/>
          </p:nvSpPr>
          <p:spPr>
            <a:xfrm>
              <a:off x="664271" y="1712007"/>
              <a:ext cx="370511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k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7C3990-5C97-C74C-BFE5-79DBD6153AE0}"/>
                </a:ext>
              </a:extLst>
            </p:cNvPr>
            <p:cNvSpPr txBox="1"/>
            <p:nvPr/>
          </p:nvSpPr>
          <p:spPr>
            <a:xfrm>
              <a:off x="1077832" y="1039881"/>
              <a:ext cx="372603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q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4B0BBA-F9CD-C34B-A2FA-03DF5AD3A88E}"/>
              </a:ext>
            </a:extLst>
          </p:cNvPr>
          <p:cNvGrpSpPr/>
          <p:nvPr/>
        </p:nvGrpSpPr>
        <p:grpSpPr>
          <a:xfrm>
            <a:off x="2522539" y="-36062"/>
            <a:ext cx="932613" cy="823062"/>
            <a:chOff x="233956" y="1039881"/>
            <a:chExt cx="1216479" cy="107358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5996B2-DEDA-4040-8DA4-345EF123A035}"/>
                </a:ext>
              </a:extLst>
            </p:cNvPr>
            <p:cNvSpPr/>
            <p:nvPr/>
          </p:nvSpPr>
          <p:spPr>
            <a:xfrm>
              <a:off x="245942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F1BFF1-2F62-A24F-8CB1-1A1DFD1FA4AE}"/>
                </a:ext>
              </a:extLst>
            </p:cNvPr>
            <p:cNvSpPr/>
            <p:nvPr/>
          </p:nvSpPr>
          <p:spPr>
            <a:xfrm>
              <a:off x="1097457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6E805-683F-8445-93FA-9D7906A5E97F}"/>
                </a:ext>
              </a:extLst>
            </p:cNvPr>
            <p:cNvSpPr/>
            <p:nvPr/>
          </p:nvSpPr>
          <p:spPr>
            <a:xfrm>
              <a:off x="671700" y="172994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42544F-BDBA-7840-A34B-2CB99D22F09C}"/>
                </a:ext>
              </a:extLst>
            </p:cNvPr>
            <p:cNvCxnSpPr>
              <a:cxnSpLocks/>
            </p:cNvCxnSpPr>
            <p:nvPr/>
          </p:nvCxnSpPr>
          <p:spPr>
            <a:xfrm>
              <a:off x="583314" y="1276803"/>
              <a:ext cx="473304" cy="27451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78C9CB4-4BC2-AF4E-AFCE-A32FE304A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359" y="1399862"/>
              <a:ext cx="241385" cy="34551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0D6E81-C002-A34D-80BC-D7C7494A166B}"/>
                </a:ext>
              </a:extLst>
            </p:cNvPr>
            <p:cNvSpPr txBox="1"/>
            <p:nvPr/>
          </p:nvSpPr>
          <p:spPr>
            <a:xfrm>
              <a:off x="233956" y="1054467"/>
              <a:ext cx="380967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p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9C7FE3-8FC5-9E49-878A-2C0F2A42E4AE}"/>
                </a:ext>
              </a:extLst>
            </p:cNvPr>
            <p:cNvSpPr txBox="1"/>
            <p:nvPr/>
          </p:nvSpPr>
          <p:spPr>
            <a:xfrm>
              <a:off x="664271" y="1712007"/>
              <a:ext cx="370511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k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AEDD25-5818-1F4D-9EBF-429FB0E345A6}"/>
                </a:ext>
              </a:extLst>
            </p:cNvPr>
            <p:cNvSpPr txBox="1"/>
            <p:nvPr/>
          </p:nvSpPr>
          <p:spPr>
            <a:xfrm>
              <a:off x="1077832" y="1039881"/>
              <a:ext cx="372603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q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A950B0-C491-EA45-A8C5-08109A11A927}"/>
              </a:ext>
            </a:extLst>
          </p:cNvPr>
          <p:cNvSpPr txBox="1"/>
          <p:nvPr/>
        </p:nvSpPr>
        <p:spPr>
          <a:xfrm>
            <a:off x="1446470" y="81652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(q,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kp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)</a:t>
            </a:r>
            <a:endParaRPr lang="ru-RU" sz="1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C591BF-71B1-344B-A50E-FF44A7C8D21F}"/>
              </a:ext>
            </a:extLst>
          </p:cNvPr>
          <p:cNvSpPr txBox="1"/>
          <p:nvPr/>
        </p:nvSpPr>
        <p:spPr>
          <a:xfrm>
            <a:off x="2640827" y="81259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(p,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qk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)</a:t>
            </a:r>
            <a:endParaRPr lang="ru-RU" sz="1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8E7625-C960-6445-AC0B-4038414BCC02}"/>
              </a:ext>
            </a:extLst>
          </p:cNvPr>
          <p:cNvSpPr txBox="1"/>
          <p:nvPr/>
        </p:nvSpPr>
        <p:spPr>
          <a:xfrm>
            <a:off x="448498" y="-105860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x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k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241910-B23A-CD42-81A8-7BD6808CE63C}"/>
              </a:ext>
            </a:extLst>
          </p:cNvPr>
          <p:cNvSpPr txBox="1"/>
          <p:nvPr/>
        </p:nvSpPr>
        <p:spPr>
          <a:xfrm>
            <a:off x="556074" y="163081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y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k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4AEE65-20C8-6E4B-B4EC-30A61D54628C}"/>
              </a:ext>
            </a:extLst>
          </p:cNvPr>
          <p:cNvSpPr txBox="1"/>
          <p:nvPr/>
        </p:nvSpPr>
        <p:spPr>
          <a:xfrm>
            <a:off x="1367787" y="3048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x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q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C0F292-4D69-0646-90AB-700326887417}"/>
              </a:ext>
            </a:extLst>
          </p:cNvPr>
          <p:cNvSpPr txBox="1"/>
          <p:nvPr/>
        </p:nvSpPr>
        <p:spPr>
          <a:xfrm>
            <a:off x="1631839" y="3594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y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q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DFE14E-EE2E-364E-A328-3FA61DB8AFC7}"/>
              </a:ext>
            </a:extLst>
          </p:cNvPr>
          <p:cNvSpPr txBox="1"/>
          <p:nvPr/>
        </p:nvSpPr>
        <p:spPr>
          <a:xfrm>
            <a:off x="2859189" y="-806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y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p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CA7587-2E13-8A44-9354-A17A58F11B90}"/>
              </a:ext>
            </a:extLst>
          </p:cNvPr>
          <p:cNvSpPr txBox="1"/>
          <p:nvPr/>
        </p:nvSpPr>
        <p:spPr>
          <a:xfrm>
            <a:off x="3093902" y="314665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x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p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82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2020-09-24T08:36:00Z</cp:lastPrinted>
  <dcterms:created xsi:type="dcterms:W3CDTF">2020-09-24T08:21:30Z</dcterms:created>
  <dcterms:modified xsi:type="dcterms:W3CDTF">2020-09-24T08:54:00Z</dcterms:modified>
</cp:coreProperties>
</file>