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7" r:id="rId8"/>
    <p:sldId id="268" r:id="rId9"/>
    <p:sldId id="269" r:id="rId10"/>
    <p:sldId id="262" r:id="rId11"/>
    <p:sldId id="270" r:id="rId12"/>
    <p:sldId id="266" r:id="rId13"/>
    <p:sldId id="271" r:id="rId14"/>
    <p:sldId id="272" r:id="rId15"/>
    <p:sldId id="260" r:id="rId16"/>
    <p:sldId id="26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72DB-D1AE-4AA4-8FFC-C110805206DD}" v="133" dt="2021-10-16T20:08:35.092"/>
    <p1510:client id="{09B32BF2-D4E5-487C-8814-2BF0C1472E2A}" v="5" dt="2021-10-15T17:59:53.581"/>
    <p1510:client id="{46CE2B75-F7B8-401B-882C-177E5AA97C13}" v="7" dt="2021-10-15T21:23:17.660"/>
    <p1510:client id="{62FB1C49-5739-4915-9023-CF85D7421393}" v="329" dt="2021-10-14T22:12:19.055"/>
    <p1510:client id="{AFDE3315-9769-49B0-9B2D-0A49A9AEDAE7}" v="1193" dt="2021-10-17T23:03:0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ba Awan" userId="68af53e5e56684f3" providerId="Windows Live" clId="Web-{09B32BF2-D4E5-487C-8814-2BF0C1472E2A}"/>
    <pc:docChg chg="addSld modSld">
      <pc:chgData name="Urba Awan" userId="68af53e5e56684f3" providerId="Windows Live" clId="Web-{09B32BF2-D4E5-487C-8814-2BF0C1472E2A}" dt="2021-10-15T17:59:53.581" v="4" actId="20577"/>
      <pc:docMkLst>
        <pc:docMk/>
      </pc:docMkLst>
      <pc:sldChg chg="modSp new">
        <pc:chgData name="Urba Awan" userId="68af53e5e56684f3" providerId="Windows Live" clId="Web-{09B32BF2-D4E5-487C-8814-2BF0C1472E2A}" dt="2021-10-15T17:59:53.581" v="4" actId="20577"/>
        <pc:sldMkLst>
          <pc:docMk/>
          <pc:sldMk cId="1175914380" sldId="260"/>
        </pc:sldMkLst>
        <pc:spChg chg="mod">
          <ac:chgData name="Urba Awan" userId="68af53e5e56684f3" providerId="Windows Live" clId="Web-{09B32BF2-D4E5-487C-8814-2BF0C1472E2A}" dt="2021-10-15T17:59:53.581" v="4" actId="20577"/>
          <ac:spMkLst>
            <pc:docMk/>
            <pc:sldMk cId="1175914380" sldId="260"/>
            <ac:spMk id="2" creationId="{EAB5AEEA-5B66-4416-BA7C-50E46137186B}"/>
          </ac:spMkLst>
        </pc:spChg>
      </pc:sldChg>
    </pc:docChg>
  </pc:docChgLst>
  <pc:docChgLst>
    <pc:chgData name="Urba Awan" userId="68af53e5e56684f3" providerId="Windows Live" clId="Web-{004F72DB-D1AE-4AA4-8FFC-C110805206DD}"/>
    <pc:docChg chg="addSld modSld">
      <pc:chgData name="Urba Awan" userId="68af53e5e56684f3" providerId="Windows Live" clId="Web-{004F72DB-D1AE-4AA4-8FFC-C110805206DD}" dt="2021-10-16T20:08:35.092" v="134" actId="20577"/>
      <pc:docMkLst>
        <pc:docMk/>
      </pc:docMkLst>
      <pc:sldChg chg="modSp">
        <pc:chgData name="Urba Awan" userId="68af53e5e56684f3" providerId="Windows Live" clId="Web-{004F72DB-D1AE-4AA4-8FFC-C110805206DD}" dt="2021-10-16T20:04:07.555" v="101" actId="20577"/>
        <pc:sldMkLst>
          <pc:docMk/>
          <pc:sldMk cId="3203703601" sldId="260"/>
        </pc:sldMkLst>
        <pc:spChg chg="mod">
          <ac:chgData name="Urba Awan" userId="68af53e5e56684f3" providerId="Windows Live" clId="Web-{004F72DB-D1AE-4AA4-8FFC-C110805206DD}" dt="2021-10-16T19:51:06.616" v="6" actId="1076"/>
          <ac:spMkLst>
            <pc:docMk/>
            <pc:sldMk cId="3203703601" sldId="260"/>
            <ac:spMk id="2" creationId="{29069E58-E15B-4E79-AD9E-F8B18D7E7346}"/>
          </ac:spMkLst>
        </pc:spChg>
        <pc:spChg chg="mod">
          <ac:chgData name="Urba Awan" userId="68af53e5e56684f3" providerId="Windows Live" clId="Web-{004F72DB-D1AE-4AA4-8FFC-C110805206DD}" dt="2021-10-16T20:04:07.555" v="101" actId="20577"/>
          <ac:spMkLst>
            <pc:docMk/>
            <pc:sldMk cId="3203703601" sldId="260"/>
            <ac:spMk id="3" creationId="{CBD0A218-E9B5-424E-B232-AC3B8FED7142}"/>
          </ac:spMkLst>
        </pc:spChg>
      </pc:sldChg>
      <pc:sldChg chg="modSp new">
        <pc:chgData name="Urba Awan" userId="68af53e5e56684f3" providerId="Windows Live" clId="Web-{004F72DB-D1AE-4AA4-8FFC-C110805206DD}" dt="2021-10-16T20:08:35.092" v="134" actId="20577"/>
        <pc:sldMkLst>
          <pc:docMk/>
          <pc:sldMk cId="927048516" sldId="261"/>
        </pc:sldMkLst>
        <pc:spChg chg="mod">
          <ac:chgData name="Urba Awan" userId="68af53e5e56684f3" providerId="Windows Live" clId="Web-{004F72DB-D1AE-4AA4-8FFC-C110805206DD}" dt="2021-10-16T20:07:11.075" v="109" actId="20577"/>
          <ac:spMkLst>
            <pc:docMk/>
            <pc:sldMk cId="927048516" sldId="261"/>
            <ac:spMk id="2" creationId="{93359F9A-EF31-477C-936A-0A3D0F56BCC7}"/>
          </ac:spMkLst>
        </pc:spChg>
        <pc:spChg chg="mod">
          <ac:chgData name="Urba Awan" userId="68af53e5e56684f3" providerId="Windows Live" clId="Web-{004F72DB-D1AE-4AA4-8FFC-C110805206DD}" dt="2021-10-16T20:08:35.092" v="134" actId="20577"/>
          <ac:spMkLst>
            <pc:docMk/>
            <pc:sldMk cId="927048516" sldId="261"/>
            <ac:spMk id="3" creationId="{06BC8752-DF63-4889-B75E-5912AA35494A}"/>
          </ac:spMkLst>
        </pc:spChg>
      </pc:sldChg>
    </pc:docChg>
  </pc:docChgLst>
  <pc:docChgLst>
    <pc:chgData name="Urba Awan" userId="68af53e5e56684f3" providerId="Windows Live" clId="Web-{46CE2B75-F7B8-401B-882C-177E5AA97C13}"/>
    <pc:docChg chg="addSld delSld modSld sldOrd">
      <pc:chgData name="Urba Awan" userId="68af53e5e56684f3" providerId="Windows Live" clId="Web-{46CE2B75-F7B8-401B-882C-177E5AA97C13}" dt="2021-10-15T21:23:17.660" v="6"/>
      <pc:docMkLst>
        <pc:docMk/>
      </pc:docMkLst>
      <pc:sldChg chg="ord">
        <pc:chgData name="Urba Awan" userId="68af53e5e56684f3" providerId="Windows Live" clId="Web-{46CE2B75-F7B8-401B-882C-177E5AA97C13}" dt="2021-10-15T21:13:35.638" v="0"/>
        <pc:sldMkLst>
          <pc:docMk/>
          <pc:sldMk cId="2509933883" sldId="258"/>
        </pc:sldMkLst>
      </pc:sldChg>
      <pc:sldChg chg="ord">
        <pc:chgData name="Urba Awan" userId="68af53e5e56684f3" providerId="Windows Live" clId="Web-{46CE2B75-F7B8-401B-882C-177E5AA97C13}" dt="2021-10-15T21:23:17.660" v="6"/>
        <pc:sldMkLst>
          <pc:docMk/>
          <pc:sldMk cId="3482111796" sldId="259"/>
        </pc:sldMkLst>
      </pc:sldChg>
      <pc:sldChg chg="addSp del ord">
        <pc:chgData name="Urba Awan" userId="68af53e5e56684f3" providerId="Windows Live" clId="Web-{46CE2B75-F7B8-401B-882C-177E5AA97C13}" dt="2021-10-15T21:13:47.810" v="3"/>
        <pc:sldMkLst>
          <pc:docMk/>
          <pc:sldMk cId="1175914380" sldId="260"/>
        </pc:sldMkLst>
        <pc:spChg chg="add">
          <ac:chgData name="Urba Awan" userId="68af53e5e56684f3" providerId="Windows Live" clId="Web-{46CE2B75-F7B8-401B-882C-177E5AA97C13}" dt="2021-10-15T21:13:42.591" v="2"/>
          <ac:spMkLst>
            <pc:docMk/>
            <pc:sldMk cId="1175914380" sldId="260"/>
            <ac:spMk id="4" creationId="{638EFF7B-10C8-4E74-85EB-73472DAF4895}"/>
          </ac:spMkLst>
        </pc:spChg>
      </pc:sldChg>
      <pc:sldChg chg="new ord">
        <pc:chgData name="Urba Awan" userId="68af53e5e56684f3" providerId="Windows Live" clId="Web-{46CE2B75-F7B8-401B-882C-177E5AA97C13}" dt="2021-10-15T21:22:29.643" v="5"/>
        <pc:sldMkLst>
          <pc:docMk/>
          <pc:sldMk cId="3203703601" sldId="260"/>
        </pc:sldMkLst>
      </pc:sldChg>
    </pc:docChg>
  </pc:docChgLst>
  <pc:docChgLst>
    <pc:chgData name="Urba Awan" userId="68af53e5e56684f3" providerId="Windows Live" clId="Web-{AFDE3315-9769-49B0-9B2D-0A49A9AEDAE7}"/>
    <pc:docChg chg="addSld modSld sldOrd">
      <pc:chgData name="Urba Awan" userId="68af53e5e56684f3" providerId="Windows Live" clId="Web-{AFDE3315-9769-49B0-9B2D-0A49A9AEDAE7}" dt="2021-10-17T23:03:06.361" v="1137" actId="1076"/>
      <pc:docMkLst>
        <pc:docMk/>
      </pc:docMkLst>
      <pc:sldChg chg="addSp delSp modSp mod setBg">
        <pc:chgData name="Urba Awan" userId="68af53e5e56684f3" providerId="Windows Live" clId="Web-{AFDE3315-9769-49B0-9B2D-0A49A9AEDAE7}" dt="2021-10-17T09:43:31.177" v="90" actId="20577"/>
        <pc:sldMkLst>
          <pc:docMk/>
          <pc:sldMk cId="3203703601" sldId="260"/>
        </pc:sldMkLst>
        <pc:spChg chg="mod">
          <ac:chgData name="Urba Awan" userId="68af53e5e56684f3" providerId="Windows Live" clId="Web-{AFDE3315-9769-49B0-9B2D-0A49A9AEDAE7}" dt="2021-10-17T09:43:31.177" v="90" actId="20577"/>
          <ac:spMkLst>
            <pc:docMk/>
            <pc:sldMk cId="3203703601" sldId="260"/>
            <ac:spMk id="2" creationId="{29069E58-E15B-4E79-AD9E-F8B18D7E7346}"/>
          </ac:spMkLst>
        </pc:spChg>
        <pc:spChg chg="add del mod">
          <ac:chgData name="Urba Awan" userId="68af53e5e56684f3" providerId="Windows Live" clId="Web-{AFDE3315-9769-49B0-9B2D-0A49A9AEDAE7}" dt="2021-10-16T20:39:31.148" v="59"/>
          <ac:spMkLst>
            <pc:docMk/>
            <pc:sldMk cId="3203703601" sldId="260"/>
            <ac:spMk id="3" creationId="{CBD0A218-E9B5-424E-B232-AC3B8FED7142}"/>
          </ac:spMkLst>
        </pc:spChg>
        <pc:spChg chg="add">
          <ac:chgData name="Urba Awan" userId="68af53e5e56684f3" providerId="Windows Live" clId="Web-{AFDE3315-9769-49B0-9B2D-0A49A9AEDAE7}" dt="2021-10-16T20:39:31.148" v="59"/>
          <ac:spMkLst>
            <pc:docMk/>
            <pc:sldMk cId="3203703601" sldId="260"/>
            <ac:spMk id="7" creationId="{60B7752B-728D-4CA3-8923-C4F7F77029E3}"/>
          </ac:spMkLst>
        </pc:spChg>
        <pc:spChg chg="add">
          <ac:chgData name="Urba Awan" userId="68af53e5e56684f3" providerId="Windows Live" clId="Web-{AFDE3315-9769-49B0-9B2D-0A49A9AEDAE7}" dt="2021-10-16T20:39:31.148" v="59"/>
          <ac:spMkLst>
            <pc:docMk/>
            <pc:sldMk cId="3203703601" sldId="260"/>
            <ac:spMk id="8" creationId="{88392DC7-0988-443B-A0D0-E726C7DB622B}"/>
          </ac:spMkLst>
        </pc:spChg>
        <pc:spChg chg="add del">
          <ac:chgData name="Urba Awan" userId="68af53e5e56684f3" providerId="Windows Live" clId="Web-{AFDE3315-9769-49B0-9B2D-0A49A9AEDAE7}" dt="2021-10-16T20:39:00.617" v="56"/>
          <ac:spMkLst>
            <pc:docMk/>
            <pc:sldMk cId="3203703601" sldId="260"/>
            <ac:spMk id="9" creationId="{60B7752B-728D-4CA3-8923-C4F7F77029E3}"/>
          </ac:spMkLst>
        </pc:spChg>
        <pc:spChg chg="add del">
          <ac:chgData name="Urba Awan" userId="68af53e5e56684f3" providerId="Windows Live" clId="Web-{AFDE3315-9769-49B0-9B2D-0A49A9AEDAE7}" dt="2021-10-16T20:39:00.617" v="56"/>
          <ac:spMkLst>
            <pc:docMk/>
            <pc:sldMk cId="3203703601" sldId="260"/>
            <ac:spMk id="11" creationId="{88392DC7-0988-443B-A0D0-E726C7DB622B}"/>
          </ac:spMkLst>
        </pc:spChg>
        <pc:graphicFrameChg chg="add del">
          <ac:chgData name="Urba Awan" userId="68af53e5e56684f3" providerId="Windows Live" clId="Web-{AFDE3315-9769-49B0-9B2D-0A49A9AEDAE7}" dt="2021-10-16T20:39:00.617" v="56"/>
          <ac:graphicFrameMkLst>
            <pc:docMk/>
            <pc:sldMk cId="3203703601" sldId="260"/>
            <ac:graphicFrameMk id="5" creationId="{05FC5678-6B65-4A7D-9EF7-34E0C8D75838}"/>
          </ac:graphicFrameMkLst>
        </pc:graphicFrameChg>
        <pc:graphicFrameChg chg="add del">
          <ac:chgData name="Urba Awan" userId="68af53e5e56684f3" providerId="Windows Live" clId="Web-{AFDE3315-9769-49B0-9B2D-0A49A9AEDAE7}" dt="2021-10-16T20:39:31.117" v="58"/>
          <ac:graphicFrameMkLst>
            <pc:docMk/>
            <pc:sldMk cId="3203703601" sldId="260"/>
            <ac:graphicFrameMk id="6" creationId="{5624731F-B8DE-47D2-A702-1406C73B6984}"/>
          </ac:graphicFrameMkLst>
        </pc:graphicFrameChg>
        <pc:graphicFrameChg chg="add mod modGraphic">
          <ac:chgData name="Urba Awan" userId="68af53e5e56684f3" providerId="Windows Live" clId="Web-{AFDE3315-9769-49B0-9B2D-0A49A9AEDAE7}" dt="2021-10-16T20:56:59.477" v="88" actId="14100"/>
          <ac:graphicFrameMkLst>
            <pc:docMk/>
            <pc:sldMk cId="3203703601" sldId="260"/>
            <ac:graphicFrameMk id="10" creationId="{05FC5678-6B65-4A7D-9EF7-34E0C8D75838}"/>
          </ac:graphicFrameMkLst>
        </pc:graphicFrameChg>
      </pc:sldChg>
      <pc:sldChg chg="addSp delSp modSp mod setBg modClrScheme delDesignElem chgLayout">
        <pc:chgData name="Urba Awan" userId="68af53e5e56684f3" providerId="Windows Live" clId="Web-{AFDE3315-9769-49B0-9B2D-0A49A9AEDAE7}" dt="2021-10-17T22:33:37.257" v="880"/>
        <pc:sldMkLst>
          <pc:docMk/>
          <pc:sldMk cId="927048516" sldId="261"/>
        </pc:sldMkLst>
        <pc:spChg chg="mod ord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2" creationId="{93359F9A-EF31-477C-936A-0A3D0F56BCC7}"/>
          </ac:spMkLst>
        </pc:spChg>
        <pc:spChg chg="mod ord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3" creationId="{06BC8752-DF63-4889-B75E-5912AA35494A}"/>
          </ac:spMkLst>
        </pc:spChg>
        <pc:spChg chg="add del">
          <ac:chgData name="Urba Awan" userId="68af53e5e56684f3" providerId="Windows Live" clId="Web-{AFDE3315-9769-49B0-9B2D-0A49A9AEDAE7}" dt="2021-10-16T20:34:31.409" v="30"/>
          <ac:spMkLst>
            <pc:docMk/>
            <pc:sldMk cId="927048516" sldId="261"/>
            <ac:spMk id="8" creationId="{A5931BE0-4B93-4D6C-878E-ACC59D6B4587}"/>
          </ac:spMkLst>
        </pc:spChg>
        <pc:spChg chg="add del">
          <ac:chgData name="Urba Awan" userId="68af53e5e56684f3" providerId="Windows Live" clId="Web-{AFDE3315-9769-49B0-9B2D-0A49A9AEDAE7}" dt="2021-10-16T20:34:31.409" v="30"/>
          <ac:spMkLst>
            <pc:docMk/>
            <pc:sldMk cId="927048516" sldId="261"/>
            <ac:spMk id="10" creationId="{D3262674-A504-4C90-BBBB-94D20F92A2B6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15" creationId="{A5931BE0-4B93-4D6C-878E-ACC59D6B4587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17" creationId="{4EC6425F-E8EE-490A-BF3A-601C9A5EFD35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19" creationId="{C493A507-59A1-4B5A-A52D-933516EEC3CD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21" creationId="{2EF1810E-C1C8-44A5-ADCF-24B4EAA1DDD9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23" creationId="{6B180A47-07F3-45CF-91AB-5F26C83AB7A0}"/>
          </ac:spMkLst>
        </pc:spChg>
        <pc:spChg chg="add del">
          <ac:chgData name="Urba Awan" userId="68af53e5e56684f3" providerId="Windows Live" clId="Web-{AFDE3315-9769-49B0-9B2D-0A49A9AEDAE7}" dt="2021-10-17T22:33:37.257" v="880"/>
          <ac:spMkLst>
            <pc:docMk/>
            <pc:sldMk cId="927048516" sldId="261"/>
            <ac:spMk id="25" creationId="{7A7405C2-5931-4635-A369-516BE02E3FDF}"/>
          </ac:spMkLst>
        </pc:spChg>
      </pc:sldChg>
      <pc:sldChg chg="addSp delSp modSp new mod ord setBg">
        <pc:chgData name="Urba Awan" userId="68af53e5e56684f3" providerId="Windows Live" clId="Web-{AFDE3315-9769-49B0-9B2D-0A49A9AEDAE7}" dt="2021-10-17T22:00:43.505" v="643" actId="1076"/>
        <pc:sldMkLst>
          <pc:docMk/>
          <pc:sldMk cId="3477678087" sldId="262"/>
        </pc:sldMkLst>
        <pc:spChg chg="mod">
          <ac:chgData name="Urba Awan" userId="68af53e5e56684f3" providerId="Windows Live" clId="Web-{AFDE3315-9769-49B0-9B2D-0A49A9AEDAE7}" dt="2021-10-17T22:00:43.505" v="643" actId="1076"/>
          <ac:spMkLst>
            <pc:docMk/>
            <pc:sldMk cId="3477678087" sldId="262"/>
            <ac:spMk id="2" creationId="{11BBD274-0646-4FCF-9794-B15A729B40CF}"/>
          </ac:spMkLst>
        </pc:spChg>
        <pc:spChg chg="del mod">
          <ac:chgData name="Urba Awan" userId="68af53e5e56684f3" providerId="Windows Live" clId="Web-{AFDE3315-9769-49B0-9B2D-0A49A9AEDAE7}" dt="2021-10-17T21:08:46.300" v="421"/>
          <ac:spMkLst>
            <pc:docMk/>
            <pc:sldMk cId="3477678087" sldId="262"/>
            <ac:spMk id="3" creationId="{E437F6E8-A0BC-4D01-BFB0-2261BDFEEB79}"/>
          </ac:spMkLst>
        </pc:spChg>
        <pc:spChg chg="add del mod">
          <ac:chgData name="Urba Awan" userId="68af53e5e56684f3" providerId="Windows Live" clId="Web-{AFDE3315-9769-49B0-9B2D-0A49A9AEDAE7}" dt="2021-10-17T21:59:26.159" v="629"/>
          <ac:spMkLst>
            <pc:docMk/>
            <pc:sldMk cId="3477678087" sldId="262"/>
            <ac:spMk id="6" creationId="{7689D0FA-27B0-4F66-BCF8-1308A052FBB2}"/>
          </ac:spMkLst>
        </pc:spChg>
        <pc:spChg chg="add del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9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11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13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21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23" creationId="{28A00A08-E4E6-4184-B484-E0E034072AE0}"/>
          </ac:spMkLst>
        </pc:spChg>
        <pc:spChg chg="add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37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39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41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49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21:59:39.378" v="633"/>
          <ac:spMkLst>
            <pc:docMk/>
            <pc:sldMk cId="3477678087" sldId="262"/>
            <ac:spMk id="51" creationId="{28A00A08-E4E6-4184-B484-E0E034072AE0}"/>
          </ac:spMkLst>
        </pc:spChg>
        <pc:grpChg chg="add del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15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25" creationId="{0780E404-3121-4F33-AF2D-65F659A97798}"/>
          </ac:grpSpMkLst>
        </pc:grpChg>
        <pc:grpChg chg="add del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29" creationId="{4B158E9A-DBF4-4AA7-B6B7-8C8EB2FBDD68}"/>
          </ac:grpSpMkLst>
        </pc:grpChg>
        <pc:grpChg chg="add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43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53" creationId="{0780E404-3121-4F33-AF2D-65F659A97798}"/>
          </ac:grpSpMkLst>
        </pc:grpChg>
        <pc:grpChg chg="add">
          <ac:chgData name="Urba Awan" userId="68af53e5e56684f3" providerId="Windows Live" clId="Web-{AFDE3315-9769-49B0-9B2D-0A49A9AEDAE7}" dt="2021-10-17T21:59:39.378" v="633"/>
          <ac:grpSpMkLst>
            <pc:docMk/>
            <pc:sldMk cId="3477678087" sldId="262"/>
            <ac:grpSpMk id="57" creationId="{4B158E9A-DBF4-4AA7-B6B7-8C8EB2FBDD68}"/>
          </ac:grpSpMkLst>
        </pc:grpChg>
        <pc:picChg chg="add del mod ord">
          <ac:chgData name="Urba Awan" userId="68af53e5e56684f3" providerId="Windows Live" clId="Web-{AFDE3315-9769-49B0-9B2D-0A49A9AEDAE7}" dt="2021-10-17T21:59:18.487" v="628"/>
          <ac:picMkLst>
            <pc:docMk/>
            <pc:sldMk cId="3477678087" sldId="262"/>
            <ac:picMk id="4" creationId="{85205083-6EB9-41D5-9CDD-26FE9C4A2EB1}"/>
          </ac:picMkLst>
        </pc:picChg>
        <pc:picChg chg="add mod ord">
          <ac:chgData name="Urba Awan" userId="68af53e5e56684f3" providerId="Windows Live" clId="Web-{AFDE3315-9769-49B0-9B2D-0A49A9AEDAE7}" dt="2021-10-17T22:00:12.817" v="642" actId="1076"/>
          <ac:picMkLst>
            <pc:docMk/>
            <pc:sldMk cId="3477678087" sldId="262"/>
            <ac:picMk id="7" creationId="{58FB5F10-203A-43D9-8DBB-9BC6D5EF5DB2}"/>
          </ac:picMkLst>
        </pc:picChg>
      </pc:sldChg>
      <pc:sldChg chg="addSp delSp modSp new mod ord setBg">
        <pc:chgData name="Urba Awan" userId="68af53e5e56684f3" providerId="Windows Live" clId="Web-{AFDE3315-9769-49B0-9B2D-0A49A9AEDAE7}" dt="2021-10-17T22:28:19.779" v="863"/>
        <pc:sldMkLst>
          <pc:docMk/>
          <pc:sldMk cId="3283884909" sldId="263"/>
        </pc:sldMkLst>
        <pc:spChg chg="mod">
          <ac:chgData name="Urba Awan" userId="68af53e5e56684f3" providerId="Windows Live" clId="Web-{AFDE3315-9769-49B0-9B2D-0A49A9AEDAE7}" dt="2021-10-17T10:22:51.059" v="185" actId="1076"/>
          <ac:spMkLst>
            <pc:docMk/>
            <pc:sldMk cId="3283884909" sldId="263"/>
            <ac:spMk id="2" creationId="{96E13886-1C2E-4285-B3E1-F8ED23FE1AC8}"/>
          </ac:spMkLst>
        </pc:spChg>
        <pc:spChg chg="del">
          <ac:chgData name="Urba Awan" userId="68af53e5e56684f3" providerId="Windows Live" clId="Web-{AFDE3315-9769-49B0-9B2D-0A49A9AEDAE7}" dt="2021-10-17T10:14:35.532" v="152"/>
          <ac:spMkLst>
            <pc:docMk/>
            <pc:sldMk cId="3283884909" sldId="263"/>
            <ac:spMk id="3" creationId="{7C6975FE-6526-4AF0-A244-578CBF06CE17}"/>
          </ac:spMkLst>
        </pc:spChg>
        <pc:spChg chg="add mod">
          <ac:chgData name="Urba Awan" userId="68af53e5e56684f3" providerId="Windows Live" clId="Web-{AFDE3315-9769-49B0-9B2D-0A49A9AEDAE7}" dt="2021-10-17T14:24:59.560" v="283" actId="1076"/>
          <ac:spMkLst>
            <pc:docMk/>
            <pc:sldMk cId="3283884909" sldId="263"/>
            <ac:spMk id="3" creationId="{E2EFEA1C-3484-47FE-A556-05EAAC51C7BB}"/>
          </ac:spMkLst>
        </pc:spChg>
        <pc:spChg chg="add del mod">
          <ac:chgData name="Urba Awan" userId="68af53e5e56684f3" providerId="Windows Live" clId="Web-{AFDE3315-9769-49B0-9B2D-0A49A9AEDAE7}" dt="2021-10-17T10:19:25.853" v="156"/>
          <ac:spMkLst>
            <pc:docMk/>
            <pc:sldMk cId="3283884909" sldId="263"/>
            <ac:spMk id="6" creationId="{4A8BF510-67CB-40E1-9A69-30230C7B5DC8}"/>
          </ac:spMkLst>
        </pc:spChg>
        <pc:spChg chg="add del mod">
          <ac:chgData name="Urba Awan" userId="68af53e5e56684f3" providerId="Windows Live" clId="Web-{AFDE3315-9769-49B0-9B2D-0A49A9AEDAE7}" dt="2021-10-17T10:20:57.339" v="166"/>
          <ac:spMkLst>
            <pc:docMk/>
            <pc:sldMk cId="3283884909" sldId="263"/>
            <ac:spMk id="9" creationId="{70D680A6-4A4C-4409-B5E3-A20C3A5FE78A}"/>
          </ac:spMkLst>
        </pc:spChg>
        <pc:spChg chg="add">
          <ac:chgData name="Urba Awan" userId="68af53e5e56684f3" providerId="Windows Live" clId="Web-{AFDE3315-9769-49B0-9B2D-0A49A9AEDAE7}" dt="2021-10-17T10:21:22.558" v="169"/>
          <ac:spMkLst>
            <pc:docMk/>
            <pc:sldMk cId="3283884909" sldId="263"/>
            <ac:spMk id="15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10:21:22.558" v="169"/>
          <ac:spMkLst>
            <pc:docMk/>
            <pc:sldMk cId="3283884909" sldId="263"/>
            <ac:spMk id="17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10:21:22.558" v="169"/>
          <ac:spMkLst>
            <pc:docMk/>
            <pc:sldMk cId="3283884909" sldId="263"/>
            <ac:spMk id="19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10:21:22.558" v="169"/>
          <ac:spMkLst>
            <pc:docMk/>
            <pc:sldMk cId="3283884909" sldId="263"/>
            <ac:spMk id="27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10:21:22.558" v="169"/>
          <ac:spMkLst>
            <pc:docMk/>
            <pc:sldMk cId="3283884909" sldId="263"/>
            <ac:spMk id="29" creationId="{28A00A08-E4E6-4184-B484-E0E034072AE0}"/>
          </ac:spMkLst>
        </pc:spChg>
        <pc:grpChg chg="add">
          <ac:chgData name="Urba Awan" userId="68af53e5e56684f3" providerId="Windows Live" clId="Web-{AFDE3315-9769-49B0-9B2D-0A49A9AEDAE7}" dt="2021-10-17T10:21:22.558" v="169"/>
          <ac:grpSpMkLst>
            <pc:docMk/>
            <pc:sldMk cId="3283884909" sldId="263"/>
            <ac:grpSpMk id="21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10:21:22.558" v="169"/>
          <ac:grpSpMkLst>
            <pc:docMk/>
            <pc:sldMk cId="3283884909" sldId="263"/>
            <ac:grpSpMk id="31" creationId="{0780E404-3121-4F33-AF2D-65F659A97798}"/>
          </ac:grpSpMkLst>
        </pc:grpChg>
        <pc:grpChg chg="add">
          <ac:chgData name="Urba Awan" userId="68af53e5e56684f3" providerId="Windows Live" clId="Web-{AFDE3315-9769-49B0-9B2D-0A49A9AEDAE7}" dt="2021-10-17T10:21:22.558" v="169"/>
          <ac:grpSpMkLst>
            <pc:docMk/>
            <pc:sldMk cId="3283884909" sldId="263"/>
            <ac:grpSpMk id="35" creationId="{4B158E9A-DBF4-4AA7-B6B7-8C8EB2FBDD68}"/>
          </ac:grpSpMkLst>
        </pc:grpChg>
        <pc:picChg chg="add del mod ord">
          <ac:chgData name="Urba Awan" userId="68af53e5e56684f3" providerId="Windows Live" clId="Web-{AFDE3315-9769-49B0-9B2D-0A49A9AEDAE7}" dt="2021-10-17T10:14:51.579" v="155"/>
          <ac:picMkLst>
            <pc:docMk/>
            <pc:sldMk cId="3283884909" sldId="263"/>
            <ac:picMk id="4" creationId="{9A0C1220-9159-455A-86AC-2D346A346E33}"/>
          </ac:picMkLst>
        </pc:picChg>
        <pc:picChg chg="add del mod ord">
          <ac:chgData name="Urba Awan" userId="68af53e5e56684f3" providerId="Windows Live" clId="Web-{AFDE3315-9769-49B0-9B2D-0A49A9AEDAE7}" dt="2021-10-17T10:20:52.136" v="165"/>
          <ac:picMkLst>
            <pc:docMk/>
            <pc:sldMk cId="3283884909" sldId="263"/>
            <ac:picMk id="7" creationId="{C9ACE49C-8628-46F0-97EC-5EE891EB7A08}"/>
          </ac:picMkLst>
        </pc:picChg>
        <pc:picChg chg="add mod ord">
          <ac:chgData name="Urba Awan" userId="68af53e5e56684f3" providerId="Windows Live" clId="Web-{AFDE3315-9769-49B0-9B2D-0A49A9AEDAE7}" dt="2021-10-17T14:23:45.996" v="268" actId="1076"/>
          <ac:picMkLst>
            <pc:docMk/>
            <pc:sldMk cId="3283884909" sldId="263"/>
            <ac:picMk id="10" creationId="{D2FE2731-13B9-4D19-98DD-2C4C11D42CAE}"/>
          </ac:picMkLst>
        </pc:picChg>
      </pc:sldChg>
      <pc:sldChg chg="addSp delSp modSp new mod ord setBg">
        <pc:chgData name="Urba Awan" userId="68af53e5e56684f3" providerId="Windows Live" clId="Web-{AFDE3315-9769-49B0-9B2D-0A49A9AEDAE7}" dt="2021-10-17T21:57:23.516" v="622"/>
        <pc:sldMkLst>
          <pc:docMk/>
          <pc:sldMk cId="677843871" sldId="264"/>
        </pc:sldMkLst>
        <pc:spChg chg="mod">
          <ac:chgData name="Urba Awan" userId="68af53e5e56684f3" providerId="Windows Live" clId="Web-{AFDE3315-9769-49B0-9B2D-0A49A9AEDAE7}" dt="2021-10-17T14:19:21.442" v="267" actId="1076"/>
          <ac:spMkLst>
            <pc:docMk/>
            <pc:sldMk cId="677843871" sldId="264"/>
            <ac:spMk id="2" creationId="{D539FCF7-7AD5-4405-8BE1-EED6FBA2D26E}"/>
          </ac:spMkLst>
        </pc:spChg>
        <pc:spChg chg="del">
          <ac:chgData name="Urba Awan" userId="68af53e5e56684f3" providerId="Windows Live" clId="Web-{AFDE3315-9769-49B0-9B2D-0A49A9AEDAE7}" dt="2021-10-17T14:14:20.809" v="217"/>
          <ac:spMkLst>
            <pc:docMk/>
            <pc:sldMk cId="677843871" sldId="264"/>
            <ac:spMk id="3" creationId="{636967FF-7BCC-4E93-B3F0-870B5939D763}"/>
          </ac:spMkLst>
        </pc:spChg>
        <pc:spChg chg="add del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9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11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13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21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23" creationId="{28A00A08-E4E6-4184-B484-E0E034072AE0}"/>
          </ac:spMkLst>
        </pc:spChg>
        <pc:spChg chg="add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37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39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41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49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14:17:56.971" v="252"/>
          <ac:spMkLst>
            <pc:docMk/>
            <pc:sldMk cId="677843871" sldId="264"/>
            <ac:spMk id="51" creationId="{61B0F92C-925A-4D2E-839E-EB381378C315}"/>
          </ac:spMkLst>
        </pc:spChg>
        <pc:grpChg chg="add del">
          <ac:chgData name="Urba Awan" userId="68af53e5e56684f3" providerId="Windows Live" clId="Web-{AFDE3315-9769-49B0-9B2D-0A49A9AEDAE7}" dt="2021-10-17T14:17:56.971" v="252"/>
          <ac:grpSpMkLst>
            <pc:docMk/>
            <pc:sldMk cId="677843871" sldId="264"/>
            <ac:grpSpMk id="15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14:17:56.971" v="252"/>
          <ac:grpSpMkLst>
            <pc:docMk/>
            <pc:sldMk cId="677843871" sldId="264"/>
            <ac:grpSpMk id="25" creationId="{0780E404-3121-4F33-AF2D-65F659A97798}"/>
          </ac:grpSpMkLst>
        </pc:grpChg>
        <pc:grpChg chg="add del">
          <ac:chgData name="Urba Awan" userId="68af53e5e56684f3" providerId="Windows Live" clId="Web-{AFDE3315-9769-49B0-9B2D-0A49A9AEDAE7}" dt="2021-10-17T14:17:56.971" v="252"/>
          <ac:grpSpMkLst>
            <pc:docMk/>
            <pc:sldMk cId="677843871" sldId="264"/>
            <ac:grpSpMk id="29" creationId="{4B158E9A-DBF4-4AA7-B6B7-8C8EB2FBDD68}"/>
          </ac:grpSpMkLst>
        </pc:grpChg>
        <pc:grpChg chg="add">
          <ac:chgData name="Urba Awan" userId="68af53e5e56684f3" providerId="Windows Live" clId="Web-{AFDE3315-9769-49B0-9B2D-0A49A9AEDAE7}" dt="2021-10-17T14:17:56.971" v="252"/>
          <ac:grpSpMkLst>
            <pc:docMk/>
            <pc:sldMk cId="677843871" sldId="264"/>
            <ac:grpSpMk id="43" creationId="{79DE9FAB-6BBA-4CFE-B67D-77B47F01ECA4}"/>
          </ac:grpSpMkLst>
        </pc:grpChg>
        <pc:picChg chg="add mod ord">
          <ac:chgData name="Urba Awan" userId="68af53e5e56684f3" providerId="Windows Live" clId="Web-{AFDE3315-9769-49B0-9B2D-0A49A9AEDAE7}" dt="2021-10-17T14:19:16.661" v="266" actId="14100"/>
          <ac:picMkLst>
            <pc:docMk/>
            <pc:sldMk cId="677843871" sldId="264"/>
            <ac:picMk id="4" creationId="{88E9932E-F31C-4BEF-AC80-02F924433AA0}"/>
          </ac:picMkLst>
        </pc:picChg>
      </pc:sldChg>
      <pc:sldChg chg="addSp delSp modSp new mod ord setBg">
        <pc:chgData name="Urba Awan" userId="68af53e5e56684f3" providerId="Windows Live" clId="Web-{AFDE3315-9769-49B0-9B2D-0A49A9AEDAE7}" dt="2021-10-17T21:57:27.984" v="623"/>
        <pc:sldMkLst>
          <pc:docMk/>
          <pc:sldMk cId="2062525943" sldId="265"/>
        </pc:sldMkLst>
        <pc:spChg chg="mod">
          <ac:chgData name="Urba Awan" userId="68af53e5e56684f3" providerId="Windows Live" clId="Web-{AFDE3315-9769-49B0-9B2D-0A49A9AEDAE7}" dt="2021-10-17T14:47:17.627" v="405" actId="14100"/>
          <ac:spMkLst>
            <pc:docMk/>
            <pc:sldMk cId="2062525943" sldId="265"/>
            <ac:spMk id="2" creationId="{E771D7B4-2008-4532-A454-76FCBDA67739}"/>
          </ac:spMkLst>
        </pc:spChg>
        <pc:spChg chg="del">
          <ac:chgData name="Urba Awan" userId="68af53e5e56684f3" providerId="Windows Live" clId="Web-{AFDE3315-9769-49B0-9B2D-0A49A9AEDAE7}" dt="2021-10-17T14:29:24.067" v="307"/>
          <ac:spMkLst>
            <pc:docMk/>
            <pc:sldMk cId="2062525943" sldId="265"/>
            <ac:spMk id="3" creationId="{61FAFD68-DA2D-401A-81F6-7A0F034CFE5D}"/>
          </ac:spMkLst>
        </pc:spChg>
        <pc:spChg chg="add del">
          <ac:chgData name="Urba Awan" userId="68af53e5e56684f3" providerId="Windows Live" clId="Web-{AFDE3315-9769-49B0-9B2D-0A49A9AEDAE7}" dt="2021-10-17T14:31:45.930" v="330"/>
          <ac:spMkLst>
            <pc:docMk/>
            <pc:sldMk cId="2062525943" sldId="265"/>
            <ac:spMk id="9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14:31:45.930" v="330"/>
          <ac:spMkLst>
            <pc:docMk/>
            <pc:sldMk cId="2062525943" sldId="265"/>
            <ac:spMk id="11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14:31:45.930" v="330"/>
          <ac:spMkLst>
            <pc:docMk/>
            <pc:sldMk cId="2062525943" sldId="265"/>
            <ac:spMk id="13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14:44:54.217" v="384"/>
          <ac:spMkLst>
            <pc:docMk/>
            <pc:sldMk cId="2062525943" sldId="265"/>
            <ac:spMk id="20" creationId="{5FC2AA97-37C3-48DB-8201-5D90A1BBA50D}"/>
          </ac:spMkLst>
        </pc:spChg>
        <pc:spChg chg="add del">
          <ac:chgData name="Urba Awan" userId="68af53e5e56684f3" providerId="Windows Live" clId="Web-{AFDE3315-9769-49B0-9B2D-0A49A9AEDAE7}" dt="2021-10-17T14:31:45.930" v="330"/>
          <ac:spMkLst>
            <pc:docMk/>
            <pc:sldMk cId="2062525943" sldId="265"/>
            <ac:spMk id="21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14:45:19.202" v="387"/>
          <ac:spMkLst>
            <pc:docMk/>
            <pc:sldMk cId="2062525943" sldId="265"/>
            <ac:spMk id="22" creationId="{20A9EEDC-9FBC-4FED-970B-AC5F8DE4D322}"/>
          </ac:spMkLst>
        </pc:spChg>
        <pc:spChg chg="add del">
          <ac:chgData name="Urba Awan" userId="68af53e5e56684f3" providerId="Windows Live" clId="Web-{AFDE3315-9769-49B0-9B2D-0A49A9AEDAE7}" dt="2021-10-17T14:31:45.930" v="330"/>
          <ac:spMkLst>
            <pc:docMk/>
            <pc:sldMk cId="2062525943" sldId="265"/>
            <ac:spMk id="23" creationId="{28A00A08-E4E6-4184-B484-E0E034072AE0}"/>
          </ac:spMkLst>
        </pc:spChg>
        <pc:spChg chg="add">
          <ac:chgData name="Urba Awan" userId="68af53e5e56684f3" providerId="Windows Live" clId="Web-{AFDE3315-9769-49B0-9B2D-0A49A9AEDAE7}" dt="2021-10-17T14:45:25.421" v="388"/>
          <ac:spMkLst>
            <pc:docMk/>
            <pc:sldMk cId="2062525943" sldId="265"/>
            <ac:spMk id="24" creationId="{57965949-80D4-4D63-9195-6937AEF87E05}"/>
          </ac:spMkLst>
        </pc:spChg>
        <pc:spChg chg="add del mod">
          <ac:chgData name="Urba Awan" userId="68af53e5e56684f3" providerId="Windows Live" clId="Web-{AFDE3315-9769-49B0-9B2D-0A49A9AEDAE7}" dt="2021-10-17T14:45:45.374" v="391"/>
          <ac:spMkLst>
            <pc:docMk/>
            <pc:sldMk cId="2062525943" sldId="265"/>
            <ac:spMk id="28" creationId="{9267F0CA-C8F4-418A-9981-0CCECEF0988E}"/>
          </ac:spMkLst>
        </pc:spChg>
        <pc:spChg chg="add del">
          <ac:chgData name="Urba Awan" userId="68af53e5e56684f3" providerId="Windows Live" clId="Web-{AFDE3315-9769-49B0-9B2D-0A49A9AEDAE7}" dt="2021-10-17T14:48:07.222" v="412"/>
          <ac:spMkLst>
            <pc:docMk/>
            <pc:sldMk cId="2062525943" sldId="265"/>
            <ac:spMk id="33" creationId="{F5B2B8A3-2FC2-4BD2-93E9-4B5BE367F1F0}"/>
          </ac:spMkLst>
        </pc:spChg>
        <pc:spChg chg="add del">
          <ac:chgData name="Urba Awan" userId="68af53e5e56684f3" providerId="Windows Live" clId="Web-{AFDE3315-9769-49B0-9B2D-0A49A9AEDAE7}" dt="2021-10-17T14:36:33.750" v="345"/>
          <ac:spMkLst>
            <pc:docMk/>
            <pc:sldMk cId="2062525943" sldId="265"/>
            <ac:spMk id="36" creationId="{3863BCAF-223B-4656-AE83-95C8EBFF8C1A}"/>
          </ac:spMkLst>
        </pc:spChg>
        <pc:spChg chg="add del">
          <ac:chgData name="Urba Awan" userId="68af53e5e56684f3" providerId="Windows Live" clId="Web-{AFDE3315-9769-49B0-9B2D-0A49A9AEDAE7}" dt="2021-10-17T14:38:03.159" v="355"/>
          <ac:spMkLst>
            <pc:docMk/>
            <pc:sldMk cId="2062525943" sldId="265"/>
            <ac:spMk id="39" creationId="{A5931BE0-4B93-4D6C-878E-ACC59D6B4587}"/>
          </ac:spMkLst>
        </pc:spChg>
        <pc:spChg chg="add del">
          <ac:chgData name="Urba Awan" userId="68af53e5e56684f3" providerId="Windows Live" clId="Web-{AFDE3315-9769-49B0-9B2D-0A49A9AEDAE7}" dt="2021-10-17T14:38:03.159" v="355"/>
          <ac:spMkLst>
            <pc:docMk/>
            <pc:sldMk cId="2062525943" sldId="265"/>
            <ac:spMk id="46" creationId="{D166A8AB-8924-421C-BCED-B54DBC4054E0}"/>
          </ac:spMkLst>
        </pc:spChg>
        <pc:spChg chg="add del">
          <ac:chgData name="Urba Awan" userId="68af53e5e56684f3" providerId="Windows Live" clId="Web-{AFDE3315-9769-49B0-9B2D-0A49A9AEDAE7}" dt="2021-10-17T14:41:03.867" v="369"/>
          <ac:spMkLst>
            <pc:docMk/>
            <pc:sldMk cId="2062525943" sldId="265"/>
            <ac:spMk id="51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14:41:03.867" v="369"/>
          <ac:spMkLst>
            <pc:docMk/>
            <pc:sldMk cId="2062525943" sldId="265"/>
            <ac:spMk id="53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14:41:03.867" v="369"/>
          <ac:spMkLst>
            <pc:docMk/>
            <pc:sldMk cId="2062525943" sldId="265"/>
            <ac:spMk id="55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14:41:03.867" v="369"/>
          <ac:spMkLst>
            <pc:docMk/>
            <pc:sldMk cId="2062525943" sldId="265"/>
            <ac:spMk id="63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14:41:03.867" v="369"/>
          <ac:spMkLst>
            <pc:docMk/>
            <pc:sldMk cId="2062525943" sldId="265"/>
            <ac:spMk id="65" creationId="{61B0F92C-925A-4D2E-839E-EB381378C315}"/>
          </ac:spMkLst>
        </pc:spChg>
        <pc:spChg chg="add del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70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72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74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82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84" creationId="{BEBFBB3C-FA07-4A06-A8D8-D690F92A2817}"/>
          </ac:spMkLst>
        </pc:spChg>
        <pc:spChg chg="add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89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91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93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101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14:41:14.258" v="372"/>
          <ac:spMkLst>
            <pc:docMk/>
            <pc:sldMk cId="2062525943" sldId="265"/>
            <ac:spMk id="103" creationId="{28A00A08-E4E6-4184-B484-E0E034072AE0}"/>
          </ac:spMkLst>
        </pc:spChg>
        <pc:spChg chg="mod">
          <ac:chgData name="Urba Awan" userId="68af53e5e56684f3" providerId="Windows Live" clId="Web-{AFDE3315-9769-49B0-9B2D-0A49A9AEDAE7}" dt="2021-10-17T14:46:10.344" v="392" actId="1076"/>
          <ac:spMkLst>
            <pc:docMk/>
            <pc:sldMk cId="2062525943" sldId="265"/>
            <ac:spMk id="106" creationId="{2339341D-8322-49F1-91DA-6D115CCAE7AB}"/>
          </ac:spMkLst>
        </pc:spChg>
        <pc:spChg chg="mod">
          <ac:chgData name="Urba Awan" userId="68af53e5e56684f3" providerId="Windows Live" clId="Web-{AFDE3315-9769-49B0-9B2D-0A49A9AEDAE7}" dt="2021-10-17T14:45:03.905" v="385" actId="1076"/>
          <ac:spMkLst>
            <pc:docMk/>
            <pc:sldMk cId="2062525943" sldId="265"/>
            <ac:spMk id="107" creationId="{7EB9DB0E-3B0E-411A-9274-448D565CA491}"/>
          </ac:spMkLst>
        </pc:spChg>
        <pc:spChg chg="mod">
          <ac:chgData name="Urba Awan" userId="68af53e5e56684f3" providerId="Windows Live" clId="Web-{AFDE3315-9769-49B0-9B2D-0A49A9AEDAE7}" dt="2021-10-17T14:49:29.271" v="419" actId="1076"/>
          <ac:spMkLst>
            <pc:docMk/>
            <pc:sldMk cId="2062525943" sldId="265"/>
            <ac:spMk id="110" creationId="{6150ACFD-AEC6-42A3-A5A7-E7AD6B13E03E}"/>
          </ac:spMkLst>
        </pc:spChg>
        <pc:spChg chg="mod">
          <ac:chgData name="Urba Awan" userId="68af53e5e56684f3" providerId="Windows Live" clId="Web-{AFDE3315-9769-49B0-9B2D-0A49A9AEDAE7}" dt="2021-10-17T14:49:43.412" v="420" actId="1076"/>
          <ac:spMkLst>
            <pc:docMk/>
            <pc:sldMk cId="2062525943" sldId="265"/>
            <ac:spMk id="111" creationId="{DB4D1217-FEB1-4D2A-80F4-C227B66D72C6}"/>
          </ac:spMkLst>
        </pc:spChg>
        <pc:spChg chg="mod">
          <ac:chgData name="Urba Awan" userId="68af53e5e56684f3" providerId="Windows Live" clId="Web-{AFDE3315-9769-49B0-9B2D-0A49A9AEDAE7}" dt="2021-10-17T14:49:15.474" v="418" actId="1076"/>
          <ac:spMkLst>
            <pc:docMk/>
            <pc:sldMk cId="2062525943" sldId="265"/>
            <ac:spMk id="112" creationId="{0BCA7138-22BA-4785-8B3D-9D45213E85C9}"/>
          </ac:spMkLst>
        </pc:spChg>
        <pc:grpChg chg="add del">
          <ac:chgData name="Urba Awan" userId="68af53e5e56684f3" providerId="Windows Live" clId="Web-{AFDE3315-9769-49B0-9B2D-0A49A9AEDAE7}" dt="2021-10-17T14:31:45.930" v="330"/>
          <ac:grpSpMkLst>
            <pc:docMk/>
            <pc:sldMk cId="2062525943" sldId="265"/>
            <ac:grpSpMk id="15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14:31:45.930" v="330"/>
          <ac:grpSpMkLst>
            <pc:docMk/>
            <pc:sldMk cId="2062525943" sldId="265"/>
            <ac:grpSpMk id="25" creationId="{0780E404-3121-4F33-AF2D-65F659A97798}"/>
          </ac:grpSpMkLst>
        </pc:grpChg>
        <pc:grpChg chg="add del">
          <ac:chgData name="Urba Awan" userId="68af53e5e56684f3" providerId="Windows Live" clId="Web-{AFDE3315-9769-49B0-9B2D-0A49A9AEDAE7}" dt="2021-10-17T14:31:45.930" v="330"/>
          <ac:grpSpMkLst>
            <pc:docMk/>
            <pc:sldMk cId="2062525943" sldId="265"/>
            <ac:grpSpMk id="29" creationId="{4B158E9A-DBF4-4AA7-B6B7-8C8EB2FBDD68}"/>
          </ac:grpSpMkLst>
        </pc:grpChg>
        <pc:grpChg chg="add del">
          <ac:chgData name="Urba Awan" userId="68af53e5e56684f3" providerId="Windows Live" clId="Web-{AFDE3315-9769-49B0-9B2D-0A49A9AEDAE7}" dt="2021-10-17T14:38:03.159" v="355"/>
          <ac:grpSpMkLst>
            <pc:docMk/>
            <pc:sldMk cId="2062525943" sldId="265"/>
            <ac:grpSpMk id="41" creationId="{9F2D4ED5-DC78-4C88-97AA-483206C53E90}"/>
          </ac:grpSpMkLst>
        </pc:grpChg>
        <pc:grpChg chg="add del">
          <ac:chgData name="Urba Awan" userId="68af53e5e56684f3" providerId="Windows Live" clId="Web-{AFDE3315-9769-49B0-9B2D-0A49A9AEDAE7}" dt="2021-10-17T14:41:03.867" v="369"/>
          <ac:grpSpMkLst>
            <pc:docMk/>
            <pc:sldMk cId="2062525943" sldId="265"/>
            <ac:grpSpMk id="57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14:41:14.258" v="372"/>
          <ac:grpSpMkLst>
            <pc:docMk/>
            <pc:sldMk cId="2062525943" sldId="265"/>
            <ac:grpSpMk id="76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14:41:14.258" v="372"/>
          <ac:grpSpMkLst>
            <pc:docMk/>
            <pc:sldMk cId="2062525943" sldId="265"/>
            <ac:grpSpMk id="95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14:41:14.258" v="372"/>
          <ac:grpSpMkLst>
            <pc:docMk/>
            <pc:sldMk cId="2062525943" sldId="265"/>
            <ac:grpSpMk id="105" creationId="{0780E404-3121-4F33-AF2D-65F659A97798}"/>
          </ac:grpSpMkLst>
        </pc:grpChg>
        <pc:grpChg chg="add">
          <ac:chgData name="Urba Awan" userId="68af53e5e56684f3" providerId="Windows Live" clId="Web-{AFDE3315-9769-49B0-9B2D-0A49A9AEDAE7}" dt="2021-10-17T14:41:14.258" v="372"/>
          <ac:grpSpMkLst>
            <pc:docMk/>
            <pc:sldMk cId="2062525943" sldId="265"/>
            <ac:grpSpMk id="109" creationId="{4B158E9A-DBF4-4AA7-B6B7-8C8EB2FBDD68}"/>
          </ac:grpSpMkLst>
        </pc:grpChg>
        <pc:graphicFrameChg chg="add del mod ord modGraphic">
          <ac:chgData name="Urba Awan" userId="68af53e5e56684f3" providerId="Windows Live" clId="Web-{AFDE3315-9769-49B0-9B2D-0A49A9AEDAE7}" dt="2021-10-17T14:33:40.371" v="342"/>
          <ac:graphicFrameMkLst>
            <pc:docMk/>
            <pc:sldMk cId="2062525943" sldId="265"/>
            <ac:graphicFrameMk id="5" creationId="{4EF361EC-D427-4A5A-96E2-4A1C267817DC}"/>
          </ac:graphicFrameMkLst>
        </pc:graphicFrameChg>
        <pc:picChg chg="add mod ord">
          <ac:chgData name="Urba Awan" userId="68af53e5e56684f3" providerId="Windows Live" clId="Web-{AFDE3315-9769-49B0-9B2D-0A49A9AEDAE7}" dt="2021-10-17T14:48:42.551" v="415" actId="14100"/>
          <ac:picMkLst>
            <pc:docMk/>
            <pc:sldMk cId="2062525943" sldId="265"/>
            <ac:picMk id="4" creationId="{C7EACEB7-8DDB-4E0F-AF88-808F781506CE}"/>
          </ac:picMkLst>
        </pc:picChg>
      </pc:sldChg>
      <pc:sldChg chg="addSp delSp modSp new mod setBg">
        <pc:chgData name="Urba Awan" userId="68af53e5e56684f3" providerId="Windows Live" clId="Web-{AFDE3315-9769-49B0-9B2D-0A49A9AEDAE7}" dt="2021-10-17T22:03:39.665" v="666" actId="14100"/>
        <pc:sldMkLst>
          <pc:docMk/>
          <pc:sldMk cId="505777357" sldId="266"/>
        </pc:sldMkLst>
        <pc:spChg chg="mod">
          <ac:chgData name="Urba Awan" userId="68af53e5e56684f3" providerId="Windows Live" clId="Web-{AFDE3315-9769-49B0-9B2D-0A49A9AEDAE7}" dt="2021-10-17T22:03:39.665" v="666" actId="14100"/>
          <ac:spMkLst>
            <pc:docMk/>
            <pc:sldMk cId="505777357" sldId="266"/>
            <ac:spMk id="2" creationId="{0709D21A-6D81-4D2A-92B2-574064AEEC2F}"/>
          </ac:spMkLst>
        </pc:spChg>
        <pc:spChg chg="del">
          <ac:chgData name="Urba Awan" userId="68af53e5e56684f3" providerId="Windows Live" clId="Web-{AFDE3315-9769-49B0-9B2D-0A49A9AEDAE7}" dt="2021-10-17T21:23:39.233" v="448"/>
          <ac:spMkLst>
            <pc:docMk/>
            <pc:sldMk cId="505777357" sldId="266"/>
            <ac:spMk id="3" creationId="{07B0DC58-08C3-45DD-B3B8-C0F2AA4278E3}"/>
          </ac:spMkLst>
        </pc:spChg>
        <pc:spChg chg="add del mod">
          <ac:chgData name="Urba Awan" userId="68af53e5e56684f3" providerId="Windows Live" clId="Web-{AFDE3315-9769-49B0-9B2D-0A49A9AEDAE7}" dt="2021-10-17T22:02:19.445" v="649"/>
          <ac:spMkLst>
            <pc:docMk/>
            <pc:sldMk cId="505777357" sldId="266"/>
            <ac:spMk id="6" creationId="{E864AADF-6E27-482B-9B33-A21AF11D0D8E}"/>
          </ac:spMkLst>
        </pc:spChg>
        <pc:spChg chg="add del">
          <ac:chgData name="Urba Awan" userId="68af53e5e56684f3" providerId="Windows Live" clId="Web-{AFDE3315-9769-49B0-9B2D-0A49A9AEDAE7}" dt="2021-10-17T21:28:59.537" v="482"/>
          <ac:spMkLst>
            <pc:docMk/>
            <pc:sldMk cId="505777357" sldId="266"/>
            <ac:spMk id="9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1:28:59.537" v="482"/>
          <ac:spMkLst>
            <pc:docMk/>
            <pc:sldMk cId="505777357" sldId="266"/>
            <ac:spMk id="11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1:28:59.537" v="482"/>
          <ac:spMkLst>
            <pc:docMk/>
            <pc:sldMk cId="505777357" sldId="266"/>
            <ac:spMk id="13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1:28:59.537" v="482"/>
          <ac:spMkLst>
            <pc:docMk/>
            <pc:sldMk cId="505777357" sldId="266"/>
            <ac:spMk id="21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1:28:59.537" v="482"/>
          <ac:spMkLst>
            <pc:docMk/>
            <pc:sldMk cId="505777357" sldId="266"/>
            <ac:spMk id="23" creationId="{5337EA23-6703-4C96-9EEB-A408CBDD67BD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28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30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32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40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42" creationId="{31ACE9CC-FA52-49A8-A8CB-4C6772C48157}"/>
          </ac:spMkLst>
        </pc:spChg>
        <pc:spChg chg="add del">
          <ac:chgData name="Urba Awan" userId="68af53e5e56684f3" providerId="Windows Live" clId="Web-{AFDE3315-9769-49B0-9B2D-0A49A9AEDAE7}" dt="2021-10-17T22:02:48.101" v="650"/>
          <ac:spMkLst>
            <pc:docMk/>
            <pc:sldMk cId="505777357" sldId="266"/>
            <ac:spMk id="44" creationId="{28B56926-F216-4281-9196-1495BD306129}"/>
          </ac:spMkLst>
        </pc:spChg>
        <pc:spChg chg="add del">
          <ac:chgData name="Urba Awan" userId="68af53e5e56684f3" providerId="Windows Live" clId="Web-{AFDE3315-9769-49B0-9B2D-0A49A9AEDAE7}" dt="2021-10-17T22:02:55.133" v="651"/>
          <ac:spMkLst>
            <pc:docMk/>
            <pc:sldMk cId="505777357" sldId="266"/>
            <ac:spMk id="48" creationId="{1BA6C2D7-2ECB-4F15-8966-9232734417D3}"/>
          </ac:spMkLst>
        </pc:spChg>
        <pc:spChg chg="add del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51" creationId="{A5931BE0-4B93-4D6C-878E-ACC59D6B4587}"/>
          </ac:spMkLst>
        </pc:spChg>
        <pc:spChg chg="add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56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58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60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68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22:03:13.602" v="659"/>
          <ac:spMkLst>
            <pc:docMk/>
            <pc:sldMk cId="505777357" sldId="266"/>
            <ac:spMk id="70" creationId="{28A00A08-E4E6-4184-B484-E0E034072AE0}"/>
          </ac:spMkLst>
        </pc:spChg>
        <pc:grpChg chg="add del">
          <ac:chgData name="Urba Awan" userId="68af53e5e56684f3" providerId="Windows Live" clId="Web-{AFDE3315-9769-49B0-9B2D-0A49A9AEDAE7}" dt="2021-10-17T21:28:59.537" v="482"/>
          <ac:grpSpMkLst>
            <pc:docMk/>
            <pc:sldMk cId="505777357" sldId="266"/>
            <ac:grpSpMk id="15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22:02:48.101" v="650"/>
          <ac:grpSpMkLst>
            <pc:docMk/>
            <pc:sldMk cId="505777357" sldId="266"/>
            <ac:grpSpMk id="34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22:03:13.602" v="659"/>
          <ac:grpSpMkLst>
            <pc:docMk/>
            <pc:sldMk cId="505777357" sldId="266"/>
            <ac:grpSpMk id="62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22:03:13.602" v="659"/>
          <ac:grpSpMkLst>
            <pc:docMk/>
            <pc:sldMk cId="505777357" sldId="266"/>
            <ac:grpSpMk id="72" creationId="{0780E404-3121-4F33-AF2D-65F659A97798}"/>
          </ac:grpSpMkLst>
        </pc:grpChg>
        <pc:grpChg chg="add">
          <ac:chgData name="Urba Awan" userId="68af53e5e56684f3" providerId="Windows Live" clId="Web-{AFDE3315-9769-49B0-9B2D-0A49A9AEDAE7}" dt="2021-10-17T22:03:13.602" v="659"/>
          <ac:grpSpMkLst>
            <pc:docMk/>
            <pc:sldMk cId="505777357" sldId="266"/>
            <ac:grpSpMk id="76" creationId="{4B158E9A-DBF4-4AA7-B6B7-8C8EB2FBDD68}"/>
          </ac:grpSpMkLst>
        </pc:grpChg>
        <pc:picChg chg="add del mod ord">
          <ac:chgData name="Urba Awan" userId="68af53e5e56684f3" providerId="Windows Live" clId="Web-{AFDE3315-9769-49B0-9B2D-0A49A9AEDAE7}" dt="2021-10-17T22:00:49.771" v="644"/>
          <ac:picMkLst>
            <pc:docMk/>
            <pc:sldMk cId="505777357" sldId="266"/>
            <ac:picMk id="4" creationId="{ACC9C6B1-6089-4DBA-B557-E3049DF0E68D}"/>
          </ac:picMkLst>
        </pc:picChg>
        <pc:picChg chg="add mod ord">
          <ac:chgData name="Urba Awan" userId="68af53e5e56684f3" providerId="Windows Live" clId="Web-{AFDE3315-9769-49B0-9B2D-0A49A9AEDAE7}" dt="2021-10-17T22:03:13.602" v="659"/>
          <ac:picMkLst>
            <pc:docMk/>
            <pc:sldMk cId="505777357" sldId="266"/>
            <ac:picMk id="7" creationId="{B3211D07-B47D-4922-BA4D-EFEB48FC1A5D}"/>
          </ac:picMkLst>
        </pc:picChg>
      </pc:sldChg>
      <pc:sldChg chg="addSp delSp modSp new mod ord setBg">
        <pc:chgData name="Urba Awan" userId="68af53e5e56684f3" providerId="Windows Live" clId="Web-{AFDE3315-9769-49B0-9B2D-0A49A9AEDAE7}" dt="2021-10-17T21:57:36.266" v="624"/>
        <pc:sldMkLst>
          <pc:docMk/>
          <pc:sldMk cId="1293429622" sldId="267"/>
        </pc:sldMkLst>
        <pc:spChg chg="mod">
          <ac:chgData name="Urba Awan" userId="68af53e5e56684f3" providerId="Windows Live" clId="Web-{AFDE3315-9769-49B0-9B2D-0A49A9AEDAE7}" dt="2021-10-17T21:35:59.037" v="527" actId="20577"/>
          <ac:spMkLst>
            <pc:docMk/>
            <pc:sldMk cId="1293429622" sldId="267"/>
            <ac:spMk id="2" creationId="{AE94B7AB-DC0C-4B9A-8C7B-1195EC78DFDD}"/>
          </ac:spMkLst>
        </pc:spChg>
        <pc:spChg chg="del">
          <ac:chgData name="Urba Awan" userId="68af53e5e56684f3" providerId="Windows Live" clId="Web-{AFDE3315-9769-49B0-9B2D-0A49A9AEDAE7}" dt="2021-10-17T21:28:23.082" v="480"/>
          <ac:spMkLst>
            <pc:docMk/>
            <pc:sldMk cId="1293429622" sldId="267"/>
            <ac:spMk id="3" creationId="{675E1297-EC62-4094-8B92-8E4BFFF258E7}"/>
          </ac:spMkLst>
        </pc:spChg>
        <pc:spChg chg="add">
          <ac:chgData name="Urba Awan" userId="68af53e5e56684f3" providerId="Windows Live" clId="Web-{AFDE3315-9769-49B0-9B2D-0A49A9AEDAE7}" dt="2021-10-17T21:28:29.786" v="481"/>
          <ac:spMkLst>
            <pc:docMk/>
            <pc:sldMk cId="1293429622" sldId="267"/>
            <ac:spMk id="9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21:28:29.786" v="481"/>
          <ac:spMkLst>
            <pc:docMk/>
            <pc:sldMk cId="1293429622" sldId="267"/>
            <ac:spMk id="11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21:28:29.786" v="481"/>
          <ac:spMkLst>
            <pc:docMk/>
            <pc:sldMk cId="1293429622" sldId="267"/>
            <ac:spMk id="13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21:28:29.786" v="481"/>
          <ac:spMkLst>
            <pc:docMk/>
            <pc:sldMk cId="1293429622" sldId="267"/>
            <ac:spMk id="21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21:28:29.786" v="481"/>
          <ac:spMkLst>
            <pc:docMk/>
            <pc:sldMk cId="1293429622" sldId="267"/>
            <ac:spMk id="23" creationId="{5337EA23-6703-4C96-9EEB-A408CBDD67BD}"/>
          </ac:spMkLst>
        </pc:spChg>
        <pc:grpChg chg="add">
          <ac:chgData name="Urba Awan" userId="68af53e5e56684f3" providerId="Windows Live" clId="Web-{AFDE3315-9769-49B0-9B2D-0A49A9AEDAE7}" dt="2021-10-17T21:28:29.786" v="481"/>
          <ac:grpSpMkLst>
            <pc:docMk/>
            <pc:sldMk cId="1293429622" sldId="267"/>
            <ac:grpSpMk id="15" creationId="{79DE9FAB-6BBA-4CFE-B67D-77B47F01ECA4}"/>
          </ac:grpSpMkLst>
        </pc:grpChg>
        <pc:picChg chg="add mod ord">
          <ac:chgData name="Urba Awan" userId="68af53e5e56684f3" providerId="Windows Live" clId="Web-{AFDE3315-9769-49B0-9B2D-0A49A9AEDAE7}" dt="2021-10-17T21:28:29.786" v="481"/>
          <ac:picMkLst>
            <pc:docMk/>
            <pc:sldMk cId="1293429622" sldId="267"/>
            <ac:picMk id="4" creationId="{2C90DAAF-1F95-4916-A064-9CD09395D176}"/>
          </ac:picMkLst>
        </pc:picChg>
      </pc:sldChg>
      <pc:sldChg chg="addSp delSp modSp new mod ord setBg">
        <pc:chgData name="Urba Awan" userId="68af53e5e56684f3" providerId="Windows Live" clId="Web-{AFDE3315-9769-49B0-9B2D-0A49A9AEDAE7}" dt="2021-10-17T21:57:40.188" v="625"/>
        <pc:sldMkLst>
          <pc:docMk/>
          <pc:sldMk cId="3624978341" sldId="268"/>
        </pc:sldMkLst>
        <pc:spChg chg="mod">
          <ac:chgData name="Urba Awan" userId="68af53e5e56684f3" providerId="Windows Live" clId="Web-{AFDE3315-9769-49B0-9B2D-0A49A9AEDAE7}" dt="2021-10-17T21:47:14.113" v="598" actId="1076"/>
          <ac:spMkLst>
            <pc:docMk/>
            <pc:sldMk cId="3624978341" sldId="268"/>
            <ac:spMk id="2" creationId="{2F5097D9-D085-4272-B532-112F19A99426}"/>
          </ac:spMkLst>
        </pc:spChg>
        <pc:spChg chg="del">
          <ac:chgData name="Urba Awan" userId="68af53e5e56684f3" providerId="Windows Live" clId="Web-{AFDE3315-9769-49B0-9B2D-0A49A9AEDAE7}" dt="2021-10-17T21:40:51.965" v="563"/>
          <ac:spMkLst>
            <pc:docMk/>
            <pc:sldMk cId="3624978341" sldId="268"/>
            <ac:spMk id="3" creationId="{21240AE0-4CEA-4D69-92F6-17B39DFDD2B4}"/>
          </ac:spMkLst>
        </pc:spChg>
        <pc:spChg chg="add del mod">
          <ac:chgData name="Urba Awan" userId="68af53e5e56684f3" providerId="Windows Live" clId="Web-{AFDE3315-9769-49B0-9B2D-0A49A9AEDAE7}" dt="2021-10-17T21:43:01.890" v="565"/>
          <ac:spMkLst>
            <pc:docMk/>
            <pc:sldMk cId="3624978341" sldId="268"/>
            <ac:spMk id="6" creationId="{B242F7A8-EC72-4E74-A3E1-70D4F7A0D2BD}"/>
          </ac:spMkLst>
        </pc:spChg>
        <pc:spChg chg="add del">
          <ac:chgData name="Urba Awan" userId="68af53e5e56684f3" providerId="Windows Live" clId="Web-{AFDE3315-9769-49B0-9B2D-0A49A9AEDAE7}" dt="2021-10-17T21:44:06.547" v="571"/>
          <ac:spMkLst>
            <pc:docMk/>
            <pc:sldMk cId="3624978341" sldId="268"/>
            <ac:spMk id="9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1:44:06.547" v="571"/>
          <ac:spMkLst>
            <pc:docMk/>
            <pc:sldMk cId="3624978341" sldId="268"/>
            <ac:spMk id="10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1:43:40.765" v="569"/>
          <ac:spMkLst>
            <pc:docMk/>
            <pc:sldMk cId="3624978341" sldId="268"/>
            <ac:spMk id="11" creationId="{6DCA4C68-1281-4336-BACE-754EEC0333F3}"/>
          </ac:spMkLst>
        </pc:spChg>
        <pc:spChg chg="add del">
          <ac:chgData name="Urba Awan" userId="68af53e5e56684f3" providerId="Windows Live" clId="Web-{AFDE3315-9769-49B0-9B2D-0A49A9AEDAE7}" dt="2021-10-17T21:44:06.547" v="571"/>
          <ac:spMkLst>
            <pc:docMk/>
            <pc:sldMk cId="3624978341" sldId="268"/>
            <ac:spMk id="12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1:44:10.547" v="573"/>
          <ac:spMkLst>
            <pc:docMk/>
            <pc:sldMk cId="3624978341" sldId="268"/>
            <ac:spMk id="13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1:43:40.765" v="569"/>
          <ac:spMkLst>
            <pc:docMk/>
            <pc:sldMk cId="3624978341" sldId="268"/>
            <ac:spMk id="14" creationId="{A5931BE0-4B93-4D6C-878E-ACC59D6B4587}"/>
          </ac:spMkLst>
        </pc:spChg>
        <pc:spChg chg="add del">
          <ac:chgData name="Urba Awan" userId="68af53e5e56684f3" providerId="Windows Live" clId="Web-{AFDE3315-9769-49B0-9B2D-0A49A9AEDAE7}" dt="2021-10-17T21:44:10.547" v="573"/>
          <ac:spMkLst>
            <pc:docMk/>
            <pc:sldMk cId="3624978341" sldId="268"/>
            <ac:spMk id="15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1:43:40.765" v="569"/>
          <ac:spMkLst>
            <pc:docMk/>
            <pc:sldMk cId="3624978341" sldId="268"/>
            <ac:spMk id="16" creationId="{C5D31EF7-7A67-43B2-8B5E-B4A6241B1A83}"/>
          </ac:spMkLst>
        </pc:spChg>
        <pc:spChg chg="add del">
          <ac:chgData name="Urba Awan" userId="68af53e5e56684f3" providerId="Windows Live" clId="Web-{AFDE3315-9769-49B0-9B2D-0A49A9AEDAE7}" dt="2021-10-17T21:44:10.547" v="573"/>
          <ac:spMkLst>
            <pc:docMk/>
            <pc:sldMk cId="3624978341" sldId="268"/>
            <ac:spMk id="17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21:44:10.547" v="574"/>
          <ac:spMkLst>
            <pc:docMk/>
            <pc:sldMk cId="3624978341" sldId="268"/>
            <ac:spMk id="20" creationId="{A5931BE0-4B93-4D6C-878E-ACC59D6B4587}"/>
          </ac:spMkLst>
        </pc:spChg>
        <pc:spChg chg="add">
          <ac:chgData name="Urba Awan" userId="68af53e5e56684f3" providerId="Windows Live" clId="Web-{AFDE3315-9769-49B0-9B2D-0A49A9AEDAE7}" dt="2021-10-17T21:44:10.547" v="574"/>
          <ac:spMkLst>
            <pc:docMk/>
            <pc:sldMk cId="3624978341" sldId="268"/>
            <ac:spMk id="21" creationId="{D166A8AB-8924-421C-BCED-B54DBC4054E0}"/>
          </ac:spMkLst>
        </pc:spChg>
        <pc:spChg chg="add del">
          <ac:chgData name="Urba Awan" userId="68af53e5e56684f3" providerId="Windows Live" clId="Web-{AFDE3315-9769-49B0-9B2D-0A49A9AEDAE7}" dt="2021-10-17T21:44:06.547" v="571"/>
          <ac:spMkLst>
            <pc:docMk/>
            <pc:sldMk cId="3624978341" sldId="268"/>
            <ac:spMk id="24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1:44:10.547" v="573"/>
          <ac:spMkLst>
            <pc:docMk/>
            <pc:sldMk cId="3624978341" sldId="268"/>
            <ac:spMk id="25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1:44:06.547" v="571"/>
          <ac:spMkLst>
            <pc:docMk/>
            <pc:sldMk cId="3624978341" sldId="268"/>
            <ac:spMk id="26" creationId="{28A00A08-E4E6-4184-B484-E0E034072AE0}"/>
          </ac:spMkLst>
        </pc:spChg>
        <pc:spChg chg="add del">
          <ac:chgData name="Urba Awan" userId="68af53e5e56684f3" providerId="Windows Live" clId="Web-{AFDE3315-9769-49B0-9B2D-0A49A9AEDAE7}" dt="2021-10-17T21:44:10.547" v="573"/>
          <ac:spMkLst>
            <pc:docMk/>
            <pc:sldMk cId="3624978341" sldId="268"/>
            <ac:spMk id="27" creationId="{61B0F92C-925A-4D2E-839E-EB381378C315}"/>
          </ac:spMkLst>
        </pc:spChg>
        <pc:spChg chg="add del">
          <ac:chgData name="Urba Awan" userId="68af53e5e56684f3" providerId="Windows Live" clId="Web-{AFDE3315-9769-49B0-9B2D-0A49A9AEDAE7}" dt="2021-10-17T21:44:15.532" v="575"/>
          <ac:spMkLst>
            <pc:docMk/>
            <pc:sldMk cId="3624978341" sldId="268"/>
            <ac:spMk id="31" creationId="{F12BFEA9-33C0-4F7B-A36E-AC9D4CE9A1D6}"/>
          </ac:spMkLst>
        </pc:spChg>
        <pc:spChg chg="add del mod">
          <ac:chgData name="Urba Awan" userId="68af53e5e56684f3" providerId="Windows Live" clId="Web-{AFDE3315-9769-49B0-9B2D-0A49A9AEDAE7}" dt="2021-10-17T21:44:38.688" v="578"/>
          <ac:spMkLst>
            <pc:docMk/>
            <pc:sldMk cId="3624978341" sldId="268"/>
            <ac:spMk id="43" creationId="{34567AFC-D65B-4445-A716-BCEE25667A8C}"/>
          </ac:spMkLst>
        </pc:spChg>
        <pc:grpChg chg="add del">
          <ac:chgData name="Urba Awan" userId="68af53e5e56684f3" providerId="Windows Live" clId="Web-{AFDE3315-9769-49B0-9B2D-0A49A9AEDAE7}" dt="2021-10-17T21:44:06.547" v="571"/>
          <ac:grpSpMkLst>
            <pc:docMk/>
            <pc:sldMk cId="3624978341" sldId="268"/>
            <ac:grpSpMk id="18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21:44:10.547" v="574"/>
          <ac:grpSpMkLst>
            <pc:docMk/>
            <pc:sldMk cId="3624978341" sldId="268"/>
            <ac:grpSpMk id="22" creationId="{9F2D4ED5-DC78-4C88-97AA-483206C53E90}"/>
          </ac:grpSpMkLst>
        </pc:grpChg>
        <pc:grpChg chg="add del">
          <ac:chgData name="Urba Awan" userId="68af53e5e56684f3" providerId="Windows Live" clId="Web-{AFDE3315-9769-49B0-9B2D-0A49A9AEDAE7}" dt="2021-10-17T21:44:10.547" v="573"/>
          <ac:grpSpMkLst>
            <pc:docMk/>
            <pc:sldMk cId="3624978341" sldId="268"/>
            <ac:grpSpMk id="23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21:44:06.547" v="571"/>
          <ac:grpSpMkLst>
            <pc:docMk/>
            <pc:sldMk cId="3624978341" sldId="268"/>
            <ac:grpSpMk id="28" creationId="{0780E404-3121-4F33-AF2D-65F659A97798}"/>
          </ac:grpSpMkLst>
        </pc:grpChg>
        <pc:grpChg chg="add del">
          <ac:chgData name="Urba Awan" userId="68af53e5e56684f3" providerId="Windows Live" clId="Web-{AFDE3315-9769-49B0-9B2D-0A49A9AEDAE7}" dt="2021-10-17T21:44:06.547" v="571"/>
          <ac:grpSpMkLst>
            <pc:docMk/>
            <pc:sldMk cId="3624978341" sldId="268"/>
            <ac:grpSpMk id="32" creationId="{4B158E9A-DBF4-4AA7-B6B7-8C8EB2FBDD68}"/>
          </ac:grpSpMkLst>
        </pc:grpChg>
        <pc:graphicFrameChg chg="add del mod ord modGraphic">
          <ac:chgData name="Urba Awan" userId="68af53e5e56684f3" providerId="Windows Live" clId="Web-{AFDE3315-9769-49B0-9B2D-0A49A9AEDAE7}" dt="2021-10-17T21:44:21.485" v="576"/>
          <ac:graphicFrameMkLst>
            <pc:docMk/>
            <pc:sldMk cId="3624978341" sldId="268"/>
            <ac:graphicFrameMk id="8" creationId="{B37BA70D-1F38-417E-A51D-D749A5A0E241}"/>
          </ac:graphicFrameMkLst>
        </pc:graphicFrameChg>
        <pc:picChg chg="add del mod ord">
          <ac:chgData name="Urba Awan" userId="68af53e5e56684f3" providerId="Windows Live" clId="Web-{AFDE3315-9769-49B0-9B2D-0A49A9AEDAE7}" dt="2021-10-17T21:42:55.546" v="564"/>
          <ac:picMkLst>
            <pc:docMk/>
            <pc:sldMk cId="3624978341" sldId="268"/>
            <ac:picMk id="4" creationId="{7CA3CFE6-679F-471A-A0BE-31F2D9808111}"/>
          </ac:picMkLst>
        </pc:picChg>
        <pc:picChg chg="add mod ord">
          <ac:chgData name="Urba Awan" userId="68af53e5e56684f3" providerId="Windows Live" clId="Web-{AFDE3315-9769-49B0-9B2D-0A49A9AEDAE7}" dt="2021-10-17T21:47:04.332" v="597" actId="1076"/>
          <ac:picMkLst>
            <pc:docMk/>
            <pc:sldMk cId="3624978341" sldId="268"/>
            <ac:picMk id="7" creationId="{032F933D-F0AE-4D9F-97BA-11343DB8EAF2}"/>
          </ac:picMkLst>
        </pc:picChg>
      </pc:sldChg>
      <pc:sldChg chg="addSp delSp modSp new ord">
        <pc:chgData name="Urba Awan" userId="68af53e5e56684f3" providerId="Windows Live" clId="Web-{AFDE3315-9769-49B0-9B2D-0A49A9AEDAE7}" dt="2021-10-17T21:57:43.704" v="626"/>
        <pc:sldMkLst>
          <pc:docMk/>
          <pc:sldMk cId="1319973021" sldId="269"/>
        </pc:sldMkLst>
        <pc:spChg chg="mod">
          <ac:chgData name="Urba Awan" userId="68af53e5e56684f3" providerId="Windows Live" clId="Web-{AFDE3315-9769-49B0-9B2D-0A49A9AEDAE7}" dt="2021-10-17T21:48:43.975" v="619" actId="20577"/>
          <ac:spMkLst>
            <pc:docMk/>
            <pc:sldMk cId="1319973021" sldId="269"/>
            <ac:spMk id="2" creationId="{105F5F70-5BA5-4839-92E8-66E8867040CB}"/>
          </ac:spMkLst>
        </pc:spChg>
        <pc:spChg chg="del">
          <ac:chgData name="Urba Awan" userId="68af53e5e56684f3" providerId="Windows Live" clId="Web-{AFDE3315-9769-49B0-9B2D-0A49A9AEDAE7}" dt="2021-10-17T21:48:49.522" v="620"/>
          <ac:spMkLst>
            <pc:docMk/>
            <pc:sldMk cId="1319973021" sldId="269"/>
            <ac:spMk id="3" creationId="{7C0D3F03-B615-4FB3-B687-6797E78662F8}"/>
          </ac:spMkLst>
        </pc:spChg>
        <pc:picChg chg="add mod ord">
          <ac:chgData name="Urba Awan" userId="68af53e5e56684f3" providerId="Windows Live" clId="Web-{AFDE3315-9769-49B0-9B2D-0A49A9AEDAE7}" dt="2021-10-17T21:49:24.632" v="621" actId="1076"/>
          <ac:picMkLst>
            <pc:docMk/>
            <pc:sldMk cId="1319973021" sldId="269"/>
            <ac:picMk id="4" creationId="{6C1290B3-98EA-4D01-9455-1815433BCD6B}"/>
          </ac:picMkLst>
        </pc:picChg>
      </pc:sldChg>
      <pc:sldChg chg="addSp delSp modSp new mod setBg">
        <pc:chgData name="Urba Awan" userId="68af53e5e56684f3" providerId="Windows Live" clId="Web-{AFDE3315-9769-49B0-9B2D-0A49A9AEDAE7}" dt="2021-10-17T22:11:08.663" v="751" actId="1076"/>
        <pc:sldMkLst>
          <pc:docMk/>
          <pc:sldMk cId="3863911344" sldId="270"/>
        </pc:sldMkLst>
        <pc:spChg chg="mod">
          <ac:chgData name="Urba Awan" userId="68af53e5e56684f3" providerId="Windows Live" clId="Web-{AFDE3315-9769-49B0-9B2D-0A49A9AEDAE7}" dt="2021-10-17T22:08:43.551" v="740" actId="1076"/>
          <ac:spMkLst>
            <pc:docMk/>
            <pc:sldMk cId="3863911344" sldId="270"/>
            <ac:spMk id="2" creationId="{CC8C6785-2D4E-468C-9014-CDEE9C28BC3C}"/>
          </ac:spMkLst>
        </pc:spChg>
        <pc:spChg chg="del">
          <ac:chgData name="Urba Awan" userId="68af53e5e56684f3" providerId="Windows Live" clId="Web-{AFDE3315-9769-49B0-9B2D-0A49A9AEDAE7}" dt="2021-10-17T22:04:38.932" v="687"/>
          <ac:spMkLst>
            <pc:docMk/>
            <pc:sldMk cId="3863911344" sldId="270"/>
            <ac:spMk id="3" creationId="{6AF4A057-E570-4EE4-8E76-3C9CFDA7C2E5}"/>
          </ac:spMkLst>
        </pc:spChg>
        <pc:spChg chg="add del mod">
          <ac:chgData name="Urba Awan" userId="68af53e5e56684f3" providerId="Windows Live" clId="Web-{AFDE3315-9769-49B0-9B2D-0A49A9AEDAE7}" dt="2021-10-17T22:05:45.902" v="698"/>
          <ac:spMkLst>
            <pc:docMk/>
            <pc:sldMk cId="3863911344" sldId="270"/>
            <ac:spMk id="5" creationId="{8A79897C-7B77-41B4-86D9-1A5E255B9AD2}"/>
          </ac:spMkLst>
        </pc:spChg>
        <pc:spChg chg="add del">
          <ac:chgData name="Urba Awan" userId="68af53e5e56684f3" providerId="Windows Live" clId="Web-{AFDE3315-9769-49B0-9B2D-0A49A9AEDAE7}" dt="2021-10-17T22:05:24.995" v="696"/>
          <ac:spMkLst>
            <pc:docMk/>
            <pc:sldMk cId="3863911344" sldId="270"/>
            <ac:spMk id="6" creationId="{3E5FCC84-C3DD-4D47-AAF9-C1A0A6E05AD0}"/>
          </ac:spMkLst>
        </pc:spChg>
        <pc:spChg chg="add del">
          <ac:chgData name="Urba Awan" userId="68af53e5e56684f3" providerId="Windows Live" clId="Web-{AFDE3315-9769-49B0-9B2D-0A49A9AEDAE7}" dt="2021-10-17T22:08:53.770" v="743"/>
          <ac:spMkLst>
            <pc:docMk/>
            <pc:sldMk cId="3863911344" sldId="270"/>
            <ac:spMk id="7" creationId="{870E5893-7C66-412F-BF81-2F01A4148038}"/>
          </ac:spMkLst>
        </pc:spChg>
        <pc:spChg chg="add del mod">
          <ac:chgData name="Urba Awan" userId="68af53e5e56684f3" providerId="Windows Live" clId="Web-{AFDE3315-9769-49B0-9B2D-0A49A9AEDAE7}" dt="2021-10-17T22:09:11.129" v="747"/>
          <ac:spMkLst>
            <pc:docMk/>
            <pc:sldMk cId="3863911344" sldId="270"/>
            <ac:spMk id="8" creationId="{B7292E38-5A79-4918-BAC2-894E0B8EACB4}"/>
          </ac:spMkLst>
        </pc:spChg>
        <pc:spChg chg="add del">
          <ac:chgData name="Urba Awan" userId="68af53e5e56684f3" providerId="Windows Live" clId="Web-{AFDE3315-9769-49B0-9B2D-0A49A9AEDAE7}" dt="2021-10-17T22:05:54.574" v="699"/>
          <ac:spMkLst>
            <pc:docMk/>
            <pc:sldMk cId="3863911344" sldId="270"/>
            <ac:spMk id="10" creationId="{A5931BE0-4B93-4D6C-878E-ACC59D6B4587}"/>
          </ac:spMkLst>
        </pc:spChg>
        <pc:spChg chg="add del">
          <ac:chgData name="Urba Awan" userId="68af53e5e56684f3" providerId="Windows Live" clId="Web-{AFDE3315-9769-49B0-9B2D-0A49A9AEDAE7}" dt="2021-10-17T22:05:59.605" v="700"/>
          <ac:spMkLst>
            <pc:docMk/>
            <pc:sldMk cId="3863911344" sldId="270"/>
            <ac:spMk id="14" creationId="{1A9341C9-8B7B-47A7-AF07-55ED18199522}"/>
          </ac:spMkLst>
        </pc:spChg>
        <pc:spChg chg="add">
          <ac:chgData name="Urba Awan" userId="68af53e5e56684f3" providerId="Windows Live" clId="Web-{AFDE3315-9769-49B0-9B2D-0A49A9AEDAE7}" dt="2021-10-17T22:05:54.574" v="699"/>
          <ac:spMkLst>
            <pc:docMk/>
            <pc:sldMk cId="3863911344" sldId="270"/>
            <ac:spMk id="17" creationId="{A5931BE0-4B93-4D6C-878E-ACC59D6B4587}"/>
          </ac:spMkLst>
        </pc:spChg>
        <pc:spChg chg="add">
          <ac:chgData name="Urba Awan" userId="68af53e5e56684f3" providerId="Windows Live" clId="Web-{AFDE3315-9769-49B0-9B2D-0A49A9AEDAE7}" dt="2021-10-17T22:05:54.574" v="699"/>
          <ac:spMkLst>
            <pc:docMk/>
            <pc:sldMk cId="3863911344" sldId="270"/>
            <ac:spMk id="24" creationId="{D166A8AB-8924-421C-BCED-B54DBC4054E0}"/>
          </ac:spMkLst>
        </pc:spChg>
        <pc:grpChg chg="add">
          <ac:chgData name="Urba Awan" userId="68af53e5e56684f3" providerId="Windows Live" clId="Web-{AFDE3315-9769-49B0-9B2D-0A49A9AEDAE7}" dt="2021-10-17T22:05:54.574" v="699"/>
          <ac:grpSpMkLst>
            <pc:docMk/>
            <pc:sldMk cId="3863911344" sldId="270"/>
            <ac:grpSpMk id="19" creationId="{9F2D4ED5-DC78-4C88-97AA-483206C53E90}"/>
          </ac:grpSpMkLst>
        </pc:grpChg>
        <pc:picChg chg="add mod ord">
          <ac:chgData name="Urba Awan" userId="68af53e5e56684f3" providerId="Windows Live" clId="Web-{AFDE3315-9769-49B0-9B2D-0A49A9AEDAE7}" dt="2021-10-17T22:11:08.663" v="751" actId="1076"/>
          <ac:picMkLst>
            <pc:docMk/>
            <pc:sldMk cId="3863911344" sldId="270"/>
            <ac:picMk id="4" creationId="{BEC785B0-A5AE-4D5C-B9CC-0D888E70C8A2}"/>
          </ac:picMkLst>
        </pc:picChg>
      </pc:sldChg>
      <pc:sldChg chg="addSp delSp modSp new mod setBg">
        <pc:chgData name="Urba Awan" userId="68af53e5e56684f3" providerId="Windows Live" clId="Web-{AFDE3315-9769-49B0-9B2D-0A49A9AEDAE7}" dt="2021-10-17T22:18:11.689" v="798" actId="1076"/>
        <pc:sldMkLst>
          <pc:docMk/>
          <pc:sldMk cId="3487131076" sldId="271"/>
        </pc:sldMkLst>
        <pc:spChg chg="mod">
          <ac:chgData name="Urba Awan" userId="68af53e5e56684f3" providerId="Windows Live" clId="Web-{AFDE3315-9769-49B0-9B2D-0A49A9AEDAE7}" dt="2021-10-17T22:17:02.312" v="788" actId="1076"/>
          <ac:spMkLst>
            <pc:docMk/>
            <pc:sldMk cId="3487131076" sldId="271"/>
            <ac:spMk id="2" creationId="{A637EE58-C8A5-4DC1-9280-FAF3D2B30371}"/>
          </ac:spMkLst>
        </pc:spChg>
        <pc:spChg chg="del">
          <ac:chgData name="Urba Awan" userId="68af53e5e56684f3" providerId="Windows Live" clId="Web-{AFDE3315-9769-49B0-9B2D-0A49A9AEDAE7}" dt="2021-10-17T22:13:25.901" v="753"/>
          <ac:spMkLst>
            <pc:docMk/>
            <pc:sldMk cId="3487131076" sldId="271"/>
            <ac:spMk id="3" creationId="{FCB133CE-B317-4939-AF58-3ABEC642AFAF}"/>
          </ac:spMkLst>
        </pc:spChg>
        <pc:spChg chg="add">
          <ac:chgData name="Urba Awan" userId="68af53e5e56684f3" providerId="Windows Live" clId="Web-{AFDE3315-9769-49B0-9B2D-0A49A9AEDAE7}" dt="2021-10-17T22:13:39.730" v="756"/>
          <ac:spMkLst>
            <pc:docMk/>
            <pc:sldMk cId="3487131076" sldId="271"/>
            <ac:spMk id="5" creationId="{C60FE386-D31E-4027-9329-6BC16DBC6C6F}"/>
          </ac:spMkLst>
        </pc:spChg>
        <pc:spChg chg="add del">
          <ac:chgData name="Urba Awan" userId="68af53e5e56684f3" providerId="Windows Live" clId="Web-{AFDE3315-9769-49B0-9B2D-0A49A9AEDAE7}" dt="2021-10-17T22:17:04.984" v="790"/>
          <ac:spMkLst>
            <pc:docMk/>
            <pc:sldMk cId="3487131076" sldId="271"/>
            <ac:spMk id="6" creationId="{3DDA99D1-8247-44FB-8E19-5BB9C2096656}"/>
          </ac:spMkLst>
        </pc:spChg>
        <pc:spChg chg="add del">
          <ac:chgData name="Urba Awan" userId="68af53e5e56684f3" providerId="Windows Live" clId="Web-{AFDE3315-9769-49B0-9B2D-0A49A9AEDAE7}" dt="2021-10-17T22:17:01.234" v="787"/>
          <ac:spMkLst>
            <pc:docMk/>
            <pc:sldMk cId="3487131076" sldId="271"/>
            <ac:spMk id="7" creationId="{B1F02415-D129-4D05-B978-53635D1949A2}"/>
          </ac:spMkLst>
        </pc:spChg>
        <pc:spChg chg="add del">
          <ac:chgData name="Urba Awan" userId="68af53e5e56684f3" providerId="Windows Live" clId="Web-{AFDE3315-9769-49B0-9B2D-0A49A9AEDAE7}" dt="2021-10-17T22:13:39.183" v="755"/>
          <ac:spMkLst>
            <pc:docMk/>
            <pc:sldMk cId="3487131076" sldId="271"/>
            <ac:spMk id="8" creationId="{48C8AC7C-2C32-4C6E-A12D-4C090D2A934A}"/>
          </ac:spMkLst>
        </pc:spChg>
        <pc:spChg chg="add del">
          <ac:chgData name="Urba Awan" userId="68af53e5e56684f3" providerId="Windows Live" clId="Web-{AFDE3315-9769-49B0-9B2D-0A49A9AEDAE7}" dt="2021-10-17T22:17:53.157" v="796"/>
          <ac:spMkLst>
            <pc:docMk/>
            <pc:sldMk cId="3487131076" sldId="271"/>
            <ac:spMk id="9" creationId="{7A95FF62-F5C4-4EC1-9AD9-0DD18FB1DBA2}"/>
          </ac:spMkLst>
        </pc:spChg>
        <pc:spChg chg="add">
          <ac:chgData name="Urba Awan" userId="68af53e5e56684f3" providerId="Windows Live" clId="Web-{AFDE3315-9769-49B0-9B2D-0A49A9AEDAE7}" dt="2021-10-17T22:13:32.745" v="754"/>
          <ac:spMkLst>
            <pc:docMk/>
            <pc:sldMk cId="3487131076" sldId="271"/>
            <ac:spMk id="11" creationId="{A5931BE0-4B93-4D6C-878E-ACC59D6B4587}"/>
          </ac:spMkLst>
        </pc:spChg>
        <pc:spChg chg="mod">
          <ac:chgData name="Urba Awan" userId="68af53e5e56684f3" providerId="Windows Live" clId="Web-{AFDE3315-9769-49B0-9B2D-0A49A9AEDAE7}" dt="2021-10-17T22:17:07.406" v="792" actId="1076"/>
          <ac:spMkLst>
            <pc:docMk/>
            <pc:sldMk cId="3487131076" sldId="271"/>
            <ac:spMk id="18" creationId="{3063301B-41B6-4FE1-B94D-CF323DEE8D8A}"/>
          </ac:spMkLst>
        </pc:spChg>
        <pc:spChg chg="mod">
          <ac:chgData name="Urba Awan" userId="68af53e5e56684f3" providerId="Windows Live" clId="Web-{AFDE3315-9769-49B0-9B2D-0A49A9AEDAE7}" dt="2021-10-17T22:17:08.593" v="793" actId="1076"/>
          <ac:spMkLst>
            <pc:docMk/>
            <pc:sldMk cId="3487131076" sldId="271"/>
            <ac:spMk id="19" creationId="{3EC698B9-63DB-4BC1-9F0D-4E46583B7039}"/>
          </ac:spMkLst>
        </pc:spChg>
        <pc:grpChg chg="add">
          <ac:chgData name="Urba Awan" userId="68af53e5e56684f3" providerId="Windows Live" clId="Web-{AFDE3315-9769-49B0-9B2D-0A49A9AEDAE7}" dt="2021-10-17T22:13:32.745" v="754"/>
          <ac:grpSpMkLst>
            <pc:docMk/>
            <pc:sldMk cId="3487131076" sldId="271"/>
            <ac:grpSpMk id="13" creationId="{F4BF4F49-03E6-41CC-AF55-AD65DEBF06C6}"/>
          </ac:grpSpMkLst>
        </pc:grpChg>
        <pc:grpChg chg="add">
          <ac:chgData name="Urba Awan" userId="68af53e5e56684f3" providerId="Windows Live" clId="Web-{AFDE3315-9769-49B0-9B2D-0A49A9AEDAE7}" dt="2021-10-17T22:13:32.745" v="754"/>
          <ac:grpSpMkLst>
            <pc:docMk/>
            <pc:sldMk cId="3487131076" sldId="271"/>
            <ac:grpSpMk id="17" creationId="{DA51DAFE-3CF2-44EC-B173-C51A29866644}"/>
          </ac:grpSpMkLst>
        </pc:grpChg>
        <pc:picChg chg="add mod ord">
          <ac:chgData name="Urba Awan" userId="68af53e5e56684f3" providerId="Windows Live" clId="Web-{AFDE3315-9769-49B0-9B2D-0A49A9AEDAE7}" dt="2021-10-17T22:18:11.689" v="798" actId="1076"/>
          <ac:picMkLst>
            <pc:docMk/>
            <pc:sldMk cId="3487131076" sldId="271"/>
            <ac:picMk id="4" creationId="{709077AE-77A4-47CA-BF8B-794AE1F8C032}"/>
          </ac:picMkLst>
        </pc:picChg>
      </pc:sldChg>
      <pc:sldChg chg="addSp delSp modSp new mod modClrScheme chgLayout">
        <pc:chgData name="Urba Awan" userId="68af53e5e56684f3" providerId="Windows Live" clId="Web-{AFDE3315-9769-49B0-9B2D-0A49A9AEDAE7}" dt="2021-10-17T22:28:09.076" v="862" actId="1076"/>
        <pc:sldMkLst>
          <pc:docMk/>
          <pc:sldMk cId="4085411445" sldId="272"/>
        </pc:sldMkLst>
        <pc:spChg chg="mod ord">
          <ac:chgData name="Urba Awan" userId="68af53e5e56684f3" providerId="Windows Live" clId="Web-{AFDE3315-9769-49B0-9B2D-0A49A9AEDAE7}" dt="2021-10-17T22:28:09.045" v="861" actId="1076"/>
          <ac:spMkLst>
            <pc:docMk/>
            <pc:sldMk cId="4085411445" sldId="272"/>
            <ac:spMk id="2" creationId="{246228DD-3479-4AE5-BF31-BFC1B601E564}"/>
          </ac:spMkLst>
        </pc:spChg>
        <pc:spChg chg="del">
          <ac:chgData name="Urba Awan" userId="68af53e5e56684f3" providerId="Windows Live" clId="Web-{AFDE3315-9769-49B0-9B2D-0A49A9AEDAE7}" dt="2021-10-17T22:19:39.628" v="800"/>
          <ac:spMkLst>
            <pc:docMk/>
            <pc:sldMk cId="4085411445" sldId="272"/>
            <ac:spMk id="3" creationId="{11675B53-FBFC-4135-9885-16B50853D033}"/>
          </ac:spMkLst>
        </pc:spChg>
        <pc:spChg chg="add del mod">
          <ac:chgData name="Urba Awan" userId="68af53e5e56684f3" providerId="Windows Live" clId="Web-{AFDE3315-9769-49B0-9B2D-0A49A9AEDAE7}" dt="2021-10-17T22:19:47.691" v="802"/>
          <ac:spMkLst>
            <pc:docMk/>
            <pc:sldMk cId="4085411445" sldId="272"/>
            <ac:spMk id="6" creationId="{3C588A3E-A731-4ED8-A684-8A01B027A662}"/>
          </ac:spMkLst>
        </pc:spChg>
        <pc:spChg chg="add del">
          <ac:chgData name="Urba Awan" userId="68af53e5e56684f3" providerId="Windows Live" clId="Web-{AFDE3315-9769-49B0-9B2D-0A49A9AEDAE7}" dt="2021-10-17T22:21:08.177" v="838"/>
          <ac:spMkLst>
            <pc:docMk/>
            <pc:sldMk cId="4085411445" sldId="272"/>
            <ac:spMk id="8" creationId="{8F400A80-81EB-4A8E-B6CD-EB9A994DD739}"/>
          </ac:spMkLst>
        </pc:spChg>
        <pc:picChg chg="add del mod ord">
          <ac:chgData name="Urba Awan" userId="68af53e5e56684f3" providerId="Windows Live" clId="Web-{AFDE3315-9769-49B0-9B2D-0A49A9AEDAE7}" dt="2021-10-17T22:19:41.347" v="801"/>
          <ac:picMkLst>
            <pc:docMk/>
            <pc:sldMk cId="4085411445" sldId="272"/>
            <ac:picMk id="4" creationId="{32AFA498-8BBF-4449-85FF-3A8B60A80D6E}"/>
          </ac:picMkLst>
        </pc:picChg>
        <pc:picChg chg="add del mod ord">
          <ac:chgData name="Urba Awan" userId="68af53e5e56684f3" providerId="Windows Live" clId="Web-{AFDE3315-9769-49B0-9B2D-0A49A9AEDAE7}" dt="2021-10-17T22:25:48.807" v="851"/>
          <ac:picMkLst>
            <pc:docMk/>
            <pc:sldMk cId="4085411445" sldId="272"/>
            <ac:picMk id="7" creationId="{CE2D9D66-06BB-4502-9884-98AEFD60C15B}"/>
          </ac:picMkLst>
        </pc:picChg>
        <pc:picChg chg="add del mod">
          <ac:chgData name="Urba Awan" userId="68af53e5e56684f3" providerId="Windows Live" clId="Web-{AFDE3315-9769-49B0-9B2D-0A49A9AEDAE7}" dt="2021-10-17T22:26:05.745" v="853"/>
          <ac:picMkLst>
            <pc:docMk/>
            <pc:sldMk cId="4085411445" sldId="272"/>
            <ac:picMk id="9" creationId="{5E7264B0-3646-4854-AA29-EAE13ABCB69E}"/>
          </ac:picMkLst>
        </pc:picChg>
        <pc:picChg chg="add mod">
          <ac:chgData name="Urba Awan" userId="68af53e5e56684f3" providerId="Windows Live" clId="Web-{AFDE3315-9769-49B0-9B2D-0A49A9AEDAE7}" dt="2021-10-17T22:28:09.076" v="862" actId="1076"/>
          <ac:picMkLst>
            <pc:docMk/>
            <pc:sldMk cId="4085411445" sldId="272"/>
            <ac:picMk id="10" creationId="{DD4102CE-9692-43E3-A81F-EBD11C97EB37}"/>
          </ac:picMkLst>
        </pc:picChg>
      </pc:sldChg>
      <pc:sldChg chg="addSp delSp modSp new mod modClrScheme chgLayout">
        <pc:chgData name="Urba Awan" userId="68af53e5e56684f3" providerId="Windows Live" clId="Web-{AFDE3315-9769-49B0-9B2D-0A49A9AEDAE7}" dt="2021-10-17T22:42:04.502" v="950"/>
        <pc:sldMkLst>
          <pc:docMk/>
          <pc:sldMk cId="108367156" sldId="273"/>
        </pc:sldMkLst>
        <pc:spChg chg="del">
          <ac:chgData name="Urba Awan" userId="68af53e5e56684f3" providerId="Windows Live" clId="Web-{AFDE3315-9769-49B0-9B2D-0A49A9AEDAE7}" dt="2021-10-17T22:33:48.413" v="882"/>
          <ac:spMkLst>
            <pc:docMk/>
            <pc:sldMk cId="108367156" sldId="273"/>
            <ac:spMk id="2" creationId="{708E3764-97B9-414D-807C-924A8AC2A610}"/>
          </ac:spMkLst>
        </pc:spChg>
        <pc:spChg chg="del">
          <ac:chgData name="Urba Awan" userId="68af53e5e56684f3" providerId="Windows Live" clId="Web-{AFDE3315-9769-49B0-9B2D-0A49A9AEDAE7}" dt="2021-10-17T22:33:48.413" v="882"/>
          <ac:spMkLst>
            <pc:docMk/>
            <pc:sldMk cId="108367156" sldId="273"/>
            <ac:spMk id="3" creationId="{08B818D9-B968-44A3-8797-F698E52C3A0A}"/>
          </ac:spMkLst>
        </pc:spChg>
        <pc:spChg chg="add mod">
          <ac:chgData name="Urba Awan" userId="68af53e5e56684f3" providerId="Windows Live" clId="Web-{AFDE3315-9769-49B0-9B2D-0A49A9AEDAE7}" dt="2021-10-17T22:37:27.324" v="932" actId="20577"/>
          <ac:spMkLst>
            <pc:docMk/>
            <pc:sldMk cId="108367156" sldId="273"/>
            <ac:spMk id="4" creationId="{6DCD5F1A-E822-4EA7-8CE6-DA0F69994A87}"/>
          </ac:spMkLst>
        </pc:spChg>
        <pc:spChg chg="add del mod">
          <ac:chgData name="Urba Awan" userId="68af53e5e56684f3" providerId="Windows Live" clId="Web-{AFDE3315-9769-49B0-9B2D-0A49A9AEDAE7}" dt="2021-10-17T22:39:29.983" v="938"/>
          <ac:spMkLst>
            <pc:docMk/>
            <pc:sldMk cId="108367156" sldId="273"/>
            <ac:spMk id="5" creationId="{C0E45DE6-FB4C-4665-A244-9845F740B425}"/>
          </ac:spMkLst>
        </pc:spChg>
        <pc:spChg chg="add mod">
          <ac:chgData name="Urba Awan" userId="68af53e5e56684f3" providerId="Windows Live" clId="Web-{AFDE3315-9769-49B0-9B2D-0A49A9AEDAE7}" dt="2021-10-17T22:42:04.502" v="950"/>
          <ac:spMkLst>
            <pc:docMk/>
            <pc:sldMk cId="108367156" sldId="273"/>
            <ac:spMk id="6" creationId="{BAB7524B-175E-4D7A-95C0-68A9B19A6040}"/>
          </ac:spMkLst>
        </pc:spChg>
      </pc:sldChg>
      <pc:sldChg chg="addSp delSp modSp new mod setBg">
        <pc:chgData name="Urba Awan" userId="68af53e5e56684f3" providerId="Windows Live" clId="Web-{AFDE3315-9769-49B0-9B2D-0A49A9AEDAE7}" dt="2021-10-17T23:03:06.361" v="1137" actId="1076"/>
        <pc:sldMkLst>
          <pc:docMk/>
          <pc:sldMk cId="670616848" sldId="274"/>
        </pc:sldMkLst>
        <pc:spChg chg="add mod ord">
          <ac:chgData name="Urba Awan" userId="68af53e5e56684f3" providerId="Windows Live" clId="Web-{AFDE3315-9769-49B0-9B2D-0A49A9AEDAE7}" dt="2021-10-17T23:02:38.446" v="1120" actId="20577"/>
          <ac:spMkLst>
            <pc:docMk/>
            <pc:sldMk cId="670616848" sldId="274"/>
            <ac:spMk id="2" creationId="{22B005B4-824F-4AAA-82D4-42B7F2DA1B18}"/>
          </ac:spMkLst>
        </pc:spChg>
        <pc:spChg chg="add del mod">
          <ac:chgData name="Urba Awan" userId="68af53e5e56684f3" providerId="Windows Live" clId="Web-{AFDE3315-9769-49B0-9B2D-0A49A9AEDAE7}" dt="2021-10-17T22:50:05.571" v="1008"/>
          <ac:spMkLst>
            <pc:docMk/>
            <pc:sldMk cId="670616848" sldId="274"/>
            <ac:spMk id="4" creationId="{8C909F34-FD72-4B9B-83EE-C5CD16C899B3}"/>
          </ac:spMkLst>
        </pc:spChg>
        <pc:spChg chg="add del mod">
          <ac:chgData name="Urba Awan" userId="68af53e5e56684f3" providerId="Windows Live" clId="Web-{AFDE3315-9769-49B0-9B2D-0A49A9AEDAE7}" dt="2021-10-17T22:53:26.419" v="1038"/>
          <ac:spMkLst>
            <pc:docMk/>
            <pc:sldMk cId="670616848" sldId="274"/>
            <ac:spMk id="7" creationId="{DA72FAA7-1D77-4EE8-A95B-06B9A0DBD72C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9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10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11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12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14" creationId="{AAA7AB09-557C-41AD-9113-FF9F68FA1035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15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16" creationId="{EF99ECAA-1F11-4937-BBA6-51935AB44C9D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17" creationId="{3C64A91D-E535-4C24-A0E3-96A3810E3FDC}"/>
          </ac:spMkLst>
        </pc:spChg>
        <pc:spChg chg="add del">
          <ac:chgData name="Urba Awan" userId="68af53e5e56684f3" providerId="Windows Live" clId="Web-{AFDE3315-9769-49B0-9B2D-0A49A9AEDAE7}" dt="2021-10-17T22:51:03.634" v="1015"/>
          <ac:spMkLst>
            <pc:docMk/>
            <pc:sldMk cId="670616848" sldId="274"/>
            <ac:spMk id="23" creationId="{26FC4867-BA3E-4F8E-AB23-684F34DF3D31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24" creationId="{1DB043B4-68C6-45B9-82AC-A5800EADB8DB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25" creationId="{82184FF4-7029-4ED7-813A-192E60608764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26" creationId="{3C64A91D-E535-4C24-A0E3-96A3810E3FDC}"/>
          </ac:spMkLst>
        </pc:spChg>
        <pc:spChg chg="add del">
          <ac:chgData name="Urba Awan" userId="68af53e5e56684f3" providerId="Windows Live" clId="Web-{AFDE3315-9769-49B0-9B2D-0A49A9AEDAE7}" dt="2021-10-17T22:50:39.415" v="1011"/>
          <ac:spMkLst>
            <pc:docMk/>
            <pc:sldMk cId="670616848" sldId="274"/>
            <ac:spMk id="28" creationId="{26FC4867-BA3E-4F8E-AB23-684F34DF3D31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30" creationId="{AAA7AB09-557C-41AD-9113-FF9F68FA1035}"/>
          </ac:spMkLst>
        </pc:spChg>
        <pc:spChg chg="add del mod">
          <ac:chgData name="Urba Awan" userId="68af53e5e56684f3" providerId="Windows Live" clId="Web-{AFDE3315-9769-49B0-9B2D-0A49A9AEDAE7}" dt="2021-10-17T22:55:23.280" v="1055"/>
          <ac:spMkLst>
            <pc:docMk/>
            <pc:sldMk cId="670616848" sldId="274"/>
            <ac:spMk id="31" creationId="{3CBA4073-75D3-48FC-BCE6-840EBBC5859A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32" creationId="{EF99ECAA-1F11-4937-BBA6-51935AB44C9D}"/>
          </ac:spMkLst>
        </pc:spChg>
        <pc:spChg chg="add del mod">
          <ac:chgData name="Urba Awan" userId="68af53e5e56684f3" providerId="Windows Live" clId="Web-{AFDE3315-9769-49B0-9B2D-0A49A9AEDAE7}" dt="2021-10-17T22:57:30.877" v="1069"/>
          <ac:spMkLst>
            <pc:docMk/>
            <pc:sldMk cId="670616848" sldId="274"/>
            <ac:spMk id="39" creationId="{D6B6F542-16CF-4BEA-9B22-C9CF5CCFD3DF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40" creationId="{1DB043B4-68C6-45B9-82AC-A5800EADB8DB}"/>
          </ac:spMkLst>
        </pc:spChg>
        <pc:spChg chg="add mod">
          <ac:chgData name="Urba Awan" userId="68af53e5e56684f3" providerId="Windows Live" clId="Web-{AFDE3315-9769-49B0-9B2D-0A49A9AEDAE7}" dt="2021-10-17T23:03:06.361" v="1137" actId="1076"/>
          <ac:spMkLst>
            <pc:docMk/>
            <pc:sldMk cId="670616848" sldId="274"/>
            <ac:spMk id="41" creationId="{0BD71B5C-7B05-44DF-9CF3-27AA4C829367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42" creationId="{AD4EA4DF-0E7C-4098-86F6-7D0ACAEFC0BF}"/>
          </ac:spMkLst>
        </pc:spChg>
        <pc:spChg chg="add del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44" creationId="{FE05BC49-0F00-4C85-9AF5-A0CC5B39C8D2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49" creationId="{82184FF4-7029-4ED7-813A-192E60608764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51" creationId="{AAA7AB09-557C-41AD-9113-FF9F68FA1035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53" creationId="{EF99ECAA-1F11-4937-BBA6-51935AB44C9D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61" creationId="{1DB043B4-68C6-45B9-82AC-A5800EADB8DB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63" creationId="{AD4EA4DF-0E7C-4098-86F6-7D0ACAEFC0BF}"/>
          </ac:spMkLst>
        </pc:spChg>
        <pc:spChg chg="add">
          <ac:chgData name="Urba Awan" userId="68af53e5e56684f3" providerId="Windows Live" clId="Web-{AFDE3315-9769-49B0-9B2D-0A49A9AEDAE7}" dt="2021-10-17T22:54:43.889" v="1050"/>
          <ac:spMkLst>
            <pc:docMk/>
            <pc:sldMk cId="670616848" sldId="274"/>
            <ac:spMk id="65" creationId="{FE05BC49-0F00-4C85-9AF5-A0CC5B39C8D2}"/>
          </ac:spMkLst>
        </pc:spChg>
        <pc:grpChg chg="add del">
          <ac:chgData name="Urba Awan" userId="68af53e5e56684f3" providerId="Windows Live" clId="Web-{AFDE3315-9769-49B0-9B2D-0A49A9AEDAE7}" dt="2021-10-17T22:51:03.634" v="1015"/>
          <ac:grpSpMkLst>
            <pc:docMk/>
            <pc:sldMk cId="670616848" sldId="274"/>
            <ac:grpSpMk id="13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22:50:39.415" v="1011"/>
          <ac:grpSpMkLst>
            <pc:docMk/>
            <pc:sldMk cId="670616848" sldId="274"/>
            <ac:grpSpMk id="18" creationId="{79DE9FAB-6BBA-4CFE-B67D-77B47F01ECA4}"/>
          </ac:grpSpMkLst>
        </pc:grpChg>
        <pc:grpChg chg="add del">
          <ac:chgData name="Urba Awan" userId="68af53e5e56684f3" providerId="Windows Live" clId="Web-{AFDE3315-9769-49B0-9B2D-0A49A9AEDAE7}" dt="2021-10-17T22:54:43.889" v="1050"/>
          <ac:grpSpMkLst>
            <pc:docMk/>
            <pc:sldMk cId="670616848" sldId="274"/>
            <ac:grpSpMk id="34" creationId="{79DE9FAB-6BBA-4CFE-B67D-77B47F01ECA4}"/>
          </ac:grpSpMkLst>
        </pc:grpChg>
        <pc:grpChg chg="add">
          <ac:chgData name="Urba Awan" userId="68af53e5e56684f3" providerId="Windows Live" clId="Web-{AFDE3315-9769-49B0-9B2D-0A49A9AEDAE7}" dt="2021-10-17T22:54:43.889" v="1050"/>
          <ac:grpSpMkLst>
            <pc:docMk/>
            <pc:sldMk cId="670616848" sldId="274"/>
            <ac:grpSpMk id="55" creationId="{79DE9FAB-6BBA-4CFE-B67D-77B47F01ECA4}"/>
          </ac:grpSpMkLst>
        </pc:grpChg>
        <pc:picChg chg="add del mod">
          <ac:chgData name="Urba Awan" userId="68af53e5e56684f3" providerId="Windows Live" clId="Web-{AFDE3315-9769-49B0-9B2D-0A49A9AEDAE7}" dt="2021-10-17T22:50:05.571" v="1008"/>
          <ac:picMkLst>
            <pc:docMk/>
            <pc:sldMk cId="670616848" sldId="274"/>
            <ac:picMk id="3" creationId="{55DBCC9B-AFD2-4E60-A7A0-03DA13C8F251}"/>
          </ac:picMkLst>
        </pc:picChg>
        <pc:picChg chg="add del mod">
          <ac:chgData name="Urba Awan" userId="68af53e5e56684f3" providerId="Windows Live" clId="Web-{AFDE3315-9769-49B0-9B2D-0A49A9AEDAE7}" dt="2021-10-17T22:53:26.419" v="1038"/>
          <ac:picMkLst>
            <pc:docMk/>
            <pc:sldMk cId="670616848" sldId="274"/>
            <ac:picMk id="6" creationId="{23723C0E-1375-4D80-9069-840C7FF48C69}"/>
          </ac:picMkLst>
        </pc:picChg>
        <pc:picChg chg="add del mod">
          <ac:chgData name="Urba Awan" userId="68af53e5e56684f3" providerId="Windows Live" clId="Web-{AFDE3315-9769-49B0-9B2D-0A49A9AEDAE7}" dt="2021-10-17T22:53:51.935" v="1042"/>
          <ac:picMkLst>
            <pc:docMk/>
            <pc:sldMk cId="670616848" sldId="274"/>
            <ac:picMk id="27" creationId="{50AAD780-7646-4BB3-924A-E5F1CFC33B3A}"/>
          </ac:picMkLst>
        </pc:picChg>
        <pc:picChg chg="add del mod">
          <ac:chgData name="Urba Awan" userId="68af53e5e56684f3" providerId="Windows Live" clId="Web-{AFDE3315-9769-49B0-9B2D-0A49A9AEDAE7}" dt="2021-10-17T22:55:23.280" v="1055"/>
          <ac:picMkLst>
            <pc:docMk/>
            <pc:sldMk cId="670616848" sldId="274"/>
            <ac:picMk id="29" creationId="{58B059A1-632B-42F5-9C71-228C2198C9F5}"/>
          </ac:picMkLst>
        </pc:picChg>
      </pc:sldChg>
    </pc:docChg>
  </pc:docChgLst>
  <pc:docChgLst>
    <pc:chgData name="Urba Awan" userId="68af53e5e56684f3" providerId="Windows Live" clId="Web-{62FB1C49-5739-4915-9023-CF85D7421393}"/>
    <pc:docChg chg="mod addSld delSld modSld sldOrd addMainMaster delMainMaster modMainMaster setSldSz">
      <pc:chgData name="Urba Awan" userId="68af53e5e56684f3" providerId="Windows Live" clId="Web-{62FB1C49-5739-4915-9023-CF85D7421393}" dt="2021-10-14T22:12:19.055" v="324"/>
      <pc:docMkLst>
        <pc:docMk/>
      </pc:docMkLst>
      <pc:sldChg chg="addSp delSp modSp del mod setBg modClrScheme chgLayout">
        <pc:chgData name="Urba Awan" userId="68af53e5e56684f3" providerId="Windows Live" clId="Web-{62FB1C49-5739-4915-9023-CF85D7421393}" dt="2021-10-14T20:47:19.793" v="6"/>
        <pc:sldMkLst>
          <pc:docMk/>
          <pc:sldMk cId="3601082625" sldId="256"/>
        </pc:sldMkLst>
        <pc:spChg chg="mod">
          <ac:chgData name="Urba Awan" userId="68af53e5e56684f3" providerId="Windows Live" clId="Web-{62FB1C49-5739-4915-9023-CF85D7421393}" dt="2021-10-14T20:46:35.777" v="3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Urba Awan" userId="68af53e5e56684f3" providerId="Windows Live" clId="Web-{62FB1C49-5739-4915-9023-CF85D7421393}" dt="2021-10-14T20:46:35.777" v="3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Urba Awan" userId="68af53e5e56684f3" providerId="Windows Live" clId="Web-{62FB1C49-5739-4915-9023-CF85D7421393}" dt="2021-10-14T20:46:35.777" v="3"/>
          <ac:spMkLst>
            <pc:docMk/>
            <pc:sldMk cId="3601082625" sldId="256"/>
            <ac:spMk id="9" creationId="{A5D0B0D3-D735-4619-AA45-B57B791E1744}"/>
          </ac:spMkLst>
        </pc:spChg>
        <pc:spChg chg="add del">
          <ac:chgData name="Urba Awan" userId="68af53e5e56684f3" providerId="Windows Live" clId="Web-{62FB1C49-5739-4915-9023-CF85D7421393}" dt="2021-10-14T20:46:35.777" v="3"/>
          <ac:spMkLst>
            <pc:docMk/>
            <pc:sldMk cId="3601082625" sldId="256"/>
            <ac:spMk id="11" creationId="{3D505D40-32E9-4C48-81F8-AD80433BE6B7}"/>
          </ac:spMkLst>
        </pc:spChg>
        <pc:grpChg chg="add del">
          <ac:chgData name="Urba Awan" userId="68af53e5e56684f3" providerId="Windows Live" clId="Web-{62FB1C49-5739-4915-9023-CF85D7421393}" dt="2021-10-14T20:46:35.777" v="3"/>
          <ac:grpSpMkLst>
            <pc:docMk/>
            <pc:sldMk cId="3601082625" sldId="256"/>
            <ac:grpSpMk id="13" creationId="{C507BF36-B92B-4CAC-BCA7-8364B51E1F09}"/>
          </ac:grpSpMkLst>
        </pc:grpChg>
        <pc:grpChg chg="add del">
          <ac:chgData name="Urba Awan" userId="68af53e5e56684f3" providerId="Windows Live" clId="Web-{62FB1C49-5739-4915-9023-CF85D7421393}" dt="2021-10-14T20:46:35.777" v="3"/>
          <ac:grpSpMkLst>
            <pc:docMk/>
            <pc:sldMk cId="3601082625" sldId="256"/>
            <ac:grpSpMk id="22" creationId="{DBBA0A0D-8F6A-400A-9E49-8C008E2C7DB1}"/>
          </ac:grpSpMkLst>
        </pc:grpChg>
        <pc:picChg chg="add del">
          <ac:chgData name="Urba Awan" userId="68af53e5e56684f3" providerId="Windows Live" clId="Web-{62FB1C49-5739-4915-9023-CF85D7421393}" dt="2021-10-14T20:46:35.777" v="3"/>
          <ac:picMkLst>
            <pc:docMk/>
            <pc:sldMk cId="3601082625" sldId="256"/>
            <ac:picMk id="4" creationId="{72DB4658-5B32-4AFA-98D3-8C5734C06CB0}"/>
          </ac:picMkLst>
        </pc:picChg>
      </pc:sldChg>
      <pc:sldChg chg="add del replId">
        <pc:chgData name="Urba Awan" userId="68af53e5e56684f3" providerId="Windows Live" clId="Web-{62FB1C49-5739-4915-9023-CF85D7421393}" dt="2021-10-14T20:46:34.417" v="2"/>
        <pc:sldMkLst>
          <pc:docMk/>
          <pc:sldMk cId="1629099552" sldId="257"/>
        </pc:sldMkLst>
      </pc:sldChg>
      <pc:sldChg chg="addSp delSp modSp add mod replId setBg modClrScheme addAnim delAnim setClrOvrMap delDesignElem chgLayout">
        <pc:chgData name="Urba Awan" userId="68af53e5e56684f3" providerId="Windows Live" clId="Web-{62FB1C49-5739-4915-9023-CF85D7421393}" dt="2021-10-14T21:50:33.347" v="208"/>
        <pc:sldMkLst>
          <pc:docMk/>
          <pc:sldMk cId="3808452173" sldId="257"/>
        </pc:sldMkLst>
        <pc:spChg chg="mod ord">
          <ac:chgData name="Urba Awan" userId="68af53e5e56684f3" providerId="Windows Live" clId="Web-{62FB1C49-5739-4915-9023-CF85D7421393}" dt="2021-10-14T21:50:33.347" v="208"/>
          <ac:spMkLst>
            <pc:docMk/>
            <pc:sldMk cId="3808452173" sldId="257"/>
            <ac:spMk id="2" creationId="{00000000-0000-0000-0000-000000000000}"/>
          </ac:spMkLst>
        </pc:spChg>
        <pc:spChg chg="mod ord">
          <ac:chgData name="Urba Awan" userId="68af53e5e56684f3" providerId="Windows Live" clId="Web-{62FB1C49-5739-4915-9023-CF85D7421393}" dt="2021-10-14T21:50:33.347" v="208"/>
          <ac:spMkLst>
            <pc:docMk/>
            <pc:sldMk cId="3808452173" sldId="257"/>
            <ac:spMk id="3" creationId="{00000000-0000-0000-0000-000000000000}"/>
          </ac:spMkLst>
        </pc:spChg>
        <pc:spChg chg="add mod">
          <ac:chgData name="Urba Awan" userId="68af53e5e56684f3" providerId="Windows Live" clId="Web-{62FB1C49-5739-4915-9023-CF85D7421393}" dt="2021-10-14T21:49:27.997" v="201" actId="20577"/>
          <ac:spMkLst>
            <pc:docMk/>
            <pc:sldMk cId="3808452173" sldId="257"/>
            <ac:spMk id="4" creationId="{B51BEC5B-411D-4F22-85CD-B86057D435AE}"/>
          </ac:spMkLst>
        </pc:spChg>
        <pc:spChg chg="add del">
          <ac:chgData name="Urba Awan" userId="68af53e5e56684f3" providerId="Windows Live" clId="Web-{62FB1C49-5739-4915-9023-CF85D7421393}" dt="2021-10-14T21:50:33.347" v="208"/>
          <ac:spMkLst>
            <pc:docMk/>
            <pc:sldMk cId="3808452173" sldId="257"/>
            <ac:spMk id="5" creationId="{1997061E-3447-40AF-B361-EE5D7E386419}"/>
          </ac:spMkLst>
        </pc:spChg>
        <pc:spChg chg="add del">
          <ac:chgData name="Urba Awan" userId="68af53e5e56684f3" providerId="Windows Live" clId="Web-{62FB1C49-5739-4915-9023-CF85D7421393}" dt="2021-10-14T20:47:39.252" v="7"/>
          <ac:spMkLst>
            <pc:docMk/>
            <pc:sldMk cId="3808452173" sldId="257"/>
            <ac:spMk id="8" creationId="{5ABA7F3F-D56F-4C06-84AC-03FC83B0642E}"/>
          </ac:spMkLst>
        </pc:spChg>
        <pc:spChg chg="add del">
          <ac:chgData name="Urba Awan" userId="68af53e5e56684f3" providerId="Windows Live" clId="Web-{62FB1C49-5739-4915-9023-CF85D7421393}" dt="2021-10-14T20:47:39.252" v="7"/>
          <ac:spMkLst>
            <pc:docMk/>
            <pc:sldMk cId="3808452173" sldId="257"/>
            <ac:spMk id="10" creationId="{0568FE6B-CB7A-42D9-9690-487E3B8F412C}"/>
          </ac:spMkLst>
        </pc:spChg>
        <pc:spChg chg="add del">
          <ac:chgData name="Urba Awan" userId="68af53e5e56684f3" providerId="Windows Live" clId="Web-{62FB1C49-5739-4915-9023-CF85D7421393}" dt="2021-10-14T20:47:39.252" v="7"/>
          <ac:spMkLst>
            <pc:docMk/>
            <pc:sldMk cId="3808452173" sldId="257"/>
            <ac:spMk id="12" creationId="{2BCE8A39-72D0-46ED-AB46-91B68881D2C2}"/>
          </ac:spMkLst>
        </pc:spChg>
        <pc:spChg chg="add del">
          <ac:chgData name="Urba Awan" userId="68af53e5e56684f3" providerId="Windows Live" clId="Web-{62FB1C49-5739-4915-9023-CF85D7421393}" dt="2021-10-14T20:47:39.252" v="7"/>
          <ac:spMkLst>
            <pc:docMk/>
            <pc:sldMk cId="3808452173" sldId="257"/>
            <ac:spMk id="14" creationId="{970E03B3-76EE-4C15-B250-1173359CDD3D}"/>
          </ac:spMkLst>
        </pc:spChg>
        <pc:spChg chg="add del">
          <ac:chgData name="Urba Awan" userId="68af53e5e56684f3" providerId="Windows Live" clId="Web-{62FB1C49-5739-4915-9023-CF85D7421393}" dt="2021-10-14T21:50:33.347" v="208"/>
          <ac:spMkLst>
            <pc:docMk/>
            <pc:sldMk cId="3808452173" sldId="257"/>
            <ac:spMk id="15" creationId="{9659A3D4-9896-4F11-9112-6C5E0390CEF0}"/>
          </ac:spMkLst>
        </pc:spChg>
        <pc:spChg chg="add del">
          <ac:chgData name="Urba Awan" userId="68af53e5e56684f3" providerId="Windows Live" clId="Web-{62FB1C49-5739-4915-9023-CF85D7421393}" dt="2021-10-14T20:48:28.972" v="14"/>
          <ac:spMkLst>
            <pc:docMk/>
            <pc:sldMk cId="3808452173" sldId="257"/>
            <ac:spMk id="19" creationId="{7A18C9FB-EC4C-4DAE-8F7D-C6E5AF607958}"/>
          </ac:spMkLst>
        </pc:spChg>
        <pc:spChg chg="add del">
          <ac:chgData name="Urba Awan" userId="68af53e5e56684f3" providerId="Windows Live" clId="Web-{62FB1C49-5739-4915-9023-CF85D7421393}" dt="2021-10-14T20:48:28.972" v="14"/>
          <ac:spMkLst>
            <pc:docMk/>
            <pc:sldMk cId="3808452173" sldId="257"/>
            <ac:spMk id="21" creationId="{00572931-961B-4A48-8B38-E9A9DB6E8111}"/>
          </ac:spMkLst>
        </pc:spChg>
        <pc:spChg chg="add del">
          <ac:chgData name="Urba Awan" userId="68af53e5e56684f3" providerId="Windows Live" clId="Web-{62FB1C49-5739-4915-9023-CF85D7421393}" dt="2021-10-14T20:48:28.972" v="14"/>
          <ac:spMkLst>
            <pc:docMk/>
            <pc:sldMk cId="3808452173" sldId="257"/>
            <ac:spMk id="23" creationId="{0F29AAD2-96E3-4A6F-9A5E-B6B9E7E11EC4}"/>
          </ac:spMkLst>
        </pc:spChg>
        <pc:spChg chg="add del">
          <ac:chgData name="Urba Awan" userId="68af53e5e56684f3" providerId="Windows Live" clId="Web-{62FB1C49-5739-4915-9023-CF85D7421393}" dt="2021-10-14T20:48:28.972" v="14"/>
          <ac:spMkLst>
            <pc:docMk/>
            <pc:sldMk cId="3808452173" sldId="257"/>
            <ac:spMk id="25" creationId="{4EC84841-2631-44D2-A01B-6AF0CF7F7393}"/>
          </ac:spMkLst>
        </pc:spChg>
        <pc:spChg chg="add del">
          <ac:chgData name="Urba Awan" userId="68af53e5e56684f3" providerId="Windows Live" clId="Web-{62FB1C49-5739-4915-9023-CF85D7421393}" dt="2021-10-14T20:48:49.832" v="15"/>
          <ac:spMkLst>
            <pc:docMk/>
            <pc:sldMk cId="3808452173" sldId="257"/>
            <ac:spMk id="30" creationId="{A5D0B0D3-D735-4619-AA45-B57B791E1744}"/>
          </ac:spMkLst>
        </pc:spChg>
        <pc:spChg chg="add del">
          <ac:chgData name="Urba Awan" userId="68af53e5e56684f3" providerId="Windows Live" clId="Web-{62FB1C49-5739-4915-9023-CF85D7421393}" dt="2021-10-14T20:48:49.832" v="15"/>
          <ac:spMkLst>
            <pc:docMk/>
            <pc:sldMk cId="3808452173" sldId="257"/>
            <ac:spMk id="32" creationId="{CBCE96F0-24EE-4BAB-8C00-893EC1714294}"/>
          </ac:spMkLst>
        </pc:spChg>
        <pc:spChg chg="add del">
          <ac:chgData name="Urba Awan" userId="68af53e5e56684f3" providerId="Windows Live" clId="Web-{62FB1C49-5739-4915-9023-CF85D7421393}" dt="2021-10-14T20:48:49.832" v="15"/>
          <ac:spMkLst>
            <pc:docMk/>
            <pc:sldMk cId="3808452173" sldId="257"/>
            <ac:spMk id="42" creationId="{ED444C4E-6A11-4761-8A29-4B2A05781171}"/>
          </ac:spMkLst>
        </pc:spChg>
        <pc:spChg chg="add del">
          <ac:chgData name="Urba Awan" userId="68af53e5e56684f3" providerId="Windows Live" clId="Web-{62FB1C49-5739-4915-9023-CF85D7421393}" dt="2021-10-14T20:54:10.235" v="106"/>
          <ac:spMkLst>
            <pc:docMk/>
            <pc:sldMk cId="3808452173" sldId="257"/>
            <ac:spMk id="56" creationId="{4E7CE7A7-0AFD-439B-9765-E708254D9D2D}"/>
          </ac:spMkLst>
        </pc:spChg>
        <pc:spChg chg="add del">
          <ac:chgData name="Urba Awan" userId="68af53e5e56684f3" providerId="Windows Live" clId="Web-{62FB1C49-5739-4915-9023-CF85D7421393}" dt="2021-10-14T20:54:10.235" v="106"/>
          <ac:spMkLst>
            <pc:docMk/>
            <pc:sldMk cId="3808452173" sldId="257"/>
            <ac:spMk id="58" creationId="{239CFBC2-8561-4BBF-BDDE-CF7908C98DFC}"/>
          </ac:spMkLst>
        </pc:spChg>
        <pc:spChg chg="add del mod">
          <ac:chgData name="Urba Awan" userId="68af53e5e56684f3" providerId="Windows Live" clId="Web-{62FB1C49-5739-4915-9023-CF85D7421393}" dt="2021-10-14T21:34:39.210" v="109"/>
          <ac:spMkLst>
            <pc:docMk/>
            <pc:sldMk cId="3808452173" sldId="257"/>
            <ac:spMk id="64" creationId="{2D924463-4DB7-437D-85B1-7EE5042DE522}"/>
          </ac:spMkLst>
        </pc:spChg>
        <pc:spChg chg="add del mod">
          <ac:chgData name="Urba Awan" userId="68af53e5e56684f3" providerId="Windows Live" clId="Web-{62FB1C49-5739-4915-9023-CF85D7421393}" dt="2021-10-14T21:34:39.210" v="109"/>
          <ac:spMkLst>
            <pc:docMk/>
            <pc:sldMk cId="3808452173" sldId="257"/>
            <ac:spMk id="65" creationId="{9F108545-2EA9-4B3E-915B-295949608005}"/>
          </ac:spMkLst>
        </pc:spChg>
        <pc:spChg chg="add del">
          <ac:chgData name="Urba Awan" userId="68af53e5e56684f3" providerId="Windows Live" clId="Web-{62FB1C49-5739-4915-9023-CF85D7421393}" dt="2021-10-14T20:54:10.219" v="105"/>
          <ac:spMkLst>
            <pc:docMk/>
            <pc:sldMk cId="3808452173" sldId="257"/>
            <ac:spMk id="67" creationId="{4E7CE7A7-0AFD-439B-9765-E708254D9D2D}"/>
          </ac:spMkLst>
        </pc:spChg>
        <pc:spChg chg="add del">
          <ac:chgData name="Urba Awan" userId="68af53e5e56684f3" providerId="Windows Live" clId="Web-{62FB1C49-5739-4915-9023-CF85D7421393}" dt="2021-10-14T20:54:10.219" v="105"/>
          <ac:spMkLst>
            <pc:docMk/>
            <pc:sldMk cId="3808452173" sldId="257"/>
            <ac:spMk id="69" creationId="{239CFBC2-8561-4BBF-BDDE-CF7908C98DFC}"/>
          </ac:spMkLst>
        </pc:spChg>
        <pc:spChg chg="add del">
          <ac:chgData name="Urba Awan" userId="68af53e5e56684f3" providerId="Windows Live" clId="Web-{62FB1C49-5739-4915-9023-CF85D7421393}" dt="2021-10-14T21:34:56.522" v="110"/>
          <ac:spMkLst>
            <pc:docMk/>
            <pc:sldMk cId="3808452173" sldId="257"/>
            <ac:spMk id="78" creationId="{2D924463-4DB7-437D-85B1-7EE5042DE522}"/>
          </ac:spMkLst>
        </pc:spChg>
        <pc:spChg chg="add del">
          <ac:chgData name="Urba Awan" userId="68af53e5e56684f3" providerId="Windows Live" clId="Web-{62FB1C49-5739-4915-9023-CF85D7421393}" dt="2021-10-14T21:34:56.522" v="110"/>
          <ac:spMkLst>
            <pc:docMk/>
            <pc:sldMk cId="3808452173" sldId="257"/>
            <ac:spMk id="80" creationId="{C8884498-8C0E-4CE3-A52C-4D46CFCBD241}"/>
          </ac:spMkLst>
        </pc:spChg>
        <pc:grpChg chg="add del">
          <ac:chgData name="Urba Awan" userId="68af53e5e56684f3" providerId="Windows Live" clId="Web-{62FB1C49-5739-4915-9023-CF85D7421393}" dt="2021-10-14T21:50:33.347" v="208"/>
          <ac:grpSpMkLst>
            <pc:docMk/>
            <pc:sldMk cId="3808452173" sldId="257"/>
            <ac:grpSpMk id="6" creationId="{29852CF9-0BB2-4896-8B33-ADF9E59B496C}"/>
          </ac:grpSpMkLst>
        </pc:grpChg>
        <pc:grpChg chg="add del">
          <ac:chgData name="Urba Awan" userId="68af53e5e56684f3" providerId="Windows Live" clId="Web-{62FB1C49-5739-4915-9023-CF85D7421393}" dt="2021-10-14T21:50:33.347" v="208"/>
          <ac:grpSpMkLst>
            <pc:docMk/>
            <pc:sldMk cId="3808452173" sldId="257"/>
            <ac:grpSpMk id="17" creationId="{50D25812-D4C9-48D5-8E64-65C4BB4218AB}"/>
          </ac:grpSpMkLst>
        </pc:grpChg>
        <pc:grpChg chg="add del">
          <ac:chgData name="Urba Awan" userId="68af53e5e56684f3" providerId="Windows Live" clId="Web-{62FB1C49-5739-4915-9023-CF85D7421393}" dt="2021-10-14T20:48:49.832" v="15"/>
          <ac:grpSpMkLst>
            <pc:docMk/>
            <pc:sldMk cId="3808452173" sldId="257"/>
            <ac:grpSpMk id="34" creationId="{DBBA0A0D-8F6A-400A-9E49-8C008E2C7DB1}"/>
          </ac:grpSpMkLst>
        </pc:grpChg>
        <pc:grpChg chg="add del">
          <ac:chgData name="Urba Awan" userId="68af53e5e56684f3" providerId="Windows Live" clId="Web-{62FB1C49-5739-4915-9023-CF85D7421393}" dt="2021-10-14T20:48:49.832" v="15"/>
          <ac:grpSpMkLst>
            <pc:docMk/>
            <pc:sldMk cId="3808452173" sldId="257"/>
            <ac:grpSpMk id="44" creationId="{BF47D306-4FD8-4CAD-82D2-FD4C900AD68D}"/>
          </ac:grpSpMkLst>
        </pc:grpChg>
        <pc:grpChg chg="add del">
          <ac:chgData name="Urba Awan" userId="68af53e5e56684f3" providerId="Windows Live" clId="Web-{62FB1C49-5739-4915-9023-CF85D7421393}" dt="2021-10-14T20:54:10.235" v="106"/>
          <ac:grpSpMkLst>
            <pc:docMk/>
            <pc:sldMk cId="3808452173" sldId="257"/>
            <ac:grpSpMk id="60" creationId="{2AAC8F43-3BD7-44FC-843A-972922AF2BC0}"/>
          </ac:grpSpMkLst>
        </pc:grpChg>
        <pc:grpChg chg="add del mod">
          <ac:chgData name="Urba Awan" userId="68af53e5e56684f3" providerId="Windows Live" clId="Web-{62FB1C49-5739-4915-9023-CF85D7421393}" dt="2021-10-14T21:34:39.210" v="109"/>
          <ac:grpSpMkLst>
            <pc:docMk/>
            <pc:sldMk cId="3808452173" sldId="257"/>
            <ac:grpSpMk id="66" creationId="{E014A1C6-ABE4-4764-8CAC-9D4DFBED38BB}"/>
          </ac:grpSpMkLst>
        </pc:grpChg>
        <pc:grpChg chg="add del">
          <ac:chgData name="Urba Awan" userId="68af53e5e56684f3" providerId="Windows Live" clId="Web-{62FB1C49-5739-4915-9023-CF85D7421393}" dt="2021-10-14T20:54:10.219" v="105"/>
          <ac:grpSpMkLst>
            <pc:docMk/>
            <pc:sldMk cId="3808452173" sldId="257"/>
            <ac:grpSpMk id="71" creationId="{2AAC8F43-3BD7-44FC-843A-972922AF2BC0}"/>
          </ac:grpSpMkLst>
        </pc:grpChg>
        <pc:grpChg chg="add del">
          <ac:chgData name="Urba Awan" userId="68af53e5e56684f3" providerId="Windows Live" clId="Web-{62FB1C49-5739-4915-9023-CF85D7421393}" dt="2021-10-14T21:34:56.522" v="110"/>
          <ac:grpSpMkLst>
            <pc:docMk/>
            <pc:sldMk cId="3808452173" sldId="257"/>
            <ac:grpSpMk id="82" creationId="{13CD130A-643A-4D11-9D36-1A18E7473DF4}"/>
          </ac:grpSpMkLst>
        </pc:grpChg>
      </pc:sldChg>
      <pc:sldChg chg="delSp modSp add del mod replId modClrScheme delDesignElem chgLayout">
        <pc:chgData name="Urba Awan" userId="68af53e5e56684f3" providerId="Windows Live" clId="Web-{62FB1C49-5739-4915-9023-CF85D7421393}" dt="2021-10-14T21:50:01.299" v="204"/>
        <pc:sldMkLst>
          <pc:docMk/>
          <pc:sldMk cId="731870271" sldId="258"/>
        </pc:sldMkLst>
        <pc:spChg chg="mod ord">
          <ac:chgData name="Urba Awan" userId="68af53e5e56684f3" providerId="Windows Live" clId="Web-{62FB1C49-5739-4915-9023-CF85D7421393}" dt="2021-10-14T21:49:51.533" v="203"/>
          <ac:spMkLst>
            <pc:docMk/>
            <pc:sldMk cId="731870271" sldId="258"/>
            <ac:spMk id="2" creationId="{00000000-0000-0000-0000-000000000000}"/>
          </ac:spMkLst>
        </pc:spChg>
        <pc:spChg chg="mod ord">
          <ac:chgData name="Urba Awan" userId="68af53e5e56684f3" providerId="Windows Live" clId="Web-{62FB1C49-5739-4915-9023-CF85D7421393}" dt="2021-10-14T21:49:51.533" v="203"/>
          <ac:spMkLst>
            <pc:docMk/>
            <pc:sldMk cId="731870271" sldId="258"/>
            <ac:spMk id="3" creationId="{00000000-0000-0000-0000-000000000000}"/>
          </ac:spMkLst>
        </pc:spChg>
        <pc:spChg chg="del">
          <ac:chgData name="Urba Awan" userId="68af53e5e56684f3" providerId="Windows Live" clId="Web-{62FB1C49-5739-4915-9023-CF85D7421393}" dt="2021-10-14T21:49:51.533" v="203"/>
          <ac:spMkLst>
            <pc:docMk/>
            <pc:sldMk cId="731870271" sldId="258"/>
            <ac:spMk id="5" creationId="{1997061E-3447-40AF-B361-EE5D7E386419}"/>
          </ac:spMkLst>
        </pc:spChg>
        <pc:spChg chg="del">
          <ac:chgData name="Urba Awan" userId="68af53e5e56684f3" providerId="Windows Live" clId="Web-{62FB1C49-5739-4915-9023-CF85D7421393}" dt="2021-10-14T21:49:51.533" v="203"/>
          <ac:spMkLst>
            <pc:docMk/>
            <pc:sldMk cId="731870271" sldId="258"/>
            <ac:spMk id="15" creationId="{9659A3D4-9896-4F11-9112-6C5E0390CEF0}"/>
          </ac:spMkLst>
        </pc:spChg>
        <pc:grpChg chg="del">
          <ac:chgData name="Urba Awan" userId="68af53e5e56684f3" providerId="Windows Live" clId="Web-{62FB1C49-5739-4915-9023-CF85D7421393}" dt="2021-10-14T21:49:51.533" v="203"/>
          <ac:grpSpMkLst>
            <pc:docMk/>
            <pc:sldMk cId="731870271" sldId="258"/>
            <ac:grpSpMk id="6" creationId="{29852CF9-0BB2-4896-8B33-ADF9E59B496C}"/>
          </ac:grpSpMkLst>
        </pc:grpChg>
        <pc:grpChg chg="del">
          <ac:chgData name="Urba Awan" userId="68af53e5e56684f3" providerId="Windows Live" clId="Web-{62FB1C49-5739-4915-9023-CF85D7421393}" dt="2021-10-14T21:49:51.533" v="203"/>
          <ac:grpSpMkLst>
            <pc:docMk/>
            <pc:sldMk cId="731870271" sldId="258"/>
            <ac:grpSpMk id="17" creationId="{50D25812-D4C9-48D5-8E64-65C4BB4218AB}"/>
          </ac:grpSpMkLst>
        </pc:grpChg>
      </pc:sldChg>
      <pc:sldChg chg="addSp delSp new add del mod modClrScheme chgLayout">
        <pc:chgData name="Urba Awan" userId="68af53e5e56684f3" providerId="Windows Live" clId="Web-{62FB1C49-5739-4915-9023-CF85D7421393}" dt="2021-10-14T21:47:26.303" v="199"/>
        <pc:sldMkLst>
          <pc:docMk/>
          <pc:sldMk cId="1730433684" sldId="258"/>
        </pc:sldMkLst>
        <pc:spChg chg="add del">
          <ac:chgData name="Urba Awan" userId="68af53e5e56684f3" providerId="Windows Live" clId="Web-{62FB1C49-5739-4915-9023-CF85D7421393}" dt="2021-10-14T21:47:23.319" v="198"/>
          <ac:spMkLst>
            <pc:docMk/>
            <pc:sldMk cId="1730433684" sldId="258"/>
            <ac:spMk id="2" creationId="{D98AF816-A458-45B6-8E15-4FB9EFFE5FD7}"/>
          </ac:spMkLst>
        </pc:spChg>
        <pc:spChg chg="add del">
          <ac:chgData name="Urba Awan" userId="68af53e5e56684f3" providerId="Windows Live" clId="Web-{62FB1C49-5739-4915-9023-CF85D7421393}" dt="2021-10-14T21:47:23.319" v="198"/>
          <ac:spMkLst>
            <pc:docMk/>
            <pc:sldMk cId="1730433684" sldId="258"/>
            <ac:spMk id="3" creationId="{964A0ED9-8E03-4FB9-8E86-1C6FE6869624}"/>
          </ac:spMkLst>
        </pc:spChg>
      </pc:sldChg>
      <pc:sldChg chg="addSp delSp modSp add mod replId modClrScheme delDesignElem chgLayout">
        <pc:chgData name="Urba Awan" userId="68af53e5e56684f3" providerId="Windows Live" clId="Web-{62FB1C49-5739-4915-9023-CF85D7421393}" dt="2021-10-14T21:57:38.923" v="289" actId="20577"/>
        <pc:sldMkLst>
          <pc:docMk/>
          <pc:sldMk cId="2509933883" sldId="258"/>
        </pc:sldMkLst>
        <pc:spChg chg="mod ord">
          <ac:chgData name="Urba Awan" userId="68af53e5e56684f3" providerId="Windows Live" clId="Web-{62FB1C49-5739-4915-9023-CF85D7421393}" dt="2021-10-14T21:57:20.938" v="287" actId="1076"/>
          <ac:spMkLst>
            <pc:docMk/>
            <pc:sldMk cId="2509933883" sldId="258"/>
            <ac:spMk id="2" creationId="{00000000-0000-0000-0000-000000000000}"/>
          </ac:spMkLst>
        </pc:spChg>
        <pc:spChg chg="mod ord">
          <ac:chgData name="Urba Awan" userId="68af53e5e56684f3" providerId="Windows Live" clId="Web-{62FB1C49-5739-4915-9023-CF85D7421393}" dt="2021-10-14T21:57:38.923" v="289" actId="20577"/>
          <ac:spMkLst>
            <pc:docMk/>
            <pc:sldMk cId="2509933883" sldId="258"/>
            <ac:spMk id="3" creationId="{00000000-0000-0000-0000-000000000000}"/>
          </ac:spMkLst>
        </pc:spChg>
        <pc:spChg chg="mod">
          <ac:chgData name="Urba Awan" userId="68af53e5e56684f3" providerId="Windows Live" clId="Web-{62FB1C49-5739-4915-9023-CF85D7421393}" dt="2021-10-14T21:55:40.280" v="268" actId="20577"/>
          <ac:spMkLst>
            <pc:docMk/>
            <pc:sldMk cId="2509933883" sldId="258"/>
            <ac:spMk id="4" creationId="{B51BEC5B-411D-4F22-85CD-B86057D435AE}"/>
          </ac:spMkLst>
        </pc:spChg>
        <pc:spChg chg="del">
          <ac:chgData name="Urba Awan" userId="68af53e5e56684f3" providerId="Windows Live" clId="Web-{62FB1C49-5739-4915-9023-CF85D7421393}" dt="2021-10-14T21:51:04.503" v="215"/>
          <ac:spMkLst>
            <pc:docMk/>
            <pc:sldMk cId="2509933883" sldId="258"/>
            <ac:spMk id="5" creationId="{1997061E-3447-40AF-B361-EE5D7E386419}"/>
          </ac:spMkLst>
        </pc:spChg>
        <pc:spChg chg="add del">
          <ac:chgData name="Urba Awan" userId="68af53e5e56684f3" providerId="Windows Live" clId="Web-{62FB1C49-5739-4915-9023-CF85D7421393}" dt="2021-10-14T21:52:36.195" v="237"/>
          <ac:spMkLst>
            <pc:docMk/>
            <pc:sldMk cId="2509933883" sldId="258"/>
            <ac:spMk id="7" creationId="{A5931BE0-4B93-4D6C-878E-ACC59D6B4587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8" creationId="{A0DAEA90-11E9-4069-BC2C-6F65C6C1C3E8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9" creationId="{A5931BE0-4B93-4D6C-878E-ACC59D6B4587}"/>
          </ac:spMkLst>
        </pc:spChg>
        <pc:spChg chg="add del">
          <ac:chgData name="Urba Awan" userId="68af53e5e56684f3" providerId="Windows Live" clId="Web-{62FB1C49-5739-4915-9023-CF85D7421393}" dt="2021-10-14T21:52:36.195" v="237"/>
          <ac:spMkLst>
            <pc:docMk/>
            <pc:sldMk cId="2509933883" sldId="258"/>
            <ac:spMk id="10" creationId="{6959C3E7-D59B-44C4-9BBD-3BC2A41A0CB1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11" creationId="{504E6BD3-B518-46A4-9CC0-30D09555230F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14" creationId="{A5931BE0-4B93-4D6C-878E-ACC59D6B4587}"/>
          </ac:spMkLst>
        </pc:spChg>
        <pc:spChg chg="del">
          <ac:chgData name="Urba Awan" userId="68af53e5e56684f3" providerId="Windows Live" clId="Web-{62FB1C49-5739-4915-9023-CF85D7421393}" dt="2021-10-14T21:51:04.503" v="215"/>
          <ac:spMkLst>
            <pc:docMk/>
            <pc:sldMk cId="2509933883" sldId="258"/>
            <ac:spMk id="15" creationId="{9659A3D4-9896-4F11-9112-6C5E0390CEF0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16" creationId="{6D438371-A37F-43CB-8166-3E9115593648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18" creationId="{2AE18936-8FC4-4357-B2D0-AEEAFF4D7029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19" creationId="{E0E8189B-747E-48AE-99A9-1BEE68012551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20" creationId="{3CF94A42-720D-4B81-8D24-E4A974DE0225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21" creationId="{D9DE43D0-73AC-46B4-A39F-E66967A1F9B4}"/>
          </ac:spMkLst>
        </pc:spChg>
        <pc:spChg chg="add del">
          <ac:chgData name="Urba Awan" userId="68af53e5e56684f3" providerId="Windows Live" clId="Web-{62FB1C49-5739-4915-9023-CF85D7421393}" dt="2021-10-14T21:51:52.804" v="221"/>
          <ac:spMkLst>
            <pc:docMk/>
            <pc:sldMk cId="2509933883" sldId="258"/>
            <ac:spMk id="23" creationId="{803C343E-7EAC-4512-955A-33B1833F2D76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24" creationId="{E15EB72A-E1B0-4CE0-BB0D-BEFCDF8EFFB0}"/>
          </ac:spMkLst>
        </pc:spChg>
        <pc:spChg chg="add">
          <ac:chgData name="Urba Awan" userId="68af53e5e56684f3" providerId="Windows Live" clId="Web-{62FB1C49-5739-4915-9023-CF85D7421393}" dt="2021-10-14T21:53:51.400" v="250"/>
          <ac:spMkLst>
            <pc:docMk/>
            <pc:sldMk cId="2509933883" sldId="258"/>
            <ac:spMk id="25" creationId="{88D9FE19-3EE9-41F7-8054-F2C86DBEB361}"/>
          </ac:spMkLst>
        </pc:spChg>
        <pc:grpChg chg="del">
          <ac:chgData name="Urba Awan" userId="68af53e5e56684f3" providerId="Windows Live" clId="Web-{62FB1C49-5739-4915-9023-CF85D7421393}" dt="2021-10-14T21:51:04.503" v="215"/>
          <ac:grpSpMkLst>
            <pc:docMk/>
            <pc:sldMk cId="2509933883" sldId="258"/>
            <ac:grpSpMk id="6" creationId="{29852CF9-0BB2-4896-8B33-ADF9E59B496C}"/>
          </ac:grpSpMkLst>
        </pc:grpChg>
        <pc:grpChg chg="add del">
          <ac:chgData name="Urba Awan" userId="68af53e5e56684f3" providerId="Windows Live" clId="Web-{62FB1C49-5739-4915-9023-CF85D7421393}" dt="2021-10-14T21:52:36.195" v="237"/>
          <ac:grpSpMkLst>
            <pc:docMk/>
            <pc:sldMk cId="2509933883" sldId="258"/>
            <ac:grpSpMk id="12" creationId="{3654876B-FB01-4E58-9C9F-3D510011B13A}"/>
          </ac:grpSpMkLst>
        </pc:grpChg>
        <pc:grpChg chg="add del">
          <ac:chgData name="Urba Awan" userId="68af53e5e56684f3" providerId="Windows Live" clId="Web-{62FB1C49-5739-4915-9023-CF85D7421393}" dt="2021-10-14T21:51:52.804" v="221"/>
          <ac:grpSpMkLst>
            <pc:docMk/>
            <pc:sldMk cId="2509933883" sldId="258"/>
            <ac:grpSpMk id="13" creationId="{A31FBE92-3FC2-48E4-874B-A5273A042528}"/>
          </ac:grpSpMkLst>
        </pc:grpChg>
        <pc:grpChg chg="del">
          <ac:chgData name="Urba Awan" userId="68af53e5e56684f3" providerId="Windows Live" clId="Web-{62FB1C49-5739-4915-9023-CF85D7421393}" dt="2021-10-14T21:51:04.503" v="215"/>
          <ac:grpSpMkLst>
            <pc:docMk/>
            <pc:sldMk cId="2509933883" sldId="258"/>
            <ac:grpSpMk id="17" creationId="{50D25812-D4C9-48D5-8E64-65C4BB4218AB}"/>
          </ac:grpSpMkLst>
        </pc:grpChg>
        <pc:grpChg chg="add">
          <ac:chgData name="Urba Awan" userId="68af53e5e56684f3" providerId="Windows Live" clId="Web-{62FB1C49-5739-4915-9023-CF85D7421393}" dt="2021-10-14T21:53:51.400" v="250"/>
          <ac:grpSpMkLst>
            <pc:docMk/>
            <pc:sldMk cId="2509933883" sldId="258"/>
            <ac:grpSpMk id="26" creationId="{1D7EF0A0-9237-4001-884B-9E0F5ECE4944}"/>
          </ac:grpSpMkLst>
        </pc:grpChg>
      </pc:sldChg>
      <pc:sldChg chg="add del replId">
        <pc:chgData name="Urba Awan" userId="68af53e5e56684f3" providerId="Windows Live" clId="Web-{62FB1C49-5739-4915-9023-CF85D7421393}" dt="2021-10-14T21:50:17.471" v="206"/>
        <pc:sldMkLst>
          <pc:docMk/>
          <pc:sldMk cId="3687103591" sldId="258"/>
        </pc:sldMkLst>
      </pc:sldChg>
      <pc:sldChg chg="addSp modSp new mod ord setBg">
        <pc:chgData name="Urba Awan" userId="68af53e5e56684f3" providerId="Windows Live" clId="Web-{62FB1C49-5739-4915-9023-CF85D7421393}" dt="2021-10-14T22:12:19.055" v="324"/>
        <pc:sldMkLst>
          <pc:docMk/>
          <pc:sldMk cId="3482111796" sldId="259"/>
        </pc:sldMkLst>
        <pc:spChg chg="mod">
          <ac:chgData name="Urba Awan" userId="68af53e5e56684f3" providerId="Windows Live" clId="Web-{62FB1C49-5739-4915-9023-CF85D7421393}" dt="2021-10-14T22:11:52.180" v="320"/>
          <ac:spMkLst>
            <pc:docMk/>
            <pc:sldMk cId="3482111796" sldId="259"/>
            <ac:spMk id="2" creationId="{5900406A-3207-450C-B4FD-C4FB7FCAD06A}"/>
          </ac:spMkLst>
        </pc:spChg>
        <pc:spChg chg="mod">
          <ac:chgData name="Urba Awan" userId="68af53e5e56684f3" providerId="Windows Live" clId="Web-{62FB1C49-5739-4915-9023-CF85D7421393}" dt="2021-10-14T22:12:08.055" v="323" actId="20577"/>
          <ac:spMkLst>
            <pc:docMk/>
            <pc:sldMk cId="3482111796" sldId="259"/>
            <ac:spMk id="3" creationId="{0D101060-A5EC-47E0-B859-C3599F8A1D5B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8" creationId="{A5931BE0-4B93-4D6C-878E-ACC59D6B4587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10" creationId="{504E6BD3-B518-46A4-9CC0-30D09555230F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16" creationId="{A0DAEA90-11E9-4069-BC2C-6F65C6C1C3E8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18" creationId="{E0E8189B-747E-48AE-99A9-1BEE68012551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20" creationId="{D9DE43D0-73AC-46B4-A39F-E66967A1F9B4}"/>
          </ac:spMkLst>
        </pc:spChg>
        <pc:spChg chg="add">
          <ac:chgData name="Urba Awan" userId="68af53e5e56684f3" providerId="Windows Live" clId="Web-{62FB1C49-5739-4915-9023-CF85D7421393}" dt="2021-10-14T22:10:22.881" v="302"/>
          <ac:spMkLst>
            <pc:docMk/>
            <pc:sldMk cId="3482111796" sldId="259"/>
            <ac:spMk id="22" creationId="{803C343E-7EAC-4512-955A-33B1833F2D76}"/>
          </ac:spMkLst>
        </pc:spChg>
        <pc:grpChg chg="add">
          <ac:chgData name="Urba Awan" userId="68af53e5e56684f3" providerId="Windows Live" clId="Web-{62FB1C49-5739-4915-9023-CF85D7421393}" dt="2021-10-14T22:10:22.881" v="302"/>
          <ac:grpSpMkLst>
            <pc:docMk/>
            <pc:sldMk cId="3482111796" sldId="259"/>
            <ac:grpSpMk id="12" creationId="{A31FBE92-3FC2-48E4-874B-A5273A042528}"/>
          </ac:grpSpMkLst>
        </pc:grpChg>
      </pc:sldChg>
      <pc:sldMasterChg chg="add del addSldLayout delSldLayout">
        <pc:chgData name="Urba Awan" userId="68af53e5e56684f3" providerId="Windows Live" clId="Web-{62FB1C49-5739-4915-9023-CF85D7421393}" dt="2021-10-14T20:47:39.252" v="7"/>
        <pc:sldMasterMkLst>
          <pc:docMk/>
          <pc:sldMasterMk cId="0" sldId="2147483648"/>
        </pc:sldMasterMkLst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Urba Awan" userId="68af53e5e56684f3" providerId="Windows Live" clId="Web-{62FB1C49-5739-4915-9023-CF85D7421393}" dt="2021-10-14T20:47:39.252" v="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Urba Awan" userId="68af53e5e56684f3" providerId="Windows Live" clId="Web-{62FB1C49-5739-4915-9023-CF85D7421393}" dt="2021-10-14T20:46:35.777" v="3"/>
        <pc:sldMasterMkLst>
          <pc:docMk/>
          <pc:sldMasterMk cId="1408327691" sldId="2147483712"/>
        </pc:sldMasterMkLst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2954804142" sldId="2147483701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3292475208" sldId="2147483702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543863684" sldId="2147483703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1905170772" sldId="2147483704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3509078351" sldId="2147483705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206175456" sldId="2147483706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3732198390" sldId="2147483707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3081212495" sldId="2147483708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1657629562" sldId="2147483709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3961234601" sldId="2147483710"/>
          </pc:sldLayoutMkLst>
        </pc:sldLayoutChg>
        <pc:sldLayoutChg chg="add del">
          <pc:chgData name="Urba Awan" userId="68af53e5e56684f3" providerId="Windows Live" clId="Web-{62FB1C49-5739-4915-9023-CF85D7421393}" dt="2021-10-14T20:46:35.777" v="3"/>
          <pc:sldLayoutMkLst>
            <pc:docMk/>
            <pc:sldMasterMk cId="1408327691" sldId="2147483712"/>
            <pc:sldLayoutMk cId="2278826519" sldId="2147483711"/>
          </pc:sldLayoutMkLst>
        </pc:sldLayoutChg>
      </pc:sldMasterChg>
      <pc:sldMasterChg chg="add del addSldLayout delSldLayout">
        <pc:chgData name="Urba Awan" userId="68af53e5e56684f3" providerId="Windows Live" clId="Web-{62FB1C49-5739-4915-9023-CF85D7421393}" dt="2021-10-14T20:48:28.972" v="14"/>
        <pc:sldMasterMkLst>
          <pc:docMk/>
          <pc:sldMasterMk cId="122177294" sldId="2147483751"/>
        </pc:sldMasterMkLst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137528541" sldId="2147483740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430971973" sldId="2147483741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347500091" sldId="2147483742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105091558" sldId="2147483743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074521045" sldId="2147483744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2867737701" sldId="2147483745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1544083322" sldId="2147483746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3730859055" sldId="2147483747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1604278212" sldId="2147483748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2897309594" sldId="2147483749"/>
          </pc:sldLayoutMkLst>
        </pc:sldLayoutChg>
        <pc:sldLayoutChg chg="add del">
          <pc:chgData name="Urba Awan" userId="68af53e5e56684f3" providerId="Windows Live" clId="Web-{62FB1C49-5739-4915-9023-CF85D7421393}" dt="2021-10-14T20:48:28.972" v="14"/>
          <pc:sldLayoutMkLst>
            <pc:docMk/>
            <pc:sldMasterMk cId="122177294" sldId="2147483751"/>
            <pc:sldLayoutMk cId="1219501951" sldId="2147483750"/>
          </pc:sldLayoutMkLst>
        </pc:sldLayoutChg>
      </pc:sldMasterChg>
      <pc:sldMasterChg chg="add del addSldLayout delSldLayout">
        <pc:chgData name="Urba Awan" userId="68af53e5e56684f3" providerId="Windows Live" clId="Web-{62FB1C49-5739-4915-9023-CF85D7421393}" dt="2021-10-14T20:48:49.832" v="15"/>
        <pc:sldMasterMkLst>
          <pc:docMk/>
          <pc:sldMasterMk cId="4180810854" sldId="2147483853"/>
        </pc:sldMasterMkLst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1534522910" sldId="2147483842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3422872363" sldId="2147483843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2262463000" sldId="2147483844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3511078524" sldId="2147483845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1274275060" sldId="2147483846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661641287" sldId="2147483847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361657934" sldId="2147483848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981389845" sldId="2147483849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2598923306" sldId="2147483850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2112108991" sldId="2147483851"/>
          </pc:sldLayoutMkLst>
        </pc:sldLayoutChg>
        <pc:sldLayoutChg chg="add del">
          <pc:chgData name="Urba Awan" userId="68af53e5e56684f3" providerId="Windows Live" clId="Web-{62FB1C49-5739-4915-9023-CF85D7421393}" dt="2021-10-14T20:48:49.832" v="15"/>
          <pc:sldLayoutMkLst>
            <pc:docMk/>
            <pc:sldMasterMk cId="4180810854" sldId="2147483853"/>
            <pc:sldLayoutMk cId="4124246211" sldId="2147483852"/>
          </pc:sldLayoutMkLst>
        </pc:sldLayoutChg>
      </pc:sldMasterChg>
      <pc:sldMasterChg chg="modSp add del addSldLayout delSldLayout modSldLayout">
        <pc:chgData name="Urba Awan" userId="68af53e5e56684f3" providerId="Windows Live" clId="Web-{62FB1C49-5739-4915-9023-CF85D7421393}" dt="2021-10-14T21:34:56.522" v="110"/>
        <pc:sldMasterMkLst>
          <pc:docMk/>
          <pc:sldMasterMk cId="105094763" sldId="2147483955"/>
        </pc:sldMasterMkLst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2" creationId="{E9984D45-0ED3-4D03-8E44-5E355C9134F1}"/>
          </ac:spMkLst>
        </pc:spChg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3" creationId="{1F687D6E-D1E9-489C-9AA9-3575C39BAA0B}"/>
          </ac:spMkLst>
        </pc:spChg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4" creationId="{86364E9C-08EE-4B1B-B3FC-D6D997F4EA38}"/>
          </ac:spMkLst>
        </pc:spChg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5" creationId="{BAB0A1F1-38FE-4C27-81E6-A43A54793FC3}"/>
          </ac:spMkLst>
        </pc:spChg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6" creationId="{5E26B39A-FFD8-42EF-ADC7-7DB3B302F8B2}"/>
          </ac:spMkLst>
        </pc:spChg>
        <pc:spChg chg="mod">
          <ac:chgData name="Urba Awan" userId="68af53e5e56684f3" providerId="Windows Live" clId="Web-{62FB1C49-5739-4915-9023-CF85D7421393}" dt="2021-10-14T21:34:25.037" v="108"/>
          <ac:spMkLst>
            <pc:docMk/>
            <pc:sldMasterMk cId="105094763" sldId="2147483955"/>
            <ac:spMk id="12" creationId="{0BABF38A-8A0D-492E-BD20-6CF4D46B50BD}"/>
          </ac:spMkLst>
        </pc:spChg>
        <pc:picChg chg="mod">
          <ac:chgData name="Urba Awan" userId="68af53e5e56684f3" providerId="Windows Live" clId="Web-{62FB1C49-5739-4915-9023-CF85D7421393}" dt="2021-10-14T21:34:25.037" v="108"/>
          <ac:picMkLst>
            <pc:docMk/>
            <pc:sldMasterMk cId="105094763" sldId="2147483955"/>
            <ac:picMk id="14" creationId="{BC526B7A-4801-4FD1-95C8-03AF22629E87}"/>
          </ac:picMkLst>
        </pc:pic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3798260129" sldId="2147483944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798260129" sldId="2147483944"/>
              <ac:spMk id="2" creationId="{6ADF9204-3F29-4C3A-BA41-3063400202C4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798260129" sldId="2147483944"/>
              <ac:spMk id="3" creationId="{203393CD-7262-4AC7-80E6-52FE6F3F39BA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735040231" sldId="2147483945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735040231" sldId="2147483945"/>
              <ac:spMk id="2" creationId="{7D4CC1FC-ADE8-488C-A1DA-2FD569FD4D09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235758234" sldId="2147483946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235758234" sldId="2147483946"/>
              <ac:spMk id="2" creationId="{AE020B05-7BF6-4073-9106-FA19E97273CB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235758234" sldId="2147483946"/>
              <ac:spMk id="3" creationId="{4E8EE8D7-6B58-4A3F-9DD5-E563D5192A68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3810729126" sldId="2147483947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810729126" sldId="2147483947"/>
              <ac:spMk id="2" creationId="{9AB71F12-2D88-4F76-AF46-BD5156C127A9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810729126" sldId="2147483947"/>
              <ac:spMk id="3" creationId="{E6E1AA46-E3EB-4704-B019-F90F1E6177A5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810729126" sldId="2147483947"/>
              <ac:spMk id="4" creationId="{5C17480F-A530-4D05-9A22-E573FB4BA620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3312518668" sldId="2147483948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312518668" sldId="2147483948"/>
              <ac:spMk id="2" creationId="{A1EC28C9-B8CC-413F-9FFA-626680E4A828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312518668" sldId="2147483948"/>
              <ac:spMk id="3" creationId="{CB53FE72-9D42-45F5-A37F-B12130388AD5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312518668" sldId="2147483948"/>
              <ac:spMk id="4" creationId="{5EE3A31D-9B5F-4DE3-B18D-F7F77782EB46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312518668" sldId="2147483948"/>
              <ac:spMk id="5" creationId="{F0BE1D2D-822C-466C-A7B9-1A2D97366A41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312518668" sldId="2147483948"/>
              <ac:spMk id="6" creationId="{F6F13B2C-44CA-49C4-BC84-02AF1638F381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855318752" sldId="2147483949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855318752" sldId="2147483949"/>
              <ac:spMk id="2" creationId="{35792D5F-0BD4-4517-9233-E08AF405B6DE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855318752" sldId="2147483949"/>
              <ac:spMk id="3" creationId="{B83523B8-51E3-48B8-BFD8-CE950619804E}"/>
            </ac:spMkLst>
          </pc:spChg>
        </pc:sldLayoutChg>
        <pc:sldLayoutChg chg="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3356707794" sldId="2147483950"/>
          </pc:sldLayoutMkLst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2253795798" sldId="2147483951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2253795798" sldId="2147483951"/>
              <ac:spMk id="2" creationId="{2D6A81A1-6D8E-4DD6-8E49-DABDE6D107E4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2253795798" sldId="2147483951"/>
              <ac:spMk id="3" creationId="{1693F18F-F78D-4A31-A6BC-6552105BCFDA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2253795798" sldId="2147483951"/>
              <ac:spMk id="4" creationId="{8582C2F4-BDF4-4A4F-AA3D-52692932C24C}"/>
            </ac:spMkLst>
          </pc:spChg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3747588049" sldId="2147483952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747588049" sldId="2147483952"/>
              <ac:spMk id="2" creationId="{4ED02CF7-F453-4B3E-9510-D747979878A9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747588049" sldId="2147483952"/>
              <ac:spMk id="3" creationId="{63E2A1B9-8A2A-4B49-8B79-76D3EEB36B43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3747588049" sldId="2147483952"/>
              <ac:spMk id="4" creationId="{BD9FEA03-0EC4-4085-AE63-4AA492D61A97}"/>
            </ac:spMkLst>
          </pc:spChg>
        </pc:sldLayoutChg>
        <pc:sldLayoutChg chg="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153525455" sldId="2147483953"/>
          </pc:sldLayoutMkLst>
        </pc:sldLayoutChg>
        <pc:sldLayoutChg chg="modSp add del">
          <pc:chgData name="Urba Awan" userId="68af53e5e56684f3" providerId="Windows Live" clId="Web-{62FB1C49-5739-4915-9023-CF85D7421393}" dt="2021-10-14T21:34:56.522" v="110"/>
          <pc:sldLayoutMkLst>
            <pc:docMk/>
            <pc:sldMasterMk cId="105094763" sldId="2147483955"/>
            <pc:sldLayoutMk cId="665829546" sldId="2147483954"/>
          </pc:sldLayoutMkLst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665829546" sldId="2147483954"/>
              <ac:spMk id="2" creationId="{6960633D-90E4-4F5A-9EBF-DDEC2B0B471A}"/>
            </ac:spMkLst>
          </pc:spChg>
          <pc:spChg chg="mod">
            <ac:chgData name="Urba Awan" userId="68af53e5e56684f3" providerId="Windows Live" clId="Web-{62FB1C49-5739-4915-9023-CF85D7421393}" dt="2021-10-14T21:34:25.037" v="108"/>
            <ac:spMkLst>
              <pc:docMk/>
              <pc:sldMasterMk cId="105094763" sldId="2147483955"/>
              <pc:sldLayoutMk cId="665829546" sldId="2147483954"/>
              <ac:spMk id="3" creationId="{0DDD3065-FA3D-42C8-BFDA-967C87F4F285}"/>
            </ac:spMkLst>
          </pc:spChg>
        </pc:sldLayoutChg>
      </pc:sldMasterChg>
      <pc:sldMasterChg chg="add del addSldLayout delSldLayout modSldLayout">
        <pc:chgData name="Urba Awan" userId="68af53e5e56684f3" providerId="Windows Live" clId="Web-{62FB1C49-5739-4915-9023-CF85D7421393}" dt="2021-10-14T21:35:11.663" v="111"/>
        <pc:sldMasterMkLst>
          <pc:docMk/>
          <pc:sldMasterMk cId="808713148" sldId="2147483956"/>
        </pc:sldMasterMkLst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286512291" sldId="2147483957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951248132" sldId="2147483958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3094711813" sldId="2147483959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803772879" sldId="2147483960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605487170" sldId="2147483961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338630928" sldId="2147483962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975178493" sldId="2147483963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749461534" sldId="2147483964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322020734" sldId="2147483965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2954045858" sldId="2147483966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1639445778" sldId="2147483967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3570872454" sldId="2147483968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3699184310" sldId="2147483969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843963934" sldId="2147483970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477308530" sldId="2147483971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3898057456" sldId="2147483972"/>
          </pc:sldLayoutMkLst>
        </pc:sldLayoutChg>
        <pc:sldLayoutChg chg="add del mod replId">
          <pc:chgData name="Urba Awan" userId="68af53e5e56684f3" providerId="Windows Live" clId="Web-{62FB1C49-5739-4915-9023-CF85D7421393}" dt="2021-10-14T21:35:11.663" v="111"/>
          <pc:sldLayoutMkLst>
            <pc:docMk/>
            <pc:sldMasterMk cId="808713148" sldId="2147483956"/>
            <pc:sldLayoutMk cId="1563584597" sldId="2147483973"/>
          </pc:sldLayoutMkLst>
        </pc:sldLayoutChg>
      </pc:sldMasterChg>
      <pc:sldMasterChg chg="add addSldLayout">
        <pc:chgData name="Urba Awan" userId="68af53e5e56684f3" providerId="Windows Live" clId="Web-{62FB1C49-5739-4915-9023-CF85D7421393}" dt="2021-10-14T21:35:11.663" v="111"/>
        <pc:sldMasterMkLst>
          <pc:docMk/>
          <pc:sldMasterMk cId="361767404" sldId="2147484007"/>
        </pc:sldMasterMkLst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1316641603" sldId="2147483996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460010205" sldId="2147483997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3735635138" sldId="2147483998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4188291654" sldId="2147483999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3498042524" sldId="2147484000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235509206" sldId="2147484001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3716457032" sldId="2147484002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2742480195" sldId="2147484003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1896167036" sldId="2147484004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4062218143" sldId="2147484005"/>
          </pc:sldLayoutMkLst>
        </pc:sldLayoutChg>
        <pc:sldLayoutChg chg="add">
          <pc:chgData name="Urba Awan" userId="68af53e5e56684f3" providerId="Windows Live" clId="Web-{62FB1C49-5739-4915-9023-CF85D7421393}" dt="2021-10-14T21:35:11.663" v="111"/>
          <pc:sldLayoutMkLst>
            <pc:docMk/>
            <pc:sldMasterMk cId="361767404" sldId="2147484007"/>
            <pc:sldLayoutMk cId="2267391545" sldId="214748400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7473C-C93C-4047-A761-C14EF1E6220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C6B722-1D5D-43A3-B0AE-0DE0316D3150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48021A62-1D30-4B09-A086-4E5643C95B8A}" type="parTrans" cxnId="{79F084B8-623E-4EF1-A2B6-434F76E40155}">
      <dgm:prSet/>
      <dgm:spPr/>
      <dgm:t>
        <a:bodyPr/>
        <a:lstStyle/>
        <a:p>
          <a:endParaRPr lang="en-US"/>
        </a:p>
      </dgm:t>
    </dgm:pt>
    <dgm:pt modelId="{54BC0191-26CF-4BA3-9542-FC50D52BAEE4}" type="sibTrans" cxnId="{79F084B8-623E-4EF1-A2B6-434F76E40155}">
      <dgm:prSet/>
      <dgm:spPr/>
      <dgm:t>
        <a:bodyPr/>
        <a:lstStyle/>
        <a:p>
          <a:endParaRPr lang="en-US"/>
        </a:p>
      </dgm:t>
    </dgm:pt>
    <dgm:pt modelId="{702B3AE9-B506-4C3E-8130-2DD7BE3CFBF0}">
      <dgm:prSet/>
      <dgm:spPr/>
      <dgm:t>
        <a:bodyPr/>
        <a:lstStyle/>
        <a:p>
          <a:r>
            <a:rPr lang="en-US" dirty="0"/>
            <a:t>Install XAMPP Server.</a:t>
          </a:r>
        </a:p>
      </dgm:t>
    </dgm:pt>
    <dgm:pt modelId="{71546F4B-069B-4457-BE69-4A31F7C9C893}" type="parTrans" cxnId="{C624DA61-B0C5-4684-828E-594CE486374F}">
      <dgm:prSet/>
      <dgm:spPr/>
      <dgm:t>
        <a:bodyPr/>
        <a:lstStyle/>
        <a:p>
          <a:endParaRPr lang="en-US"/>
        </a:p>
      </dgm:t>
    </dgm:pt>
    <dgm:pt modelId="{D0BBC59E-F544-4C87-82B8-BBA425A6A749}" type="sibTrans" cxnId="{C624DA61-B0C5-4684-828E-594CE486374F}">
      <dgm:prSet/>
      <dgm:spPr/>
      <dgm:t>
        <a:bodyPr/>
        <a:lstStyle/>
        <a:p>
          <a:endParaRPr lang="en-US"/>
        </a:p>
      </dgm:t>
    </dgm:pt>
    <dgm:pt modelId="{00E050E7-5B95-49E7-B15B-814281737F8E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6BE498DA-7222-4E0B-A6D2-3FF068C6FCBB}" type="parTrans" cxnId="{D02DB5E1-E7F7-4265-B059-0F05201519EB}">
      <dgm:prSet/>
      <dgm:spPr/>
      <dgm:t>
        <a:bodyPr/>
        <a:lstStyle/>
        <a:p>
          <a:endParaRPr lang="en-US"/>
        </a:p>
      </dgm:t>
    </dgm:pt>
    <dgm:pt modelId="{D98614B3-A110-4B0F-AD6B-180288538F4C}" type="sibTrans" cxnId="{D02DB5E1-E7F7-4265-B059-0F05201519EB}">
      <dgm:prSet/>
      <dgm:spPr/>
      <dgm:t>
        <a:bodyPr/>
        <a:lstStyle/>
        <a:p>
          <a:endParaRPr lang="en-US"/>
        </a:p>
      </dgm:t>
    </dgm:pt>
    <dgm:pt modelId="{EFA30D0B-A9E8-44D9-86BE-588CF6C163DA}">
      <dgm:prSet/>
      <dgm:spPr/>
      <dgm:t>
        <a:bodyPr/>
        <a:lstStyle/>
        <a:p>
          <a:r>
            <a:rPr lang="en-US" dirty="0"/>
            <a:t>Open the XAMPP Control Panel.</a:t>
          </a:r>
        </a:p>
      </dgm:t>
    </dgm:pt>
    <dgm:pt modelId="{811A6927-DDC9-460A-8E0B-6305E8153803}" type="parTrans" cxnId="{B59F4A39-9656-4112-B408-5796B01FDDAA}">
      <dgm:prSet/>
      <dgm:spPr/>
      <dgm:t>
        <a:bodyPr/>
        <a:lstStyle/>
        <a:p>
          <a:endParaRPr lang="en-US"/>
        </a:p>
      </dgm:t>
    </dgm:pt>
    <dgm:pt modelId="{09FFAF02-A80E-49C5-B3E3-A2A1D246022B}" type="sibTrans" cxnId="{B59F4A39-9656-4112-B408-5796B01FDDAA}">
      <dgm:prSet/>
      <dgm:spPr/>
      <dgm:t>
        <a:bodyPr/>
        <a:lstStyle/>
        <a:p>
          <a:endParaRPr lang="en-US"/>
        </a:p>
      </dgm:t>
    </dgm:pt>
    <dgm:pt modelId="{AEF53726-2005-4375-8968-47EF1E09AA76}">
      <dgm:prSet/>
      <dgm:spPr/>
      <dgm:t>
        <a:bodyPr/>
        <a:lstStyle/>
        <a:p>
          <a:pPr rtl="0"/>
          <a:r>
            <a:rPr lang="en-US" dirty="0">
              <a:latin typeface="Sitka Heading"/>
            </a:rPr>
            <a:t>Apache Start</a:t>
          </a:r>
          <a:endParaRPr lang="en-US" dirty="0"/>
        </a:p>
      </dgm:t>
    </dgm:pt>
    <dgm:pt modelId="{852D6C16-323D-46E8-AD9F-C39CBE8C95E0}" type="parTrans" cxnId="{733CE8BC-213D-4467-83AC-5B24D2EAB0A3}">
      <dgm:prSet/>
      <dgm:spPr/>
      <dgm:t>
        <a:bodyPr/>
        <a:lstStyle/>
        <a:p>
          <a:endParaRPr lang="en-US"/>
        </a:p>
      </dgm:t>
    </dgm:pt>
    <dgm:pt modelId="{7EEEBC89-4531-47F3-A5C0-3763C0B77446}" type="sibTrans" cxnId="{733CE8BC-213D-4467-83AC-5B24D2EAB0A3}">
      <dgm:prSet/>
      <dgm:spPr/>
      <dgm:t>
        <a:bodyPr/>
        <a:lstStyle/>
        <a:p>
          <a:endParaRPr lang="en-US"/>
        </a:p>
      </dgm:t>
    </dgm:pt>
    <dgm:pt modelId="{72779792-41BC-412E-BC13-E52A3BB9AA08}">
      <dgm:prSet/>
      <dgm:spPr/>
      <dgm:t>
        <a:bodyPr/>
        <a:lstStyle/>
        <a:p>
          <a:r>
            <a:rPr lang="en-US" dirty="0"/>
            <a:t>Start the Apache server by clicking on the Start button.</a:t>
          </a:r>
        </a:p>
      </dgm:t>
    </dgm:pt>
    <dgm:pt modelId="{26F75359-96A3-4B4C-A460-6ACA8C8E50BC}" type="parTrans" cxnId="{5678DD8A-C730-4754-A356-1E5A022A30E1}">
      <dgm:prSet/>
      <dgm:spPr/>
      <dgm:t>
        <a:bodyPr/>
        <a:lstStyle/>
        <a:p>
          <a:endParaRPr lang="en-US"/>
        </a:p>
      </dgm:t>
    </dgm:pt>
    <dgm:pt modelId="{AE986867-1984-4136-AAEF-D5C60035918B}" type="sibTrans" cxnId="{5678DD8A-C730-4754-A356-1E5A022A30E1}">
      <dgm:prSet/>
      <dgm:spPr/>
      <dgm:t>
        <a:bodyPr/>
        <a:lstStyle/>
        <a:p>
          <a:endParaRPr lang="en-US"/>
        </a:p>
      </dgm:t>
    </dgm:pt>
    <dgm:pt modelId="{082BF1B0-BA15-401F-9284-E77AEDA964CB}">
      <dgm:prSet/>
      <dgm:spPr/>
      <dgm:t>
        <a:bodyPr/>
        <a:lstStyle/>
        <a:p>
          <a:pPr rtl="0"/>
          <a:r>
            <a:rPr lang="en-US" dirty="0">
              <a:latin typeface="Sitka Heading"/>
            </a:rPr>
            <a:t>MySQL Start</a:t>
          </a:r>
          <a:endParaRPr lang="en-US" dirty="0"/>
        </a:p>
      </dgm:t>
    </dgm:pt>
    <dgm:pt modelId="{898B8D19-7A9F-4409-B917-9DB260B0B3E6}" type="parTrans" cxnId="{254AD938-8E6D-4D16-BF68-A905791DD355}">
      <dgm:prSet/>
      <dgm:spPr/>
      <dgm:t>
        <a:bodyPr/>
        <a:lstStyle/>
        <a:p>
          <a:endParaRPr lang="en-US"/>
        </a:p>
      </dgm:t>
    </dgm:pt>
    <dgm:pt modelId="{0BDE42CE-94AA-4BDB-AF66-C7FED3D5BC67}" type="sibTrans" cxnId="{254AD938-8E6D-4D16-BF68-A905791DD355}">
      <dgm:prSet/>
      <dgm:spPr/>
      <dgm:t>
        <a:bodyPr/>
        <a:lstStyle/>
        <a:p>
          <a:endParaRPr lang="en-US"/>
        </a:p>
      </dgm:t>
    </dgm:pt>
    <dgm:pt modelId="{BE0C9B6C-4544-4A77-9A70-144990AF6BF6}">
      <dgm:prSet/>
      <dgm:spPr/>
      <dgm:t>
        <a:bodyPr/>
        <a:lstStyle/>
        <a:p>
          <a:r>
            <a:rPr lang="en-US" dirty="0"/>
            <a:t>Start the MySQL by clicking on the Start button.</a:t>
          </a:r>
        </a:p>
      </dgm:t>
    </dgm:pt>
    <dgm:pt modelId="{87012D89-F2CA-4C45-877E-FD11D5CC3C92}" type="parTrans" cxnId="{6C0B8962-81FC-477F-9D38-8283D6B4A5B6}">
      <dgm:prSet/>
      <dgm:spPr/>
      <dgm:t>
        <a:bodyPr/>
        <a:lstStyle/>
        <a:p>
          <a:endParaRPr lang="en-US"/>
        </a:p>
      </dgm:t>
    </dgm:pt>
    <dgm:pt modelId="{85F20482-7766-4FF6-A0E0-D230058FCEED}" type="sibTrans" cxnId="{6C0B8962-81FC-477F-9D38-8283D6B4A5B6}">
      <dgm:prSet/>
      <dgm:spPr/>
      <dgm:t>
        <a:bodyPr/>
        <a:lstStyle/>
        <a:p>
          <a:endParaRPr lang="en-US"/>
        </a:p>
      </dgm:t>
    </dgm:pt>
    <dgm:pt modelId="{B4D5D361-541E-4FCC-8549-140123C4A54D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202A0B65-12CB-4D32-B6D3-9D9BA92F7929}" type="parTrans" cxnId="{D9BDF03A-3E6B-4671-97CB-84B300D8DF81}">
      <dgm:prSet/>
      <dgm:spPr/>
      <dgm:t>
        <a:bodyPr/>
        <a:lstStyle/>
        <a:p>
          <a:endParaRPr lang="en-US"/>
        </a:p>
      </dgm:t>
    </dgm:pt>
    <dgm:pt modelId="{0AE526FD-55F9-4C00-9EFB-C0355B485083}" type="sibTrans" cxnId="{D9BDF03A-3E6B-4671-97CB-84B300D8DF81}">
      <dgm:prSet/>
      <dgm:spPr/>
      <dgm:t>
        <a:bodyPr/>
        <a:lstStyle/>
        <a:p>
          <a:endParaRPr lang="en-US"/>
        </a:p>
      </dgm:t>
    </dgm:pt>
    <dgm:pt modelId="{840939D3-9B90-4396-B789-92B1131B8683}">
      <dgm:prSet/>
      <dgm:spPr/>
      <dgm:t>
        <a:bodyPr/>
        <a:lstStyle/>
        <a:p>
          <a:r>
            <a:rPr lang="en-US" dirty="0"/>
            <a:t>Create all the files needed for login.</a:t>
          </a:r>
        </a:p>
      </dgm:t>
    </dgm:pt>
    <dgm:pt modelId="{D6766D42-6EBD-4DA1-9E52-45A5603FD254}" type="parTrans" cxnId="{64FCD1FE-35EF-4474-AC87-9C3CA0D5B072}">
      <dgm:prSet/>
      <dgm:spPr/>
      <dgm:t>
        <a:bodyPr/>
        <a:lstStyle/>
        <a:p>
          <a:endParaRPr lang="en-US"/>
        </a:p>
      </dgm:t>
    </dgm:pt>
    <dgm:pt modelId="{DF1DF0A7-C212-4347-9F32-8676261A3C04}" type="sibTrans" cxnId="{64FCD1FE-35EF-4474-AC87-9C3CA0D5B072}">
      <dgm:prSet/>
      <dgm:spPr/>
      <dgm:t>
        <a:bodyPr/>
        <a:lstStyle/>
        <a:p>
          <a:endParaRPr lang="en-US"/>
        </a:p>
      </dgm:t>
    </dgm:pt>
    <dgm:pt modelId="{EECCBF44-2B04-43B7-A639-453B3606FC00}" type="pres">
      <dgm:prSet presAssocID="{6257473C-C93C-4047-A761-C14EF1E62200}" presName="Name0" presStyleCnt="0">
        <dgm:presLayoutVars>
          <dgm:dir/>
          <dgm:animLvl val="lvl"/>
          <dgm:resizeHandles val="exact"/>
        </dgm:presLayoutVars>
      </dgm:prSet>
      <dgm:spPr/>
    </dgm:pt>
    <dgm:pt modelId="{B7E80827-A7E9-4BA3-810D-0E9A3B08099C}" type="pres">
      <dgm:prSet presAssocID="{DEC6B722-1D5D-43A3-B0AE-0DE0316D3150}" presName="composite" presStyleCnt="0"/>
      <dgm:spPr/>
    </dgm:pt>
    <dgm:pt modelId="{6F096752-F279-43F3-B61C-3C8531A1C32B}" type="pres">
      <dgm:prSet presAssocID="{DEC6B722-1D5D-43A3-B0AE-0DE0316D3150}" presName="parTx" presStyleLbl="alignNode1" presStyleIdx="0" presStyleCnt="5">
        <dgm:presLayoutVars>
          <dgm:chMax val="0"/>
          <dgm:chPref val="0"/>
        </dgm:presLayoutVars>
      </dgm:prSet>
      <dgm:spPr/>
    </dgm:pt>
    <dgm:pt modelId="{8B21EE40-AA1B-402F-8680-5ABCD6A1D24E}" type="pres">
      <dgm:prSet presAssocID="{DEC6B722-1D5D-43A3-B0AE-0DE0316D3150}" presName="desTx" presStyleLbl="alignAccFollowNode1" presStyleIdx="0" presStyleCnt="5">
        <dgm:presLayoutVars/>
      </dgm:prSet>
      <dgm:spPr/>
    </dgm:pt>
    <dgm:pt modelId="{F3F7DFEB-0259-4D4E-9C44-D1583F553849}" type="pres">
      <dgm:prSet presAssocID="{54BC0191-26CF-4BA3-9542-FC50D52BAEE4}" presName="space" presStyleCnt="0"/>
      <dgm:spPr/>
    </dgm:pt>
    <dgm:pt modelId="{BC4239DA-1D00-4075-9260-63F2C0CF5065}" type="pres">
      <dgm:prSet presAssocID="{00E050E7-5B95-49E7-B15B-814281737F8E}" presName="composite" presStyleCnt="0"/>
      <dgm:spPr/>
    </dgm:pt>
    <dgm:pt modelId="{F0E27A3C-523F-4B78-85F8-DDB49F0A0F0F}" type="pres">
      <dgm:prSet presAssocID="{00E050E7-5B95-49E7-B15B-814281737F8E}" presName="parTx" presStyleLbl="alignNode1" presStyleIdx="1" presStyleCnt="5">
        <dgm:presLayoutVars>
          <dgm:chMax val="0"/>
          <dgm:chPref val="0"/>
        </dgm:presLayoutVars>
      </dgm:prSet>
      <dgm:spPr/>
    </dgm:pt>
    <dgm:pt modelId="{F1C1819E-379F-4B6F-8D52-A26256E79737}" type="pres">
      <dgm:prSet presAssocID="{00E050E7-5B95-49E7-B15B-814281737F8E}" presName="desTx" presStyleLbl="alignAccFollowNode1" presStyleIdx="1" presStyleCnt="5">
        <dgm:presLayoutVars/>
      </dgm:prSet>
      <dgm:spPr/>
    </dgm:pt>
    <dgm:pt modelId="{0F7FDC06-9F02-4974-AB6F-3EBADD6912B4}" type="pres">
      <dgm:prSet presAssocID="{D98614B3-A110-4B0F-AD6B-180288538F4C}" presName="space" presStyleCnt="0"/>
      <dgm:spPr/>
    </dgm:pt>
    <dgm:pt modelId="{57D52C0F-2273-400F-800C-D45FC0703CEF}" type="pres">
      <dgm:prSet presAssocID="{AEF53726-2005-4375-8968-47EF1E09AA76}" presName="composite" presStyleCnt="0"/>
      <dgm:spPr/>
    </dgm:pt>
    <dgm:pt modelId="{E7E627F0-1A13-4EB2-BECE-B95E2D95FD0E}" type="pres">
      <dgm:prSet presAssocID="{AEF53726-2005-4375-8968-47EF1E09AA76}" presName="parTx" presStyleLbl="alignNode1" presStyleIdx="2" presStyleCnt="5">
        <dgm:presLayoutVars>
          <dgm:chMax val="0"/>
          <dgm:chPref val="0"/>
        </dgm:presLayoutVars>
      </dgm:prSet>
      <dgm:spPr/>
    </dgm:pt>
    <dgm:pt modelId="{A1135F5B-2DF1-4861-909E-44EE3B17E1EF}" type="pres">
      <dgm:prSet presAssocID="{AEF53726-2005-4375-8968-47EF1E09AA76}" presName="desTx" presStyleLbl="alignAccFollowNode1" presStyleIdx="2" presStyleCnt="5">
        <dgm:presLayoutVars/>
      </dgm:prSet>
      <dgm:spPr/>
    </dgm:pt>
    <dgm:pt modelId="{640C5047-C553-409E-B625-35F502001417}" type="pres">
      <dgm:prSet presAssocID="{7EEEBC89-4531-47F3-A5C0-3763C0B77446}" presName="space" presStyleCnt="0"/>
      <dgm:spPr/>
    </dgm:pt>
    <dgm:pt modelId="{121F72EC-2E55-4FD1-88C3-A8823F6AE41A}" type="pres">
      <dgm:prSet presAssocID="{082BF1B0-BA15-401F-9284-E77AEDA964CB}" presName="composite" presStyleCnt="0"/>
      <dgm:spPr/>
    </dgm:pt>
    <dgm:pt modelId="{450C283D-CF25-411B-A5B8-0821C9C37042}" type="pres">
      <dgm:prSet presAssocID="{082BF1B0-BA15-401F-9284-E77AEDA964CB}" presName="parTx" presStyleLbl="alignNode1" presStyleIdx="3" presStyleCnt="5">
        <dgm:presLayoutVars>
          <dgm:chMax val="0"/>
          <dgm:chPref val="0"/>
        </dgm:presLayoutVars>
      </dgm:prSet>
      <dgm:spPr/>
    </dgm:pt>
    <dgm:pt modelId="{0AAFC4B1-3A3C-4CE1-8BD2-FCBD5CF84E1F}" type="pres">
      <dgm:prSet presAssocID="{082BF1B0-BA15-401F-9284-E77AEDA964CB}" presName="desTx" presStyleLbl="alignAccFollowNode1" presStyleIdx="3" presStyleCnt="5">
        <dgm:presLayoutVars/>
      </dgm:prSet>
      <dgm:spPr/>
    </dgm:pt>
    <dgm:pt modelId="{6C6822FB-18CD-47E6-A903-BCDE8034380C}" type="pres">
      <dgm:prSet presAssocID="{0BDE42CE-94AA-4BDB-AF66-C7FED3D5BC67}" presName="space" presStyleCnt="0"/>
      <dgm:spPr/>
    </dgm:pt>
    <dgm:pt modelId="{184E8B70-EE7E-4FDF-8680-20263C113087}" type="pres">
      <dgm:prSet presAssocID="{B4D5D361-541E-4FCC-8549-140123C4A54D}" presName="composite" presStyleCnt="0"/>
      <dgm:spPr/>
    </dgm:pt>
    <dgm:pt modelId="{9023B0D3-AA43-44FB-B406-E1F57835018C}" type="pres">
      <dgm:prSet presAssocID="{B4D5D361-541E-4FCC-8549-140123C4A54D}" presName="parTx" presStyleLbl="alignNode1" presStyleIdx="4" presStyleCnt="5">
        <dgm:presLayoutVars>
          <dgm:chMax val="0"/>
          <dgm:chPref val="0"/>
        </dgm:presLayoutVars>
      </dgm:prSet>
      <dgm:spPr/>
    </dgm:pt>
    <dgm:pt modelId="{A603F0C6-5602-44EF-B22C-7B401C3DEA7F}" type="pres">
      <dgm:prSet presAssocID="{B4D5D361-541E-4FCC-8549-140123C4A54D}" presName="desTx" presStyleLbl="alignAccFollowNode1" presStyleIdx="4" presStyleCnt="5">
        <dgm:presLayoutVars/>
      </dgm:prSet>
      <dgm:spPr/>
    </dgm:pt>
  </dgm:ptLst>
  <dgm:cxnLst>
    <dgm:cxn modelId="{50B56810-74CC-43BF-9AB6-BA62FDA9CDFB}" type="presOf" srcId="{00E050E7-5B95-49E7-B15B-814281737F8E}" destId="{F0E27A3C-523F-4B78-85F8-DDB49F0A0F0F}" srcOrd="0" destOrd="0" presId="urn:microsoft.com/office/officeart/2016/7/layout/ChevronBlockProcess"/>
    <dgm:cxn modelId="{F71AD710-1D1A-4C73-A42B-503311B6F3E6}" type="presOf" srcId="{EFA30D0B-A9E8-44D9-86BE-588CF6C163DA}" destId="{F1C1819E-379F-4B6F-8D52-A26256E79737}" srcOrd="0" destOrd="0" presId="urn:microsoft.com/office/officeart/2016/7/layout/ChevronBlockProcess"/>
    <dgm:cxn modelId="{0B249F1C-63D0-4D58-BC55-A0B0E867E227}" type="presOf" srcId="{AEF53726-2005-4375-8968-47EF1E09AA76}" destId="{E7E627F0-1A13-4EB2-BECE-B95E2D95FD0E}" srcOrd="0" destOrd="0" presId="urn:microsoft.com/office/officeart/2016/7/layout/ChevronBlockProcess"/>
    <dgm:cxn modelId="{254AD938-8E6D-4D16-BF68-A905791DD355}" srcId="{6257473C-C93C-4047-A761-C14EF1E62200}" destId="{082BF1B0-BA15-401F-9284-E77AEDA964CB}" srcOrd="3" destOrd="0" parTransId="{898B8D19-7A9F-4409-B917-9DB260B0B3E6}" sibTransId="{0BDE42CE-94AA-4BDB-AF66-C7FED3D5BC67}"/>
    <dgm:cxn modelId="{B59F4A39-9656-4112-B408-5796B01FDDAA}" srcId="{00E050E7-5B95-49E7-B15B-814281737F8E}" destId="{EFA30D0B-A9E8-44D9-86BE-588CF6C163DA}" srcOrd="0" destOrd="0" parTransId="{811A6927-DDC9-460A-8E0B-6305E8153803}" sibTransId="{09FFAF02-A80E-49C5-B3E3-A2A1D246022B}"/>
    <dgm:cxn modelId="{D9BDF03A-3E6B-4671-97CB-84B300D8DF81}" srcId="{6257473C-C93C-4047-A761-C14EF1E62200}" destId="{B4D5D361-541E-4FCC-8549-140123C4A54D}" srcOrd="4" destOrd="0" parTransId="{202A0B65-12CB-4D32-B6D3-9D9BA92F7929}" sibTransId="{0AE526FD-55F9-4C00-9EFB-C0355B485083}"/>
    <dgm:cxn modelId="{28EE903F-35F2-4CF3-A138-FFEFBD1290E1}" type="presOf" srcId="{DEC6B722-1D5D-43A3-B0AE-0DE0316D3150}" destId="{6F096752-F279-43F3-B61C-3C8531A1C32B}" srcOrd="0" destOrd="0" presId="urn:microsoft.com/office/officeart/2016/7/layout/ChevronBlockProcess"/>
    <dgm:cxn modelId="{3C12943F-BBC0-4D12-99D8-AF86884A473C}" type="presOf" srcId="{702B3AE9-B506-4C3E-8130-2DD7BE3CFBF0}" destId="{8B21EE40-AA1B-402F-8680-5ABCD6A1D24E}" srcOrd="0" destOrd="0" presId="urn:microsoft.com/office/officeart/2016/7/layout/ChevronBlockProcess"/>
    <dgm:cxn modelId="{C624DA61-B0C5-4684-828E-594CE486374F}" srcId="{DEC6B722-1D5D-43A3-B0AE-0DE0316D3150}" destId="{702B3AE9-B506-4C3E-8130-2DD7BE3CFBF0}" srcOrd="0" destOrd="0" parTransId="{71546F4B-069B-4457-BE69-4A31F7C9C893}" sibTransId="{D0BBC59E-F544-4C87-82B8-BBA425A6A749}"/>
    <dgm:cxn modelId="{6C0B8962-81FC-477F-9D38-8283D6B4A5B6}" srcId="{082BF1B0-BA15-401F-9284-E77AEDA964CB}" destId="{BE0C9B6C-4544-4A77-9A70-144990AF6BF6}" srcOrd="0" destOrd="0" parTransId="{87012D89-F2CA-4C45-877E-FD11D5CC3C92}" sibTransId="{85F20482-7766-4FF6-A0E0-D230058FCEED}"/>
    <dgm:cxn modelId="{A6AE1B68-0BB4-409C-AC3B-1E4D2212F871}" type="presOf" srcId="{840939D3-9B90-4396-B789-92B1131B8683}" destId="{A603F0C6-5602-44EF-B22C-7B401C3DEA7F}" srcOrd="0" destOrd="0" presId="urn:microsoft.com/office/officeart/2016/7/layout/ChevronBlockProcess"/>
    <dgm:cxn modelId="{DEAC2849-D1AB-46F1-81C0-DA37495A4041}" type="presOf" srcId="{72779792-41BC-412E-BC13-E52A3BB9AA08}" destId="{A1135F5B-2DF1-4861-909E-44EE3B17E1EF}" srcOrd="0" destOrd="0" presId="urn:microsoft.com/office/officeart/2016/7/layout/ChevronBlockProcess"/>
    <dgm:cxn modelId="{A547CA54-5FB5-404A-B63B-519ACC34A0FA}" type="presOf" srcId="{082BF1B0-BA15-401F-9284-E77AEDA964CB}" destId="{450C283D-CF25-411B-A5B8-0821C9C37042}" srcOrd="0" destOrd="0" presId="urn:microsoft.com/office/officeart/2016/7/layout/ChevronBlockProcess"/>
    <dgm:cxn modelId="{0606955A-9420-4C4C-A532-A1A96F7AA2D7}" type="presOf" srcId="{B4D5D361-541E-4FCC-8549-140123C4A54D}" destId="{9023B0D3-AA43-44FB-B406-E1F57835018C}" srcOrd="0" destOrd="0" presId="urn:microsoft.com/office/officeart/2016/7/layout/ChevronBlockProcess"/>
    <dgm:cxn modelId="{5678DD8A-C730-4754-A356-1E5A022A30E1}" srcId="{AEF53726-2005-4375-8968-47EF1E09AA76}" destId="{72779792-41BC-412E-BC13-E52A3BB9AA08}" srcOrd="0" destOrd="0" parTransId="{26F75359-96A3-4B4C-A460-6ACA8C8E50BC}" sibTransId="{AE986867-1984-4136-AAEF-D5C60035918B}"/>
    <dgm:cxn modelId="{79F084B8-623E-4EF1-A2B6-434F76E40155}" srcId="{6257473C-C93C-4047-A761-C14EF1E62200}" destId="{DEC6B722-1D5D-43A3-B0AE-0DE0316D3150}" srcOrd="0" destOrd="0" parTransId="{48021A62-1D30-4B09-A086-4E5643C95B8A}" sibTransId="{54BC0191-26CF-4BA3-9542-FC50D52BAEE4}"/>
    <dgm:cxn modelId="{733CE8BC-213D-4467-83AC-5B24D2EAB0A3}" srcId="{6257473C-C93C-4047-A761-C14EF1E62200}" destId="{AEF53726-2005-4375-8968-47EF1E09AA76}" srcOrd="2" destOrd="0" parTransId="{852D6C16-323D-46E8-AD9F-C39CBE8C95E0}" sibTransId="{7EEEBC89-4531-47F3-A5C0-3763C0B77446}"/>
    <dgm:cxn modelId="{AB9A95D0-578F-4324-ABFC-A3FD4E1CC6F5}" type="presOf" srcId="{BE0C9B6C-4544-4A77-9A70-144990AF6BF6}" destId="{0AAFC4B1-3A3C-4CE1-8BD2-FCBD5CF84E1F}" srcOrd="0" destOrd="0" presId="urn:microsoft.com/office/officeart/2016/7/layout/ChevronBlockProcess"/>
    <dgm:cxn modelId="{D02DB5E1-E7F7-4265-B059-0F05201519EB}" srcId="{6257473C-C93C-4047-A761-C14EF1E62200}" destId="{00E050E7-5B95-49E7-B15B-814281737F8E}" srcOrd="1" destOrd="0" parTransId="{6BE498DA-7222-4E0B-A6D2-3FF068C6FCBB}" sibTransId="{D98614B3-A110-4B0F-AD6B-180288538F4C}"/>
    <dgm:cxn modelId="{C6A6C2F4-FE7C-4940-91FD-9943CE94F133}" type="presOf" srcId="{6257473C-C93C-4047-A761-C14EF1E62200}" destId="{EECCBF44-2B04-43B7-A639-453B3606FC00}" srcOrd="0" destOrd="0" presId="urn:microsoft.com/office/officeart/2016/7/layout/ChevronBlockProcess"/>
    <dgm:cxn modelId="{64FCD1FE-35EF-4474-AC87-9C3CA0D5B072}" srcId="{B4D5D361-541E-4FCC-8549-140123C4A54D}" destId="{840939D3-9B90-4396-B789-92B1131B8683}" srcOrd="0" destOrd="0" parTransId="{D6766D42-6EBD-4DA1-9E52-45A5603FD254}" sibTransId="{DF1DF0A7-C212-4347-9F32-8676261A3C04}"/>
    <dgm:cxn modelId="{8AE0B7EB-7091-41CF-A70A-852B3CB07111}" type="presParOf" srcId="{EECCBF44-2B04-43B7-A639-453B3606FC00}" destId="{B7E80827-A7E9-4BA3-810D-0E9A3B08099C}" srcOrd="0" destOrd="0" presId="urn:microsoft.com/office/officeart/2016/7/layout/ChevronBlockProcess"/>
    <dgm:cxn modelId="{B34621BC-C3F7-4B7C-8036-7C3B354B8B63}" type="presParOf" srcId="{B7E80827-A7E9-4BA3-810D-0E9A3B08099C}" destId="{6F096752-F279-43F3-B61C-3C8531A1C32B}" srcOrd="0" destOrd="0" presId="urn:microsoft.com/office/officeart/2016/7/layout/ChevronBlockProcess"/>
    <dgm:cxn modelId="{F08394C1-3F11-4639-AA74-F31E9A975779}" type="presParOf" srcId="{B7E80827-A7E9-4BA3-810D-0E9A3B08099C}" destId="{8B21EE40-AA1B-402F-8680-5ABCD6A1D24E}" srcOrd="1" destOrd="0" presId="urn:microsoft.com/office/officeart/2016/7/layout/ChevronBlockProcess"/>
    <dgm:cxn modelId="{0E0DA2ED-4600-43BA-8E62-FD58B1638F00}" type="presParOf" srcId="{EECCBF44-2B04-43B7-A639-453B3606FC00}" destId="{F3F7DFEB-0259-4D4E-9C44-D1583F553849}" srcOrd="1" destOrd="0" presId="urn:microsoft.com/office/officeart/2016/7/layout/ChevronBlockProcess"/>
    <dgm:cxn modelId="{41D19C30-352C-4357-8E46-D7607938805F}" type="presParOf" srcId="{EECCBF44-2B04-43B7-A639-453B3606FC00}" destId="{BC4239DA-1D00-4075-9260-63F2C0CF5065}" srcOrd="2" destOrd="0" presId="urn:microsoft.com/office/officeart/2016/7/layout/ChevronBlockProcess"/>
    <dgm:cxn modelId="{6D3FA41C-DF7E-4F70-8A64-E225A6AFADD7}" type="presParOf" srcId="{BC4239DA-1D00-4075-9260-63F2C0CF5065}" destId="{F0E27A3C-523F-4B78-85F8-DDB49F0A0F0F}" srcOrd="0" destOrd="0" presId="urn:microsoft.com/office/officeart/2016/7/layout/ChevronBlockProcess"/>
    <dgm:cxn modelId="{E216347B-F9AB-43F2-A279-3F722DDEE8F6}" type="presParOf" srcId="{BC4239DA-1D00-4075-9260-63F2C0CF5065}" destId="{F1C1819E-379F-4B6F-8D52-A26256E79737}" srcOrd="1" destOrd="0" presId="urn:microsoft.com/office/officeart/2016/7/layout/ChevronBlockProcess"/>
    <dgm:cxn modelId="{CE3B8046-BF1F-4723-95B1-26F495DB5AE6}" type="presParOf" srcId="{EECCBF44-2B04-43B7-A639-453B3606FC00}" destId="{0F7FDC06-9F02-4974-AB6F-3EBADD6912B4}" srcOrd="3" destOrd="0" presId="urn:microsoft.com/office/officeart/2016/7/layout/ChevronBlockProcess"/>
    <dgm:cxn modelId="{5BE96C16-05F3-4F5D-93F8-7C3789CA5EA9}" type="presParOf" srcId="{EECCBF44-2B04-43B7-A639-453B3606FC00}" destId="{57D52C0F-2273-400F-800C-D45FC0703CEF}" srcOrd="4" destOrd="0" presId="urn:microsoft.com/office/officeart/2016/7/layout/ChevronBlockProcess"/>
    <dgm:cxn modelId="{AB291B7B-7D26-4E81-BF1D-8DCF757F0305}" type="presParOf" srcId="{57D52C0F-2273-400F-800C-D45FC0703CEF}" destId="{E7E627F0-1A13-4EB2-BECE-B95E2D95FD0E}" srcOrd="0" destOrd="0" presId="urn:microsoft.com/office/officeart/2016/7/layout/ChevronBlockProcess"/>
    <dgm:cxn modelId="{6CA09267-1BBF-4C0C-AA84-21B4AECE7ED7}" type="presParOf" srcId="{57D52C0F-2273-400F-800C-D45FC0703CEF}" destId="{A1135F5B-2DF1-4861-909E-44EE3B17E1EF}" srcOrd="1" destOrd="0" presId="urn:microsoft.com/office/officeart/2016/7/layout/ChevronBlockProcess"/>
    <dgm:cxn modelId="{E079D110-0999-4245-AD61-F6EBE2B604E8}" type="presParOf" srcId="{EECCBF44-2B04-43B7-A639-453B3606FC00}" destId="{640C5047-C553-409E-B625-35F502001417}" srcOrd="5" destOrd="0" presId="urn:microsoft.com/office/officeart/2016/7/layout/ChevronBlockProcess"/>
    <dgm:cxn modelId="{934D0326-ABB9-4C1D-972E-0C229796615C}" type="presParOf" srcId="{EECCBF44-2B04-43B7-A639-453B3606FC00}" destId="{121F72EC-2E55-4FD1-88C3-A8823F6AE41A}" srcOrd="6" destOrd="0" presId="urn:microsoft.com/office/officeart/2016/7/layout/ChevronBlockProcess"/>
    <dgm:cxn modelId="{6CC2F502-527D-459B-9F70-BFA07A93793D}" type="presParOf" srcId="{121F72EC-2E55-4FD1-88C3-A8823F6AE41A}" destId="{450C283D-CF25-411B-A5B8-0821C9C37042}" srcOrd="0" destOrd="0" presId="urn:microsoft.com/office/officeart/2016/7/layout/ChevronBlockProcess"/>
    <dgm:cxn modelId="{2175A7CA-38AC-42C5-B94B-6027F6E82C12}" type="presParOf" srcId="{121F72EC-2E55-4FD1-88C3-A8823F6AE41A}" destId="{0AAFC4B1-3A3C-4CE1-8BD2-FCBD5CF84E1F}" srcOrd="1" destOrd="0" presId="urn:microsoft.com/office/officeart/2016/7/layout/ChevronBlockProcess"/>
    <dgm:cxn modelId="{848E10C6-83F4-4699-A281-239766FAFCA7}" type="presParOf" srcId="{EECCBF44-2B04-43B7-A639-453B3606FC00}" destId="{6C6822FB-18CD-47E6-A903-BCDE8034380C}" srcOrd="7" destOrd="0" presId="urn:microsoft.com/office/officeart/2016/7/layout/ChevronBlockProcess"/>
    <dgm:cxn modelId="{8BC73220-B3F7-4E61-A6A3-E572983B527F}" type="presParOf" srcId="{EECCBF44-2B04-43B7-A639-453B3606FC00}" destId="{184E8B70-EE7E-4FDF-8680-20263C113087}" srcOrd="8" destOrd="0" presId="urn:microsoft.com/office/officeart/2016/7/layout/ChevronBlockProcess"/>
    <dgm:cxn modelId="{EC85E24E-69EA-49E4-82C8-13497B383E2F}" type="presParOf" srcId="{184E8B70-EE7E-4FDF-8680-20263C113087}" destId="{9023B0D3-AA43-44FB-B406-E1F57835018C}" srcOrd="0" destOrd="0" presId="urn:microsoft.com/office/officeart/2016/7/layout/ChevronBlockProcess"/>
    <dgm:cxn modelId="{96C4A297-D60E-4166-8DE3-6E80D1FB5698}" type="presParOf" srcId="{184E8B70-EE7E-4FDF-8680-20263C113087}" destId="{A603F0C6-5602-44EF-B22C-7B401C3DEA7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96752-F279-43F3-B61C-3C8531A1C32B}">
      <dsp:nvSpPr>
        <dsp:cNvPr id="0" name=""/>
        <dsp:cNvSpPr/>
      </dsp:nvSpPr>
      <dsp:spPr>
        <a:xfrm>
          <a:off x="9995" y="726872"/>
          <a:ext cx="2410886" cy="72326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03" tIns="89303" rIns="89303" bIns="8930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226975" y="726872"/>
        <a:ext cx="1976927" cy="723265"/>
      </dsp:txXfrm>
    </dsp:sp>
    <dsp:sp modelId="{8B21EE40-AA1B-402F-8680-5ABCD6A1D24E}">
      <dsp:nvSpPr>
        <dsp:cNvPr id="0" name=""/>
        <dsp:cNvSpPr/>
      </dsp:nvSpPr>
      <dsp:spPr>
        <a:xfrm>
          <a:off x="9995" y="1450138"/>
          <a:ext cx="2193906" cy="17086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67" tIns="173367" rIns="173367" bIns="34673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 XAMPP Server.</a:t>
          </a:r>
        </a:p>
      </dsp:txBody>
      <dsp:txXfrm>
        <a:off x="9995" y="1450138"/>
        <a:ext cx="2193906" cy="1708620"/>
      </dsp:txXfrm>
    </dsp:sp>
    <dsp:sp modelId="{F0E27A3C-523F-4B78-85F8-DDB49F0A0F0F}">
      <dsp:nvSpPr>
        <dsp:cNvPr id="0" name=""/>
        <dsp:cNvSpPr/>
      </dsp:nvSpPr>
      <dsp:spPr>
        <a:xfrm>
          <a:off x="2361750" y="726872"/>
          <a:ext cx="2410886" cy="723265"/>
        </a:xfrm>
        <a:prstGeom prst="chevron">
          <a:avLst>
            <a:gd name="adj" fmla="val 30000"/>
          </a:avLst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03" tIns="89303" rIns="89303" bIns="8930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Open</a:t>
          </a:r>
        </a:p>
      </dsp:txBody>
      <dsp:txXfrm>
        <a:off x="2578730" y="726872"/>
        <a:ext cx="1976927" cy="723265"/>
      </dsp:txXfrm>
    </dsp:sp>
    <dsp:sp modelId="{F1C1819E-379F-4B6F-8D52-A26256E79737}">
      <dsp:nvSpPr>
        <dsp:cNvPr id="0" name=""/>
        <dsp:cNvSpPr/>
      </dsp:nvSpPr>
      <dsp:spPr>
        <a:xfrm>
          <a:off x="2361750" y="1450138"/>
          <a:ext cx="2193906" cy="1708620"/>
        </a:xfrm>
        <a:prstGeom prst="rect">
          <a:avLst/>
        </a:prstGeom>
        <a:solidFill>
          <a:schemeClr val="accent5">
            <a:tint val="40000"/>
            <a:alpha val="90000"/>
            <a:hueOff val="64975"/>
            <a:satOff val="-2973"/>
            <a:lumOff val="-20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4975"/>
              <a:satOff val="-2973"/>
              <a:lumOff val="-20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67" tIns="173367" rIns="173367" bIns="34673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XAMPP Control Panel.</a:t>
          </a:r>
        </a:p>
      </dsp:txBody>
      <dsp:txXfrm>
        <a:off x="2361750" y="1450138"/>
        <a:ext cx="2193906" cy="1708620"/>
      </dsp:txXfrm>
    </dsp:sp>
    <dsp:sp modelId="{E7E627F0-1A13-4EB2-BECE-B95E2D95FD0E}">
      <dsp:nvSpPr>
        <dsp:cNvPr id="0" name=""/>
        <dsp:cNvSpPr/>
      </dsp:nvSpPr>
      <dsp:spPr>
        <a:xfrm>
          <a:off x="4713505" y="726872"/>
          <a:ext cx="2410886" cy="723265"/>
        </a:xfrm>
        <a:prstGeom prst="chevron">
          <a:avLst>
            <a:gd name="adj" fmla="val 30000"/>
          </a:avLst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03" tIns="89303" rIns="89303" bIns="89303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Sitka Heading"/>
            </a:rPr>
            <a:t>Apache Start</a:t>
          </a:r>
          <a:endParaRPr lang="en-US" sz="2600" kern="1200" dirty="0"/>
        </a:p>
      </dsp:txBody>
      <dsp:txXfrm>
        <a:off x="4930485" y="726872"/>
        <a:ext cx="1976927" cy="723265"/>
      </dsp:txXfrm>
    </dsp:sp>
    <dsp:sp modelId="{A1135F5B-2DF1-4861-909E-44EE3B17E1EF}">
      <dsp:nvSpPr>
        <dsp:cNvPr id="0" name=""/>
        <dsp:cNvSpPr/>
      </dsp:nvSpPr>
      <dsp:spPr>
        <a:xfrm>
          <a:off x="4713505" y="1450138"/>
          <a:ext cx="2193906" cy="1708620"/>
        </a:xfrm>
        <a:prstGeom prst="rect">
          <a:avLst/>
        </a:prstGeom>
        <a:solidFill>
          <a:schemeClr val="accent5">
            <a:tint val="40000"/>
            <a:alpha val="90000"/>
            <a:hueOff val="129949"/>
            <a:satOff val="-5946"/>
            <a:lumOff val="-41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29949"/>
              <a:satOff val="-5946"/>
              <a:lumOff val="-4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67" tIns="173367" rIns="173367" bIns="34673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 the Apache server by clicking on the Start button.</a:t>
          </a:r>
        </a:p>
      </dsp:txBody>
      <dsp:txXfrm>
        <a:off x="4713505" y="1450138"/>
        <a:ext cx="2193906" cy="1708620"/>
      </dsp:txXfrm>
    </dsp:sp>
    <dsp:sp modelId="{450C283D-CF25-411B-A5B8-0821C9C37042}">
      <dsp:nvSpPr>
        <dsp:cNvPr id="0" name=""/>
        <dsp:cNvSpPr/>
      </dsp:nvSpPr>
      <dsp:spPr>
        <a:xfrm>
          <a:off x="7065260" y="726872"/>
          <a:ext cx="2410886" cy="723265"/>
        </a:xfrm>
        <a:prstGeom prst="chevron">
          <a:avLst>
            <a:gd name="adj" fmla="val 30000"/>
          </a:avLst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03" tIns="89303" rIns="89303" bIns="89303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Sitka Heading"/>
            </a:rPr>
            <a:t>MySQL Start</a:t>
          </a:r>
          <a:endParaRPr lang="en-US" sz="2600" kern="1200" dirty="0"/>
        </a:p>
      </dsp:txBody>
      <dsp:txXfrm>
        <a:off x="7282240" y="726872"/>
        <a:ext cx="1976927" cy="723265"/>
      </dsp:txXfrm>
    </dsp:sp>
    <dsp:sp modelId="{0AAFC4B1-3A3C-4CE1-8BD2-FCBD5CF84E1F}">
      <dsp:nvSpPr>
        <dsp:cNvPr id="0" name=""/>
        <dsp:cNvSpPr/>
      </dsp:nvSpPr>
      <dsp:spPr>
        <a:xfrm>
          <a:off x="7065260" y="1450138"/>
          <a:ext cx="2193906" cy="1708620"/>
        </a:xfrm>
        <a:prstGeom prst="rect">
          <a:avLst/>
        </a:prstGeom>
        <a:solidFill>
          <a:schemeClr val="accent5">
            <a:tint val="40000"/>
            <a:alpha val="90000"/>
            <a:hueOff val="194924"/>
            <a:satOff val="-8920"/>
            <a:lumOff val="-61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94924"/>
              <a:satOff val="-8920"/>
              <a:lumOff val="-6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67" tIns="173367" rIns="173367" bIns="34673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 the MySQL by clicking on the Start button.</a:t>
          </a:r>
        </a:p>
      </dsp:txBody>
      <dsp:txXfrm>
        <a:off x="7065260" y="1450138"/>
        <a:ext cx="2193906" cy="1708620"/>
      </dsp:txXfrm>
    </dsp:sp>
    <dsp:sp modelId="{9023B0D3-AA43-44FB-B406-E1F57835018C}">
      <dsp:nvSpPr>
        <dsp:cNvPr id="0" name=""/>
        <dsp:cNvSpPr/>
      </dsp:nvSpPr>
      <dsp:spPr>
        <a:xfrm>
          <a:off x="9417014" y="726872"/>
          <a:ext cx="2410886" cy="723265"/>
        </a:xfrm>
        <a:prstGeom prst="chevron">
          <a:avLst>
            <a:gd name="adj" fmla="val 30000"/>
          </a:avLst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03" tIns="89303" rIns="89303" bIns="8930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</a:t>
          </a:r>
        </a:p>
      </dsp:txBody>
      <dsp:txXfrm>
        <a:off x="9633994" y="726872"/>
        <a:ext cx="1976927" cy="723265"/>
      </dsp:txXfrm>
    </dsp:sp>
    <dsp:sp modelId="{A603F0C6-5602-44EF-B22C-7B401C3DEA7F}">
      <dsp:nvSpPr>
        <dsp:cNvPr id="0" name=""/>
        <dsp:cNvSpPr/>
      </dsp:nvSpPr>
      <dsp:spPr>
        <a:xfrm>
          <a:off x="9417014" y="1450138"/>
          <a:ext cx="2193906" cy="1708620"/>
        </a:xfrm>
        <a:prstGeom prst="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67" tIns="173367" rIns="173367" bIns="34673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all the files needed for login.</a:t>
          </a:r>
        </a:p>
      </dsp:txBody>
      <dsp:txXfrm>
        <a:off x="9417014" y="1450138"/>
        <a:ext cx="2193906" cy="170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45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0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0" r:id="rId6"/>
    <p:sldLayoutId id="2147483996" r:id="rId7"/>
    <p:sldLayoutId id="2147483997" r:id="rId8"/>
    <p:sldLayoutId id="2147483998" r:id="rId9"/>
    <p:sldLayoutId id="2147483999" r:id="rId10"/>
    <p:sldLayoutId id="21474840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9099" y="1167500"/>
            <a:ext cx="6575095" cy="3015422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</a:schemeClr>
                </a:solidFill>
                <a:latin typeface="Century Gothic"/>
                <a:cs typeface="Sabon Next LT"/>
              </a:rPr>
              <a:t>LOGIN AND REGISTRATION PAGE</a:t>
            </a:r>
            <a:endParaRPr lang="en-US" sz="6000">
              <a:solidFill>
                <a:schemeClr val="tx1">
                  <a:lumMod val="85000"/>
                </a:schemeClr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7325" y="4628862"/>
            <a:ext cx="6373812" cy="1766128"/>
          </a:xfr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Constantia"/>
                <a:ea typeface="Tahoma"/>
                <a:cs typeface="Tahoma"/>
              </a:rPr>
              <a:t>PRESENTED BY</a:t>
            </a:r>
          </a:p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Constantia"/>
                <a:ea typeface="Tahoma"/>
                <a:cs typeface="Tahoma"/>
              </a:rPr>
              <a:t>Urba Ali Awan</a:t>
            </a:r>
          </a:p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Constantia"/>
                <a:ea typeface="Tahoma"/>
                <a:cs typeface="Tahoma"/>
              </a:rPr>
              <a:t>Student of CIT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BEC5B-411D-4F22-85CD-B86057D435AE}"/>
              </a:ext>
            </a:extLst>
          </p:cNvPr>
          <p:cNvSpPr txBox="1"/>
          <p:nvPr/>
        </p:nvSpPr>
        <p:spPr>
          <a:xfrm>
            <a:off x="5170098" y="41924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65000"/>
                  </a:schemeClr>
                </a:solidFill>
                <a:latin typeface="Century Gothic"/>
                <a:ea typeface="Source Sans Pro"/>
              </a:rPr>
              <a:t>PHP-MYSQL</a:t>
            </a:r>
          </a:p>
        </p:txBody>
      </p:sp>
    </p:spTree>
    <p:extLst>
      <p:ext uri="{BB962C8B-B14F-4D97-AF65-F5344CB8AC3E}">
        <p14:creationId xmlns:p14="http://schemas.microsoft.com/office/powerpoint/2010/main" val="380845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BBD274-0646-4FCF-9794-B15A729B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08" y="664295"/>
            <a:ext cx="4428164" cy="317842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LOGIN PAGE CODE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58FB5F10-203A-43D9-8DBB-9BC6D5EF5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795" y="671458"/>
            <a:ext cx="7345363" cy="566044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67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C6785-2D4E-468C-9014-CDEE9C2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695" y="836824"/>
            <a:ext cx="7073597" cy="689513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lang="en-US" sz="6600">
                <a:latin typeface="Times New Roman"/>
                <a:cs typeface="Times New Roman"/>
              </a:rPr>
              <a:t>Login_ process.php</a:t>
            </a:r>
            <a:endParaRPr lang="en-US" sz="66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C785B0-A5AE-4D5C-B9CC-0D888E70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22" y="1653489"/>
            <a:ext cx="8341066" cy="366604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9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09D21A-6D81-4D2A-92B2-574064AE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0" y="1814482"/>
            <a:ext cx="4327524" cy="162567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6600">
                <a:latin typeface="Times New Roman"/>
                <a:cs typeface="Times New Roman"/>
              </a:rPr>
              <a:t>Index.php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3211D07-B47D-4922-BA4D-EFEB48FC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3" b="1"/>
          <a:stretch/>
        </p:blipFill>
        <p:spPr>
          <a:xfrm>
            <a:off x="4518680" y="549275"/>
            <a:ext cx="6899555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577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EE58-C8A5-4DC1-9280-FAF3D2B3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392" y="707427"/>
            <a:ext cx="7692334" cy="1807373"/>
          </a:xfrm>
        </p:spPr>
        <p:txBody>
          <a:bodyPr wrap="square" anchor="t">
            <a:noAutofit/>
          </a:bodyPr>
          <a:lstStyle/>
          <a:p>
            <a:pPr algn="ctr"/>
            <a:r>
              <a:rPr lang="en-US" sz="6600">
                <a:latin typeface="Times New Roman"/>
                <a:cs typeface="Calibri"/>
              </a:rPr>
              <a:t>Login with Email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9077AE-77A4-47CA-BF8B-794AE1F8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9" y="2776529"/>
            <a:ext cx="11222202" cy="3647216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0FE386-D31E-4027-9329-6BC16DBC6C6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713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28DD-3479-4AE5-BF31-BFC1B60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261" y="1097138"/>
            <a:ext cx="9002181" cy="187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>
                <a:latin typeface="Times New Roman"/>
                <a:cs typeface="Times New Roman"/>
              </a:rPr>
              <a:t>Login has been Completed</a:t>
            </a:r>
            <a:endParaRPr lang="en-US"/>
          </a:p>
        </p:txBody>
      </p:sp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DD4102CE-9692-43E3-A81F-EBD11C97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5" y="2941073"/>
            <a:ext cx="7602746" cy="27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9E58-E15B-4E79-AD9E-F8B18D7E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PHP- MySQL Login System</a:t>
            </a:r>
          </a:p>
          <a:p>
            <a:endParaRPr lang="en-US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FC5678-6B65-4A7D-9EF7-34E0C8D7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221729"/>
              </p:ext>
            </p:extLst>
          </p:nvPr>
        </p:nvGraphicFramePr>
        <p:xfrm>
          <a:off x="248940" y="2207193"/>
          <a:ext cx="11837897" cy="3885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70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59F9A-EF31-477C-936A-0A3D0F56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623" y="385015"/>
            <a:ext cx="10050400" cy="1807508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en-US" sz="5400" dirty="0">
                <a:latin typeface="Times New Roman"/>
                <a:ea typeface="+mj-lt"/>
                <a:cs typeface="+mj-lt"/>
              </a:rPr>
              <a:t>How to run the login form?</a:t>
            </a:r>
            <a:endParaRPr lang="en-US" sz="5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8752-DF63-4889-B75E-5912AA35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661" y="1974066"/>
            <a:ext cx="8534645" cy="38455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To run the login form, open the Xampp control panel and run the Apache server and PHP.</a:t>
            </a:r>
            <a:endParaRPr lang="en-US" sz="2400" dirty="0">
              <a:solidFill>
                <a:schemeClr val="tx1"/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Now, type localhost/xampp/folder name/file name in the browser and press Enter key.</a:t>
            </a:r>
            <a:endParaRPr lang="en-US" sz="2400" dirty="0">
              <a:solidFill>
                <a:schemeClr val="tx1"/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All setup is done now. </a:t>
            </a:r>
          </a:p>
          <a:p>
            <a:pPr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 Enter the email and password in the login form and click the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login button.</a:t>
            </a:r>
            <a:endParaRPr lang="en-US" sz="2400" dirty="0">
              <a:solidFill>
                <a:schemeClr val="tx1"/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2704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D5F1A-E822-4EA7-8CE6-DA0F69994A87}"/>
              </a:ext>
            </a:extLst>
          </p:cNvPr>
          <p:cNvSpPr txBox="1"/>
          <p:nvPr/>
        </p:nvSpPr>
        <p:spPr>
          <a:xfrm>
            <a:off x="2567797" y="2682816"/>
            <a:ext cx="65244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latin typeface="Times New Roman"/>
                <a:ea typeface="Source Sans Pro"/>
                <a:cs typeface="Times New Roman"/>
              </a:rPr>
              <a:t>ANY QUESTION ?</a:t>
            </a:r>
          </a:p>
          <a:p>
            <a:pPr algn="ctr"/>
            <a:r>
              <a:rPr lang="en-US" sz="4800">
                <a:latin typeface="Times New Roman"/>
                <a:ea typeface="Source Sans Pro"/>
                <a:cs typeface="Times New Roman"/>
              </a:rPr>
              <a:t>__</a:t>
            </a:r>
            <a:endParaRPr lang="en-US" sz="4800" dirty="0">
              <a:latin typeface="Times New Roman"/>
              <a:ea typeface="Source Sans Pro"/>
              <a:cs typeface="Times New Roman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AB7524B-175E-4D7A-95C0-68A9B19A6040}"/>
              </a:ext>
            </a:extLst>
          </p:cNvPr>
          <p:cNvSpPr/>
          <p:nvPr/>
        </p:nvSpPr>
        <p:spPr>
          <a:xfrm>
            <a:off x="7434173" y="1438729"/>
            <a:ext cx="1739659" cy="1135810"/>
          </a:xfrm>
          <a:prstGeom prst="cloudCallou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005B4-824F-4AAA-82D4-42B7F2DA1B18}"/>
              </a:ext>
            </a:extLst>
          </p:cNvPr>
          <p:cNvSpPr txBox="1"/>
          <p:nvPr/>
        </p:nvSpPr>
        <p:spPr>
          <a:xfrm>
            <a:off x="829426" y="2346442"/>
            <a:ext cx="10207862" cy="1593214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THANK</a:t>
            </a:r>
            <a:r>
              <a:rPr lang="en-US" sz="7200" kern="1200">
                <a:latin typeface="+mj-lt"/>
                <a:ea typeface="+mj-ea"/>
                <a:cs typeface="+mj-cs"/>
              </a:rPr>
              <a:t> </a:t>
            </a:r>
            <a:r>
              <a:rPr lang="en-US" sz="7200">
                <a:latin typeface="+mj-lt"/>
                <a:ea typeface="+mj-ea"/>
                <a:cs typeface="+mj-cs"/>
              </a:rPr>
              <a:t>YOU!</a:t>
            </a:r>
            <a:endParaRPr lang="en-US" sz="7200">
              <a:ea typeface="Source Sans Pro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D71B5C-7B05-44DF-9CF3-27AA4C829367}"/>
              </a:ext>
            </a:extLst>
          </p:cNvPr>
          <p:cNvSpPr txBox="1"/>
          <p:nvPr/>
        </p:nvSpPr>
        <p:spPr>
          <a:xfrm>
            <a:off x="4263426" y="2466257"/>
            <a:ext cx="6538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Source Sans Pro"/>
              </a:rPr>
              <a:t>___________________________</a:t>
            </a: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706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338" y="960108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sz="6000">
                <a:latin typeface="Times New Roman"/>
                <a:ea typeface="Verdana"/>
                <a:cs typeface="Sabon Next LT"/>
              </a:rPr>
              <a:t>LOGIN PAGE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824812" y="2362256"/>
            <a:ext cx="8049827" cy="3744947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  <a:ea typeface="+mn-lt"/>
                <a:cs typeface="+mn-lt"/>
              </a:rPr>
              <a:t>A l</a:t>
            </a:r>
            <a:r>
              <a:rPr lang="en-US" sz="3200" b="1">
                <a:solidFill>
                  <a:schemeClr val="tx1"/>
                </a:solidFill>
                <a:ea typeface="+mn-lt"/>
                <a:cs typeface="+mn-lt"/>
              </a:rPr>
              <a:t>ogin page </a:t>
            </a:r>
            <a:r>
              <a:rPr lang="en-US" sz="3200">
                <a:solidFill>
                  <a:schemeClr val="tx1"/>
                </a:solidFill>
                <a:ea typeface="+mn-lt"/>
                <a:cs typeface="+mn-lt"/>
              </a:rPr>
              <a:t>is a web page or an entry page to a website that requires user identification and authentication, regularly performed by entering a username and password combination. Logins may provide access to an entire site or part of a website.</a:t>
            </a:r>
            <a:endParaRPr lang="en-US" sz="3200">
              <a:solidFill>
                <a:schemeClr val="tx1"/>
              </a:solidFill>
              <a:ea typeface="Tahoma"/>
              <a:cs typeface="Tahoma"/>
            </a:endParaRPr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BEC5B-411D-4F22-85CD-B86057D435AE}"/>
              </a:ext>
            </a:extLst>
          </p:cNvPr>
          <p:cNvSpPr txBox="1"/>
          <p:nvPr/>
        </p:nvSpPr>
        <p:spPr>
          <a:xfrm>
            <a:off x="5170098" y="41924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tx1">
                  <a:lumMod val="65000"/>
                </a:schemeClr>
              </a:solidFill>
              <a:latin typeface="Century Gothic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099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0406A-3207-450C-B4FD-C4FB7FCA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41" y="1103882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sz="6000">
                <a:latin typeface="Times New Roman"/>
                <a:cs typeface="Times New Roman"/>
              </a:rPr>
              <a:t>REGISTRATION PAGE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1060-A5EC-47E0-B859-C3599F8A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209" y="2779198"/>
            <a:ext cx="7316581" cy="2939816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registration form is </a:t>
            </a:r>
            <a:r>
              <a:rPr lang="en-US" sz="2800" b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 list of fields that a user will input data into and submit to a company or individual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There are many reasons why you would want a person to fill out a registration form. Companies use registration forms to sign up customers for subscriptions, services, or other programs or plans.</a:t>
            </a:r>
            <a:endParaRPr lang="en-US" sz="2800">
              <a:solidFill>
                <a:schemeClr val="tx1">
                  <a:lumMod val="95000"/>
                </a:schemeClr>
              </a:solidFill>
              <a:ea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E13886-1C2E-4285-B3E1-F8ED23FE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525" y="419879"/>
            <a:ext cx="6484127" cy="106496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7200">
                <a:latin typeface="Times New Roman"/>
                <a:cs typeface="Times New Roman"/>
              </a:rPr>
              <a:t>Config.php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2FE2731-13B9-4D19-98DD-2C4C11D42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68" y="2355892"/>
            <a:ext cx="11155361" cy="293855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FEA1C-3484-47FE-A556-05EAAC51C7BB}"/>
              </a:ext>
            </a:extLst>
          </p:cNvPr>
          <p:cNvSpPr txBox="1"/>
          <p:nvPr/>
        </p:nvSpPr>
        <p:spPr>
          <a:xfrm>
            <a:off x="1805797" y="1518250"/>
            <a:ext cx="100468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Config.php file is having information about MySQL Data base configuration.</a:t>
            </a:r>
            <a:endParaRPr lang="en-US" sz="2400">
              <a:latin typeface="Times New Roman"/>
              <a:ea typeface="Source Sans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88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9FCF7-7AD5-4405-8BE1-EED6FBA2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785" y="1771350"/>
            <a:ext cx="4974504" cy="251707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REGISTRATION</a:t>
            </a:r>
            <a:r>
              <a:rPr lang="en-US" sz="5400">
                <a:latin typeface="Times New Roman"/>
                <a:cs typeface="Times New Roman"/>
              </a:rPr>
              <a:t> </a:t>
            </a:r>
            <a:r>
              <a:rPr lang="en-US" sz="5400" dirty="0">
                <a:latin typeface="Times New Roman"/>
                <a:cs typeface="Times New Roman"/>
              </a:rPr>
              <a:t>PAGE 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8E9932E-F31C-4BEF-AC80-02F92443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70" y="232974"/>
            <a:ext cx="6860725" cy="6249866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91864" y="461509"/>
            <a:ext cx="1262947" cy="1407487"/>
            <a:chOff x="1542606" y="2600479"/>
            <a:chExt cx="1262947" cy="1407487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634080" y="25090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576593" y="2927966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1D7B4-2008-4532-A454-76FCBDA6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243" y="506143"/>
            <a:ext cx="8784504" cy="116560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000">
                <a:latin typeface="Times New Roman"/>
                <a:cs typeface="Times New Roman"/>
              </a:rPr>
              <a:t>Register_check.php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53589" y="5348826"/>
            <a:ext cx="719672" cy="706118"/>
            <a:chOff x="16878676" y="1214326"/>
            <a:chExt cx="719672" cy="70611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17105505" y="134256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16994843" y="1224796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17102381" y="1493734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7EACEB7-8DDB-4E0F-AF88-808F7815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34" y="1985627"/>
            <a:ext cx="8955625" cy="441233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C2AA97-37C3-48DB-8201-5D90A1BBA5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65949-80D4-4D63-9195-6937AEF87E05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625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4B7AB-DC0C-4B9A-8C7B-1195EC78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0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6000">
                <a:latin typeface="Times New Roman"/>
                <a:ea typeface="+mj-lt"/>
                <a:cs typeface="+mj-lt"/>
              </a:rPr>
              <a:t>Register to Yourself</a:t>
            </a:r>
            <a:endParaRPr lang="en-US" sz="600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90DAAF-1F95-4916-A064-9CD09395D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0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097D9-D085-4272-B532-112F19A9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3" y="549275"/>
            <a:ext cx="10653559" cy="1264609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latin typeface="Times New Roman"/>
                <a:ea typeface="+mj-lt"/>
                <a:cs typeface="+mj-lt"/>
              </a:rPr>
              <a:t> Registration has been Completed</a:t>
            </a:r>
            <a:endParaRPr lang="en-US" sz="6000">
              <a:latin typeface="Times New Roman"/>
              <a:cs typeface="Times New Roman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32F933D-F0AE-4D9F-97BA-11343DB8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28" y="2314132"/>
            <a:ext cx="7090237" cy="263230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497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5F70-5BA5-4839-92E8-66E88670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latin typeface="Times New Roman"/>
                <a:cs typeface="Times New Roman"/>
              </a:rPr>
              <a:t>Check Your Database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1290B3-98EA-4D01-9455-1815433BC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841" y="1710633"/>
            <a:ext cx="10554658" cy="3979625"/>
          </a:xfrm>
        </p:spPr>
      </p:pic>
    </p:spTree>
    <p:extLst>
      <p:ext uri="{BB962C8B-B14F-4D97-AF65-F5344CB8AC3E}">
        <p14:creationId xmlns:p14="http://schemas.microsoft.com/office/powerpoint/2010/main" val="13199730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315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Constantia</vt:lpstr>
      <vt:lpstr>Courier New</vt:lpstr>
      <vt:lpstr>Sitka Heading</vt:lpstr>
      <vt:lpstr>Source Sans Pro</vt:lpstr>
      <vt:lpstr>Times New Roman</vt:lpstr>
      <vt:lpstr>3DFloatVTI</vt:lpstr>
      <vt:lpstr>LOGIN AND REGISTRATION PAGE</vt:lpstr>
      <vt:lpstr>LOGIN PAGE</vt:lpstr>
      <vt:lpstr>REGISTRATION PAGE</vt:lpstr>
      <vt:lpstr>Config.php</vt:lpstr>
      <vt:lpstr>REGISTRATION PAGE CODE</vt:lpstr>
      <vt:lpstr>Register_check.php</vt:lpstr>
      <vt:lpstr>Register to Yourself</vt:lpstr>
      <vt:lpstr> Registration has been Completed</vt:lpstr>
      <vt:lpstr>Check Your Database</vt:lpstr>
      <vt:lpstr>LOGIN PAGE CODE</vt:lpstr>
      <vt:lpstr>Login_ process.php</vt:lpstr>
      <vt:lpstr>Index.php</vt:lpstr>
      <vt:lpstr>Login with Email</vt:lpstr>
      <vt:lpstr>Login has been Completed</vt:lpstr>
      <vt:lpstr>PHP- MySQL Login System </vt:lpstr>
      <vt:lpstr>How to run the login form?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Urba Awan</cp:lastModifiedBy>
  <cp:revision>788</cp:revision>
  <dcterms:created xsi:type="dcterms:W3CDTF">2021-10-14T20:43:16Z</dcterms:created>
  <dcterms:modified xsi:type="dcterms:W3CDTF">2021-10-17T23:35:08Z</dcterms:modified>
</cp:coreProperties>
</file>