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97B09C-2FB9-4601-B532-D9F8F7802C48}" v="118" dt="2021-06-15T15:37:42.010"/>
    <p1510:client id="{5D00EFCD-8C9B-4C1A-88CC-85BF3C7D4CB6}" v="48" dt="2021-06-15T18:37:11.967"/>
    <p1510:client id="{6F1D8E36-D65F-4572-9A56-2E4C66ABCE58}" v="138" dt="2021-06-15T15:56:47.611"/>
    <p1510:client id="{8E735848-F218-46DF-9836-2440247648BC}" v="1537" dt="2021-06-15T17:58:16.684"/>
    <p1510:client id="{95235A9D-404F-431D-8657-1D2A000EBB6A}" v="238" dt="2021-06-15T16:15:45.071"/>
    <p1510:client id="{D5647D2C-E48A-41E4-85DF-D559A423E202}" v="83" dt="2021-06-15T15:27:45.3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rba Awan" userId="e7e72c6e5edee820" providerId="Windows Live" clId="Web-{5D00EFCD-8C9B-4C1A-88CC-85BF3C7D4CB6}"/>
    <pc:docChg chg="addSld modSld">
      <pc:chgData name="Urba Awan" userId="e7e72c6e5edee820" providerId="Windows Live" clId="Web-{5D00EFCD-8C9B-4C1A-88CC-85BF3C7D4CB6}" dt="2021-06-15T18:37:11.967" v="32" actId="1076"/>
      <pc:docMkLst>
        <pc:docMk/>
      </pc:docMkLst>
      <pc:sldChg chg="addSp delSp modSp new mod modClrScheme chgLayout">
        <pc:chgData name="Urba Awan" userId="e7e72c6e5edee820" providerId="Windows Live" clId="Web-{5D00EFCD-8C9B-4C1A-88CC-85BF3C7D4CB6}" dt="2021-06-15T18:37:11.967" v="32" actId="1076"/>
        <pc:sldMkLst>
          <pc:docMk/>
          <pc:sldMk cId="97804357" sldId="274"/>
        </pc:sldMkLst>
        <pc:spChg chg="del">
          <ac:chgData name="Urba Awan" userId="e7e72c6e5edee820" providerId="Windows Live" clId="Web-{5D00EFCD-8C9B-4C1A-88CC-85BF3C7D4CB6}" dt="2021-06-15T18:32:48.133" v="1"/>
          <ac:spMkLst>
            <pc:docMk/>
            <pc:sldMk cId="97804357" sldId="274"/>
            <ac:spMk id="2" creationId="{A5420978-B9D5-4433-9591-126A73E980C9}"/>
          </ac:spMkLst>
        </pc:spChg>
        <pc:spChg chg="del">
          <ac:chgData name="Urba Awan" userId="e7e72c6e5edee820" providerId="Windows Live" clId="Web-{5D00EFCD-8C9B-4C1A-88CC-85BF3C7D4CB6}" dt="2021-06-15T18:32:48.133" v="1"/>
          <ac:spMkLst>
            <pc:docMk/>
            <pc:sldMk cId="97804357" sldId="274"/>
            <ac:spMk id="3" creationId="{BA112C05-06C5-4EC6-BB9A-0F718FF6D6AD}"/>
          </ac:spMkLst>
        </pc:spChg>
        <pc:spChg chg="add mod">
          <ac:chgData name="Urba Awan" userId="e7e72c6e5edee820" providerId="Windows Live" clId="Web-{5D00EFCD-8C9B-4C1A-88CC-85BF3C7D4CB6}" dt="2021-06-15T18:37:11.967" v="32" actId="1076"/>
          <ac:spMkLst>
            <pc:docMk/>
            <pc:sldMk cId="97804357" sldId="274"/>
            <ac:spMk id="4" creationId="{6ED0300C-C3DF-4186-8688-C4FB3016DD83}"/>
          </ac:spMkLst>
        </pc:spChg>
      </pc:sldChg>
    </pc:docChg>
  </pc:docChgLst>
  <pc:docChgLst>
    <pc:chgData name="Urba Awan" userId="e7e72c6e5edee820" providerId="Windows Live" clId="Web-{D5647D2C-E48A-41E4-85DF-D559A423E202}"/>
    <pc:docChg chg="addSld modSld addMainMaster delMainMaster">
      <pc:chgData name="Urba Awan" userId="e7e72c6e5edee820" providerId="Windows Live" clId="Web-{D5647D2C-E48A-41E4-85DF-D559A423E202}" dt="2021-06-15T15:28:15.092" v="49" actId="14100"/>
      <pc:docMkLst>
        <pc:docMk/>
      </pc:docMkLst>
      <pc:sldChg chg="addSp delSp modSp mod setBg modClrScheme addAnim setClrOvrMap delDesignElem chgLayout">
        <pc:chgData name="Urba Awan" userId="e7e72c6e5edee820" providerId="Windows Live" clId="Web-{D5647D2C-E48A-41E4-85DF-D559A423E202}" dt="2021-06-15T15:21:01.942" v="24"/>
        <pc:sldMkLst>
          <pc:docMk/>
          <pc:sldMk cId="2526593619" sldId="256"/>
        </pc:sldMkLst>
        <pc:spChg chg="mod ord">
          <ac:chgData name="Urba Awan" userId="e7e72c6e5edee820" providerId="Windows Live" clId="Web-{D5647D2C-E48A-41E4-85DF-D559A423E202}" dt="2021-06-15T15:21:01.942" v="24"/>
          <ac:spMkLst>
            <pc:docMk/>
            <pc:sldMk cId="2526593619" sldId="256"/>
            <ac:spMk id="2" creationId="{00000000-0000-0000-0000-000000000000}"/>
          </ac:spMkLst>
        </pc:spChg>
        <pc:spChg chg="mod ord">
          <ac:chgData name="Urba Awan" userId="e7e72c6e5edee820" providerId="Windows Live" clId="Web-{D5647D2C-E48A-41E4-85DF-D559A423E202}" dt="2021-06-15T15:21:01.942" v="24"/>
          <ac:spMkLst>
            <pc:docMk/>
            <pc:sldMk cId="2526593619" sldId="256"/>
            <ac:spMk id="3" creationId="{00000000-0000-0000-0000-000000000000}"/>
          </ac:spMkLst>
        </pc:spChg>
        <pc:spChg chg="add del">
          <ac:chgData name="Urba Awan" userId="e7e72c6e5edee820" providerId="Windows Live" clId="Web-{D5647D2C-E48A-41E4-85DF-D559A423E202}" dt="2021-06-15T15:20:00.410" v="20"/>
          <ac:spMkLst>
            <pc:docMk/>
            <pc:sldMk cId="2526593619" sldId="256"/>
            <ac:spMk id="9" creationId="{733E0473-C315-42D8-A82A-A2FE49DC67DA}"/>
          </ac:spMkLst>
        </pc:spChg>
        <pc:spChg chg="add del">
          <ac:chgData name="Urba Awan" userId="e7e72c6e5edee820" providerId="Windows Live" clId="Web-{D5647D2C-E48A-41E4-85DF-D559A423E202}" dt="2021-06-15T15:20:00.410" v="20"/>
          <ac:spMkLst>
            <pc:docMk/>
            <pc:sldMk cId="2526593619" sldId="256"/>
            <ac:spMk id="11" creationId="{AD23A251-68F2-43E5-812B-4BBAE1AF535E}"/>
          </ac:spMkLst>
        </pc:spChg>
        <pc:spChg chg="add del">
          <ac:chgData name="Urba Awan" userId="e7e72c6e5edee820" providerId="Windows Live" clId="Web-{D5647D2C-E48A-41E4-85DF-D559A423E202}" dt="2021-06-15T15:20:00.285" v="19"/>
          <ac:spMkLst>
            <pc:docMk/>
            <pc:sldMk cId="2526593619" sldId="256"/>
            <ac:spMk id="23" creationId="{ACE9E2ED-2BB1-46AE-A037-86EC1BFB3373}"/>
          </ac:spMkLst>
        </pc:spChg>
        <pc:spChg chg="add del">
          <ac:chgData name="Urba Awan" userId="e7e72c6e5edee820" providerId="Windows Live" clId="Web-{D5647D2C-E48A-41E4-85DF-D559A423E202}" dt="2021-06-15T15:20:00.285" v="19"/>
          <ac:spMkLst>
            <pc:docMk/>
            <pc:sldMk cId="2526593619" sldId="256"/>
            <ac:spMk id="24" creationId="{D28B54C3-B57B-472A-B96E-1FCB67093DC2}"/>
          </ac:spMkLst>
        </pc:spChg>
        <pc:spChg chg="add del">
          <ac:chgData name="Urba Awan" userId="e7e72c6e5edee820" providerId="Windows Live" clId="Web-{D5647D2C-E48A-41E4-85DF-D559A423E202}" dt="2021-06-15T15:20:00.285" v="19"/>
          <ac:spMkLst>
            <pc:docMk/>
            <pc:sldMk cId="2526593619" sldId="256"/>
            <ac:spMk id="25" creationId="{C4C9F2B0-1044-46EB-8AEB-C3BFFDE6C2CC}"/>
          </ac:spMkLst>
        </pc:spChg>
        <pc:spChg chg="add del">
          <ac:chgData name="Urba Awan" userId="e7e72c6e5edee820" providerId="Windows Live" clId="Web-{D5647D2C-E48A-41E4-85DF-D559A423E202}" dt="2021-06-15T15:19:40.379" v="17"/>
          <ac:spMkLst>
            <pc:docMk/>
            <pc:sldMk cId="2526593619" sldId="256"/>
            <ac:spMk id="26" creationId="{A38827F1-3359-44F6-9009-43AE2B17FEAD}"/>
          </ac:spMkLst>
        </pc:spChg>
        <pc:spChg chg="add del">
          <ac:chgData name="Urba Awan" userId="e7e72c6e5edee820" providerId="Windows Live" clId="Web-{D5647D2C-E48A-41E4-85DF-D559A423E202}" dt="2021-06-15T15:20:31.426" v="23"/>
          <ac:spMkLst>
            <pc:docMk/>
            <pc:sldMk cId="2526593619" sldId="256"/>
            <ac:spMk id="27" creationId="{55B419A7-F817-4767-8CCB-FB0E189C4ACD}"/>
          </ac:spMkLst>
        </pc:spChg>
        <pc:spChg chg="add del">
          <ac:chgData name="Urba Awan" userId="e7e72c6e5edee820" providerId="Windows Live" clId="Web-{D5647D2C-E48A-41E4-85DF-D559A423E202}" dt="2021-06-15T15:19:40.379" v="17"/>
          <ac:spMkLst>
            <pc:docMk/>
            <pc:sldMk cId="2526593619" sldId="256"/>
            <ac:spMk id="28" creationId="{17AFAD67-5350-4773-886F-D6DD7E66DB04}"/>
          </ac:spMkLst>
        </pc:spChg>
        <pc:spChg chg="add del">
          <ac:chgData name="Urba Awan" userId="e7e72c6e5edee820" providerId="Windows Live" clId="Web-{D5647D2C-E48A-41E4-85DF-D559A423E202}" dt="2021-06-15T15:20:31.426" v="23"/>
          <ac:spMkLst>
            <pc:docMk/>
            <pc:sldMk cId="2526593619" sldId="256"/>
            <ac:spMk id="31" creationId="{ADA271CD-3011-4A05-B4A3-80F1794684F2}"/>
          </ac:spMkLst>
        </pc:spChg>
        <pc:spChg chg="add del">
          <ac:chgData name="Urba Awan" userId="e7e72c6e5edee820" providerId="Windows Live" clId="Web-{D5647D2C-E48A-41E4-85DF-D559A423E202}" dt="2021-06-15T15:20:00.285" v="19"/>
          <ac:spMkLst>
            <pc:docMk/>
            <pc:sldMk cId="2526593619" sldId="256"/>
            <ac:spMk id="32" creationId="{7DB3C429-F8DA-49B9-AF84-21996FCF78B5}"/>
          </ac:spMkLst>
        </pc:spChg>
        <pc:grpChg chg="add del">
          <ac:chgData name="Urba Awan" userId="e7e72c6e5edee820" providerId="Windows Live" clId="Web-{D5647D2C-E48A-41E4-85DF-D559A423E202}" dt="2021-06-15T15:20:00.410" v="20"/>
          <ac:grpSpMkLst>
            <pc:docMk/>
            <pc:sldMk cId="2526593619" sldId="256"/>
            <ac:grpSpMk id="13" creationId="{0350AF23-2606-421F-AB7B-23D9B48F3E9B}"/>
          </ac:grpSpMkLst>
        </pc:grpChg>
        <pc:grpChg chg="add del">
          <ac:chgData name="Urba Awan" userId="e7e72c6e5edee820" providerId="Windows Live" clId="Web-{D5647D2C-E48A-41E4-85DF-D559A423E202}" dt="2021-06-15T15:19:40.379" v="17"/>
          <ac:grpSpMkLst>
            <pc:docMk/>
            <pc:sldMk cId="2526593619" sldId="256"/>
            <ac:grpSpMk id="30" creationId="{3914D2BD-3C47-433D-81FE-DC6C39595F0E}"/>
          </ac:grpSpMkLst>
        </pc:grpChg>
        <pc:picChg chg="add mod ord">
          <ac:chgData name="Urba Awan" userId="e7e72c6e5edee820" providerId="Windows Live" clId="Web-{D5647D2C-E48A-41E4-85DF-D559A423E202}" dt="2021-06-15T15:21:01.942" v="24"/>
          <ac:picMkLst>
            <pc:docMk/>
            <pc:sldMk cId="2526593619" sldId="256"/>
            <ac:picMk id="4" creationId="{F8ECE8B0-A6F6-4B6D-B133-B56FD7425553}"/>
          </ac:picMkLst>
        </pc:picChg>
        <pc:picChg chg="add">
          <ac:chgData name="Urba Awan" userId="e7e72c6e5edee820" providerId="Windows Live" clId="Web-{D5647D2C-E48A-41E4-85DF-D559A423E202}" dt="2021-06-15T15:21:01.942" v="24"/>
          <ac:picMkLst>
            <pc:docMk/>
            <pc:sldMk cId="2526593619" sldId="256"/>
            <ac:picMk id="6" creationId="{F7057E50-1D91-4453-BBA0-DD604B5CDAE4}"/>
          </ac:picMkLst>
        </pc:picChg>
        <pc:cxnChg chg="add del">
          <ac:chgData name="Urba Awan" userId="e7e72c6e5edee820" providerId="Windows Live" clId="Web-{D5647D2C-E48A-41E4-85DF-D559A423E202}" dt="2021-06-15T15:20:31.426" v="23"/>
          <ac:cxnSpMkLst>
            <pc:docMk/>
            <pc:sldMk cId="2526593619" sldId="256"/>
            <ac:cxnSpMk id="29" creationId="{E3B95BE3-D5B2-4F38-9A01-17866C9FBA6E}"/>
          </ac:cxnSpMkLst>
        </pc:cxnChg>
      </pc:sldChg>
      <pc:sldChg chg="addSp delSp modSp new mod setBg setClrOvrMap">
        <pc:chgData name="Urba Awan" userId="e7e72c6e5edee820" providerId="Windows Live" clId="Web-{D5647D2C-E48A-41E4-85DF-D559A423E202}" dt="2021-06-15T15:28:15.092" v="49" actId="14100"/>
        <pc:sldMkLst>
          <pc:docMk/>
          <pc:sldMk cId="1357046025" sldId="257"/>
        </pc:sldMkLst>
        <pc:spChg chg="mod">
          <ac:chgData name="Urba Awan" userId="e7e72c6e5edee820" providerId="Windows Live" clId="Web-{D5647D2C-E48A-41E4-85DF-D559A423E202}" dt="2021-06-15T15:28:00.623" v="48"/>
          <ac:spMkLst>
            <pc:docMk/>
            <pc:sldMk cId="1357046025" sldId="257"/>
            <ac:spMk id="2" creationId="{DDFF374D-522B-4674-BD17-A4D8B6255CEF}"/>
          </ac:spMkLst>
        </pc:spChg>
        <pc:spChg chg="del mod">
          <ac:chgData name="Urba Awan" userId="e7e72c6e5edee820" providerId="Windows Live" clId="Web-{D5647D2C-E48A-41E4-85DF-D559A423E202}" dt="2021-06-15T15:25:54.996" v="46"/>
          <ac:spMkLst>
            <pc:docMk/>
            <pc:sldMk cId="1357046025" sldId="257"/>
            <ac:spMk id="3" creationId="{35133028-A275-478B-9AD6-596322A3A4D5}"/>
          </ac:spMkLst>
        </pc:spChg>
        <pc:spChg chg="add del">
          <ac:chgData name="Urba Awan" userId="e7e72c6e5edee820" providerId="Windows Live" clId="Web-{D5647D2C-E48A-41E4-85DF-D559A423E202}" dt="2021-06-15T15:22:32.413" v="36"/>
          <ac:spMkLst>
            <pc:docMk/>
            <pc:sldMk cId="1357046025" sldId="257"/>
            <ac:spMk id="8" creationId="{E1EB41F2-E181-4D4D-9131-A30F6B0AE596}"/>
          </ac:spMkLst>
        </pc:spChg>
        <pc:spChg chg="add del">
          <ac:chgData name="Urba Awan" userId="e7e72c6e5edee820" providerId="Windows Live" clId="Web-{D5647D2C-E48A-41E4-85DF-D559A423E202}" dt="2021-06-15T15:22:32.413" v="36"/>
          <ac:spMkLst>
            <pc:docMk/>
            <pc:sldMk cId="1357046025" sldId="257"/>
            <ac:spMk id="10" creationId="{3D63CC92-C517-4C71-9222-4579252CD62E}"/>
          </ac:spMkLst>
        </pc:spChg>
        <pc:spChg chg="add del">
          <ac:chgData name="Urba Awan" userId="e7e72c6e5edee820" providerId="Windows Live" clId="Web-{D5647D2C-E48A-41E4-85DF-D559A423E202}" dt="2021-06-15T15:23:20.946" v="39"/>
          <ac:spMkLst>
            <pc:docMk/>
            <pc:sldMk cId="1357046025" sldId="257"/>
            <ac:spMk id="17" creationId="{54309F57-B331-41A7-9154-15EC2AF45A60}"/>
          </ac:spMkLst>
        </pc:spChg>
        <pc:spChg chg="add">
          <ac:chgData name="Urba Awan" userId="e7e72c6e5edee820" providerId="Windows Live" clId="Web-{D5647D2C-E48A-41E4-85DF-D559A423E202}" dt="2021-06-15T15:28:00.623" v="48"/>
          <ac:spMkLst>
            <pc:docMk/>
            <pc:sldMk cId="1357046025" sldId="257"/>
            <ac:spMk id="26" creationId="{4117F0C1-BCBB-40C7-99D6-F703E7A4B5F3}"/>
          </ac:spMkLst>
        </pc:spChg>
        <pc:spChg chg="add">
          <ac:chgData name="Urba Awan" userId="e7e72c6e5edee820" providerId="Windows Live" clId="Web-{D5647D2C-E48A-41E4-85DF-D559A423E202}" dt="2021-06-15T15:28:00.623" v="48"/>
          <ac:spMkLst>
            <pc:docMk/>
            <pc:sldMk cId="1357046025" sldId="257"/>
            <ac:spMk id="28" creationId="{D1A5D8BC-B41A-4E96-91C4-D60F5162257E}"/>
          </ac:spMkLst>
        </pc:spChg>
        <pc:spChg chg="add">
          <ac:chgData name="Urba Awan" userId="e7e72c6e5edee820" providerId="Windows Live" clId="Web-{D5647D2C-E48A-41E4-85DF-D559A423E202}" dt="2021-06-15T15:28:00.623" v="48"/>
          <ac:spMkLst>
            <pc:docMk/>
            <pc:sldMk cId="1357046025" sldId="257"/>
            <ac:spMk id="32" creationId="{51287385-D3EA-47A8-A127-6061791ADBB6}"/>
          </ac:spMkLst>
        </pc:spChg>
        <pc:graphicFrameChg chg="add mod modGraphic">
          <ac:chgData name="Urba Awan" userId="e7e72c6e5edee820" providerId="Windows Live" clId="Web-{D5647D2C-E48A-41E4-85DF-D559A423E202}" dt="2021-06-15T15:28:15.092" v="49" actId="14100"/>
          <ac:graphicFrameMkLst>
            <pc:docMk/>
            <pc:sldMk cId="1357046025" sldId="257"/>
            <ac:graphicFrameMk id="21" creationId="{55922859-461E-4905-83A2-AC609600657A}"/>
          </ac:graphicFrameMkLst>
        </pc:graphicFrameChg>
        <pc:picChg chg="add del">
          <ac:chgData name="Urba Awan" userId="e7e72c6e5edee820" providerId="Windows Live" clId="Web-{D5647D2C-E48A-41E4-85DF-D559A423E202}" dt="2021-06-15T15:22:32.413" v="36"/>
          <ac:picMkLst>
            <pc:docMk/>
            <pc:sldMk cId="1357046025" sldId="257"/>
            <ac:picMk id="12" creationId="{40A39FDC-39F4-4CB7-873B-8D786EC02516}"/>
          </ac:picMkLst>
        </pc:picChg>
        <pc:picChg chg="add del">
          <ac:chgData name="Urba Awan" userId="e7e72c6e5edee820" providerId="Windows Live" clId="Web-{D5647D2C-E48A-41E4-85DF-D559A423E202}" dt="2021-06-15T15:27:45.357" v="47"/>
          <ac:picMkLst>
            <pc:docMk/>
            <pc:sldMk cId="1357046025" sldId="257"/>
            <ac:picMk id="19" creationId="{A5DA7EE3-05CC-4C74-8AE1-0D59127696FD}"/>
          </ac:picMkLst>
        </pc:picChg>
        <pc:picChg chg="add">
          <ac:chgData name="Urba Awan" userId="e7e72c6e5edee820" providerId="Windows Live" clId="Web-{D5647D2C-E48A-41E4-85DF-D559A423E202}" dt="2021-06-15T15:28:00.623" v="48"/>
          <ac:picMkLst>
            <pc:docMk/>
            <pc:sldMk cId="1357046025" sldId="257"/>
            <ac:picMk id="30" creationId="{0D321D5F-FA18-4271-9EAA-0BEA14116BB5}"/>
          </ac:picMkLst>
        </pc:picChg>
      </pc:sldChg>
      <pc:sldMasterChg chg="del delSldLayout">
        <pc:chgData name="Urba Awan" userId="e7e72c6e5edee820" providerId="Windows Live" clId="Web-{D5647D2C-E48A-41E4-85DF-D559A423E202}" dt="2021-06-15T15:17:34.751" v="0"/>
        <pc:sldMasterMkLst>
          <pc:docMk/>
          <pc:sldMasterMk cId="0" sldId="2147483648"/>
        </pc:sldMasterMkLst>
        <pc:sldLayoutChg chg="del">
          <pc:chgData name="Urba Awan" userId="e7e72c6e5edee820" providerId="Windows Live" clId="Web-{D5647D2C-E48A-41E4-85DF-D559A423E202}" dt="2021-06-15T15:17:34.751" v="0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Urba Awan" userId="e7e72c6e5edee820" providerId="Windows Live" clId="Web-{D5647D2C-E48A-41E4-85DF-D559A423E202}" dt="2021-06-15T15:17:34.751" v="0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Urba Awan" userId="e7e72c6e5edee820" providerId="Windows Live" clId="Web-{D5647D2C-E48A-41E4-85DF-D559A423E202}" dt="2021-06-15T15:17:34.751" v="0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Urba Awan" userId="e7e72c6e5edee820" providerId="Windows Live" clId="Web-{D5647D2C-E48A-41E4-85DF-D559A423E202}" dt="2021-06-15T15:17:34.751" v="0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Urba Awan" userId="e7e72c6e5edee820" providerId="Windows Live" clId="Web-{D5647D2C-E48A-41E4-85DF-D559A423E202}" dt="2021-06-15T15:17:34.751" v="0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Urba Awan" userId="e7e72c6e5edee820" providerId="Windows Live" clId="Web-{D5647D2C-E48A-41E4-85DF-D559A423E202}" dt="2021-06-15T15:17:34.751" v="0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Urba Awan" userId="e7e72c6e5edee820" providerId="Windows Live" clId="Web-{D5647D2C-E48A-41E4-85DF-D559A423E202}" dt="2021-06-15T15:17:34.751" v="0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Urba Awan" userId="e7e72c6e5edee820" providerId="Windows Live" clId="Web-{D5647D2C-E48A-41E4-85DF-D559A423E202}" dt="2021-06-15T15:17:34.751" v="0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Urba Awan" userId="e7e72c6e5edee820" providerId="Windows Live" clId="Web-{D5647D2C-E48A-41E4-85DF-D559A423E202}" dt="2021-06-15T15:17:34.751" v="0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Urba Awan" userId="e7e72c6e5edee820" providerId="Windows Live" clId="Web-{D5647D2C-E48A-41E4-85DF-D559A423E202}" dt="2021-06-15T15:17:34.751" v="0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Urba Awan" userId="e7e72c6e5edee820" providerId="Windows Live" clId="Web-{D5647D2C-E48A-41E4-85DF-D559A423E202}" dt="2021-06-15T15:17:34.751" v="0"/>
          <pc:sldLayoutMkLst>
            <pc:docMk/>
            <pc:sldMasterMk cId="0" sldId="2147483648"/>
            <pc:sldLayoutMk cId="0" sldId="2147483659"/>
          </pc:sldLayoutMkLst>
        </pc:sldLayoutChg>
        <pc:sldLayoutChg chg="del">
          <pc:chgData name="Urba Awan" userId="e7e72c6e5edee820" providerId="Windows Live" clId="Web-{D5647D2C-E48A-41E4-85DF-D559A423E202}" dt="2021-06-15T15:17:34.751" v="0"/>
          <pc:sldLayoutMkLst>
            <pc:docMk/>
            <pc:sldMasterMk cId="0" sldId="2147483648"/>
            <pc:sldLayoutMk cId="0" sldId="2147483660"/>
          </pc:sldLayoutMkLst>
        </pc:sldLayoutChg>
        <pc:sldLayoutChg chg="del">
          <pc:chgData name="Urba Awan" userId="e7e72c6e5edee820" providerId="Windows Live" clId="Web-{D5647D2C-E48A-41E4-85DF-D559A423E202}" dt="2021-06-15T15:17:34.751" v="0"/>
          <pc:sldLayoutMkLst>
            <pc:docMk/>
            <pc:sldMasterMk cId="0" sldId="2147483648"/>
            <pc:sldLayoutMk cId="0" sldId="2147483663"/>
          </pc:sldLayoutMkLst>
        </pc:sldLayoutChg>
        <pc:sldLayoutChg chg="del">
          <pc:chgData name="Urba Awan" userId="e7e72c6e5edee820" providerId="Windows Live" clId="Web-{D5647D2C-E48A-41E4-85DF-D559A423E202}" dt="2021-06-15T15:17:34.751" v="0"/>
          <pc:sldLayoutMkLst>
            <pc:docMk/>
            <pc:sldMasterMk cId="0" sldId="2147483648"/>
            <pc:sldLayoutMk cId="0" sldId="2147483664"/>
          </pc:sldLayoutMkLst>
        </pc:sldLayoutChg>
        <pc:sldLayoutChg chg="del">
          <pc:chgData name="Urba Awan" userId="e7e72c6e5edee820" providerId="Windows Live" clId="Web-{D5647D2C-E48A-41E4-85DF-D559A423E202}" dt="2021-06-15T15:17:34.751" v="0"/>
          <pc:sldLayoutMkLst>
            <pc:docMk/>
            <pc:sldMasterMk cId="0" sldId="2147483648"/>
            <pc:sldLayoutMk cId="0" sldId="2147483665"/>
          </pc:sldLayoutMkLst>
        </pc:sldLayoutChg>
        <pc:sldLayoutChg chg="del">
          <pc:chgData name="Urba Awan" userId="e7e72c6e5edee820" providerId="Windows Live" clId="Web-{D5647D2C-E48A-41E4-85DF-D559A423E202}" dt="2021-06-15T15:17:34.751" v="0"/>
          <pc:sldLayoutMkLst>
            <pc:docMk/>
            <pc:sldMasterMk cId="0" sldId="2147483648"/>
            <pc:sldLayoutMk cId="0" sldId="2147483667"/>
          </pc:sldLayoutMkLst>
        </pc:sldLayoutChg>
        <pc:sldLayoutChg chg="del">
          <pc:chgData name="Urba Awan" userId="e7e72c6e5edee820" providerId="Windows Live" clId="Web-{D5647D2C-E48A-41E4-85DF-D559A423E202}" dt="2021-06-15T15:17:34.751" v="0"/>
          <pc:sldLayoutMkLst>
            <pc:docMk/>
            <pc:sldMasterMk cId="0" sldId="2147483648"/>
            <pc:sldLayoutMk cId="0" sldId="2147483668"/>
          </pc:sldLayoutMkLst>
        </pc:sldLayoutChg>
      </pc:sldMasterChg>
      <pc:sldMasterChg chg="add del addSldLayout delSldLayout">
        <pc:chgData name="Urba Awan" userId="e7e72c6e5edee820" providerId="Windows Live" clId="Web-{D5647D2C-E48A-41E4-85DF-D559A423E202}" dt="2021-06-15T15:20:00.410" v="20"/>
        <pc:sldMasterMkLst>
          <pc:docMk/>
          <pc:sldMasterMk cId="4288066586" sldId="2147483713"/>
        </pc:sldMasterMkLst>
        <pc:sldLayoutChg chg="add del">
          <pc:chgData name="Urba Awan" userId="e7e72c6e5edee820" providerId="Windows Live" clId="Web-{D5647D2C-E48A-41E4-85DF-D559A423E202}" dt="2021-06-15T15:20:00.410" v="20"/>
          <pc:sldLayoutMkLst>
            <pc:docMk/>
            <pc:sldMasterMk cId="4288066586" sldId="2147483713"/>
            <pc:sldLayoutMk cId="3536478466" sldId="2147483702"/>
          </pc:sldLayoutMkLst>
        </pc:sldLayoutChg>
        <pc:sldLayoutChg chg="add del">
          <pc:chgData name="Urba Awan" userId="e7e72c6e5edee820" providerId="Windows Live" clId="Web-{D5647D2C-E48A-41E4-85DF-D559A423E202}" dt="2021-06-15T15:20:00.410" v="20"/>
          <pc:sldLayoutMkLst>
            <pc:docMk/>
            <pc:sldMasterMk cId="4288066586" sldId="2147483713"/>
            <pc:sldLayoutMk cId="1315046163" sldId="2147483703"/>
          </pc:sldLayoutMkLst>
        </pc:sldLayoutChg>
        <pc:sldLayoutChg chg="add del">
          <pc:chgData name="Urba Awan" userId="e7e72c6e5edee820" providerId="Windows Live" clId="Web-{D5647D2C-E48A-41E4-85DF-D559A423E202}" dt="2021-06-15T15:20:00.410" v="20"/>
          <pc:sldLayoutMkLst>
            <pc:docMk/>
            <pc:sldMasterMk cId="4288066586" sldId="2147483713"/>
            <pc:sldLayoutMk cId="1858689840" sldId="2147483704"/>
          </pc:sldLayoutMkLst>
        </pc:sldLayoutChg>
        <pc:sldLayoutChg chg="add del">
          <pc:chgData name="Urba Awan" userId="e7e72c6e5edee820" providerId="Windows Live" clId="Web-{D5647D2C-E48A-41E4-85DF-D559A423E202}" dt="2021-06-15T15:20:00.410" v="20"/>
          <pc:sldLayoutMkLst>
            <pc:docMk/>
            <pc:sldMasterMk cId="4288066586" sldId="2147483713"/>
            <pc:sldLayoutMk cId="2903975844" sldId="2147483705"/>
          </pc:sldLayoutMkLst>
        </pc:sldLayoutChg>
        <pc:sldLayoutChg chg="add del">
          <pc:chgData name="Urba Awan" userId="e7e72c6e5edee820" providerId="Windows Live" clId="Web-{D5647D2C-E48A-41E4-85DF-D559A423E202}" dt="2021-06-15T15:20:00.410" v="20"/>
          <pc:sldLayoutMkLst>
            <pc:docMk/>
            <pc:sldMasterMk cId="4288066586" sldId="2147483713"/>
            <pc:sldLayoutMk cId="3168111394" sldId="2147483706"/>
          </pc:sldLayoutMkLst>
        </pc:sldLayoutChg>
        <pc:sldLayoutChg chg="add del">
          <pc:chgData name="Urba Awan" userId="e7e72c6e5edee820" providerId="Windows Live" clId="Web-{D5647D2C-E48A-41E4-85DF-D559A423E202}" dt="2021-06-15T15:20:00.410" v="20"/>
          <pc:sldLayoutMkLst>
            <pc:docMk/>
            <pc:sldMasterMk cId="4288066586" sldId="2147483713"/>
            <pc:sldLayoutMk cId="1542295202" sldId="2147483707"/>
          </pc:sldLayoutMkLst>
        </pc:sldLayoutChg>
        <pc:sldLayoutChg chg="add del">
          <pc:chgData name="Urba Awan" userId="e7e72c6e5edee820" providerId="Windows Live" clId="Web-{D5647D2C-E48A-41E4-85DF-D559A423E202}" dt="2021-06-15T15:20:00.410" v="20"/>
          <pc:sldLayoutMkLst>
            <pc:docMk/>
            <pc:sldMasterMk cId="4288066586" sldId="2147483713"/>
            <pc:sldLayoutMk cId="3894527699" sldId="2147483708"/>
          </pc:sldLayoutMkLst>
        </pc:sldLayoutChg>
        <pc:sldLayoutChg chg="add del">
          <pc:chgData name="Urba Awan" userId="e7e72c6e5edee820" providerId="Windows Live" clId="Web-{D5647D2C-E48A-41E4-85DF-D559A423E202}" dt="2021-06-15T15:20:00.410" v="20"/>
          <pc:sldLayoutMkLst>
            <pc:docMk/>
            <pc:sldMasterMk cId="4288066586" sldId="2147483713"/>
            <pc:sldLayoutMk cId="1013214868" sldId="2147483709"/>
          </pc:sldLayoutMkLst>
        </pc:sldLayoutChg>
        <pc:sldLayoutChg chg="add del">
          <pc:chgData name="Urba Awan" userId="e7e72c6e5edee820" providerId="Windows Live" clId="Web-{D5647D2C-E48A-41E4-85DF-D559A423E202}" dt="2021-06-15T15:20:00.410" v="20"/>
          <pc:sldLayoutMkLst>
            <pc:docMk/>
            <pc:sldMasterMk cId="4288066586" sldId="2147483713"/>
            <pc:sldLayoutMk cId="2035627204" sldId="2147483710"/>
          </pc:sldLayoutMkLst>
        </pc:sldLayoutChg>
        <pc:sldLayoutChg chg="add del">
          <pc:chgData name="Urba Awan" userId="e7e72c6e5edee820" providerId="Windows Live" clId="Web-{D5647D2C-E48A-41E4-85DF-D559A423E202}" dt="2021-06-15T15:20:00.410" v="20"/>
          <pc:sldLayoutMkLst>
            <pc:docMk/>
            <pc:sldMasterMk cId="4288066586" sldId="2147483713"/>
            <pc:sldLayoutMk cId="3019417711" sldId="2147483711"/>
          </pc:sldLayoutMkLst>
        </pc:sldLayoutChg>
        <pc:sldLayoutChg chg="add del">
          <pc:chgData name="Urba Awan" userId="e7e72c6e5edee820" providerId="Windows Live" clId="Web-{D5647D2C-E48A-41E4-85DF-D559A423E202}" dt="2021-06-15T15:20:00.410" v="20"/>
          <pc:sldLayoutMkLst>
            <pc:docMk/>
            <pc:sldMasterMk cId="4288066586" sldId="2147483713"/>
            <pc:sldLayoutMk cId="3211560892" sldId="2147483712"/>
          </pc:sldLayoutMkLst>
        </pc:sldLayoutChg>
      </pc:sldMasterChg>
      <pc:sldMasterChg chg="add del addSldLayout delSldLayout">
        <pc:chgData name="Urba Awan" userId="e7e72c6e5edee820" providerId="Windows Live" clId="Web-{D5647D2C-E48A-41E4-85DF-D559A423E202}" dt="2021-06-15T15:20:31.426" v="23"/>
        <pc:sldMasterMkLst>
          <pc:docMk/>
          <pc:sldMasterMk cId="624129982" sldId="2147483714"/>
        </pc:sldMasterMkLst>
        <pc:sldLayoutChg chg="add del">
          <pc:chgData name="Urba Awan" userId="e7e72c6e5edee820" providerId="Windows Live" clId="Web-{D5647D2C-E48A-41E4-85DF-D559A423E202}" dt="2021-06-15T15:20:31.426" v="23"/>
          <pc:sldLayoutMkLst>
            <pc:docMk/>
            <pc:sldMasterMk cId="624129982" sldId="2147483714"/>
            <pc:sldLayoutMk cId="1977259716" sldId="2147483715"/>
          </pc:sldLayoutMkLst>
        </pc:sldLayoutChg>
        <pc:sldLayoutChg chg="add del">
          <pc:chgData name="Urba Awan" userId="e7e72c6e5edee820" providerId="Windows Live" clId="Web-{D5647D2C-E48A-41E4-85DF-D559A423E202}" dt="2021-06-15T15:20:31.426" v="23"/>
          <pc:sldLayoutMkLst>
            <pc:docMk/>
            <pc:sldMasterMk cId="624129982" sldId="2147483714"/>
            <pc:sldLayoutMk cId="485108018" sldId="2147483716"/>
          </pc:sldLayoutMkLst>
        </pc:sldLayoutChg>
        <pc:sldLayoutChg chg="add del">
          <pc:chgData name="Urba Awan" userId="e7e72c6e5edee820" providerId="Windows Live" clId="Web-{D5647D2C-E48A-41E4-85DF-D559A423E202}" dt="2021-06-15T15:20:31.426" v="23"/>
          <pc:sldLayoutMkLst>
            <pc:docMk/>
            <pc:sldMasterMk cId="624129982" sldId="2147483714"/>
            <pc:sldLayoutMk cId="1639333492" sldId="2147483717"/>
          </pc:sldLayoutMkLst>
        </pc:sldLayoutChg>
        <pc:sldLayoutChg chg="add del">
          <pc:chgData name="Urba Awan" userId="e7e72c6e5edee820" providerId="Windows Live" clId="Web-{D5647D2C-E48A-41E4-85DF-D559A423E202}" dt="2021-06-15T15:20:31.426" v="23"/>
          <pc:sldLayoutMkLst>
            <pc:docMk/>
            <pc:sldMasterMk cId="624129982" sldId="2147483714"/>
            <pc:sldLayoutMk cId="2973560688" sldId="2147483718"/>
          </pc:sldLayoutMkLst>
        </pc:sldLayoutChg>
        <pc:sldLayoutChg chg="add del">
          <pc:chgData name="Urba Awan" userId="e7e72c6e5edee820" providerId="Windows Live" clId="Web-{D5647D2C-E48A-41E4-85DF-D559A423E202}" dt="2021-06-15T15:20:31.426" v="23"/>
          <pc:sldLayoutMkLst>
            <pc:docMk/>
            <pc:sldMasterMk cId="624129982" sldId="2147483714"/>
            <pc:sldLayoutMk cId="1476590266" sldId="2147483719"/>
          </pc:sldLayoutMkLst>
        </pc:sldLayoutChg>
        <pc:sldLayoutChg chg="add del">
          <pc:chgData name="Urba Awan" userId="e7e72c6e5edee820" providerId="Windows Live" clId="Web-{D5647D2C-E48A-41E4-85DF-D559A423E202}" dt="2021-06-15T15:20:31.426" v="23"/>
          <pc:sldLayoutMkLst>
            <pc:docMk/>
            <pc:sldMasterMk cId="624129982" sldId="2147483714"/>
            <pc:sldLayoutMk cId="4250584816" sldId="2147483720"/>
          </pc:sldLayoutMkLst>
        </pc:sldLayoutChg>
        <pc:sldLayoutChg chg="add del">
          <pc:chgData name="Urba Awan" userId="e7e72c6e5edee820" providerId="Windows Live" clId="Web-{D5647D2C-E48A-41E4-85DF-D559A423E202}" dt="2021-06-15T15:20:31.426" v="23"/>
          <pc:sldLayoutMkLst>
            <pc:docMk/>
            <pc:sldMasterMk cId="624129982" sldId="2147483714"/>
            <pc:sldLayoutMk cId="1788067862" sldId="2147483721"/>
          </pc:sldLayoutMkLst>
        </pc:sldLayoutChg>
        <pc:sldLayoutChg chg="add del">
          <pc:chgData name="Urba Awan" userId="e7e72c6e5edee820" providerId="Windows Live" clId="Web-{D5647D2C-E48A-41E4-85DF-D559A423E202}" dt="2021-06-15T15:20:31.426" v="23"/>
          <pc:sldLayoutMkLst>
            <pc:docMk/>
            <pc:sldMasterMk cId="624129982" sldId="2147483714"/>
            <pc:sldLayoutMk cId="2673784550" sldId="2147483722"/>
          </pc:sldLayoutMkLst>
        </pc:sldLayoutChg>
        <pc:sldLayoutChg chg="add del">
          <pc:chgData name="Urba Awan" userId="e7e72c6e5edee820" providerId="Windows Live" clId="Web-{D5647D2C-E48A-41E4-85DF-D559A423E202}" dt="2021-06-15T15:20:31.426" v="23"/>
          <pc:sldLayoutMkLst>
            <pc:docMk/>
            <pc:sldMasterMk cId="624129982" sldId="2147483714"/>
            <pc:sldLayoutMk cId="2991318348" sldId="2147483723"/>
          </pc:sldLayoutMkLst>
        </pc:sldLayoutChg>
        <pc:sldLayoutChg chg="add del">
          <pc:chgData name="Urba Awan" userId="e7e72c6e5edee820" providerId="Windows Live" clId="Web-{D5647D2C-E48A-41E4-85DF-D559A423E202}" dt="2021-06-15T15:20:31.426" v="23"/>
          <pc:sldLayoutMkLst>
            <pc:docMk/>
            <pc:sldMasterMk cId="624129982" sldId="2147483714"/>
            <pc:sldLayoutMk cId="2869925174" sldId="2147483724"/>
          </pc:sldLayoutMkLst>
        </pc:sldLayoutChg>
        <pc:sldLayoutChg chg="add del">
          <pc:chgData name="Urba Awan" userId="e7e72c6e5edee820" providerId="Windows Live" clId="Web-{D5647D2C-E48A-41E4-85DF-D559A423E202}" dt="2021-06-15T15:20:31.426" v="23"/>
          <pc:sldLayoutMkLst>
            <pc:docMk/>
            <pc:sldMasterMk cId="624129982" sldId="2147483714"/>
            <pc:sldLayoutMk cId="1157612674" sldId="2147483725"/>
          </pc:sldLayoutMkLst>
        </pc:sldLayoutChg>
      </pc:sldMasterChg>
      <pc:sldMasterChg chg="add addSldLayout modSldLayout">
        <pc:chgData name="Urba Awan" userId="e7e72c6e5edee820" providerId="Windows Live" clId="Web-{D5647D2C-E48A-41E4-85DF-D559A423E202}" dt="2021-06-15T15:20:31.426" v="23"/>
        <pc:sldMasterMkLst>
          <pc:docMk/>
          <pc:sldMasterMk cId="3499520811" sldId="2147483726"/>
        </pc:sldMasterMkLst>
        <pc:sldLayoutChg chg="add mod replId">
          <pc:chgData name="Urba Awan" userId="e7e72c6e5edee820" providerId="Windows Live" clId="Web-{D5647D2C-E48A-41E4-85DF-D559A423E202}" dt="2021-06-15T15:20:31.426" v="23"/>
          <pc:sldLayoutMkLst>
            <pc:docMk/>
            <pc:sldMasterMk cId="3499520811" sldId="2147483726"/>
            <pc:sldLayoutMk cId="4090363158" sldId="2147483727"/>
          </pc:sldLayoutMkLst>
        </pc:sldLayoutChg>
        <pc:sldLayoutChg chg="add mod replId">
          <pc:chgData name="Urba Awan" userId="e7e72c6e5edee820" providerId="Windows Live" clId="Web-{D5647D2C-E48A-41E4-85DF-D559A423E202}" dt="2021-06-15T15:20:31.426" v="23"/>
          <pc:sldLayoutMkLst>
            <pc:docMk/>
            <pc:sldMasterMk cId="3499520811" sldId="2147483726"/>
            <pc:sldLayoutMk cId="2647522875" sldId="2147483728"/>
          </pc:sldLayoutMkLst>
        </pc:sldLayoutChg>
        <pc:sldLayoutChg chg="add mod replId">
          <pc:chgData name="Urba Awan" userId="e7e72c6e5edee820" providerId="Windows Live" clId="Web-{D5647D2C-E48A-41E4-85DF-D559A423E202}" dt="2021-06-15T15:20:31.426" v="23"/>
          <pc:sldLayoutMkLst>
            <pc:docMk/>
            <pc:sldMasterMk cId="3499520811" sldId="2147483726"/>
            <pc:sldLayoutMk cId="1898215394" sldId="2147483729"/>
          </pc:sldLayoutMkLst>
        </pc:sldLayoutChg>
        <pc:sldLayoutChg chg="add mod replId">
          <pc:chgData name="Urba Awan" userId="e7e72c6e5edee820" providerId="Windows Live" clId="Web-{D5647D2C-E48A-41E4-85DF-D559A423E202}" dt="2021-06-15T15:20:31.426" v="23"/>
          <pc:sldLayoutMkLst>
            <pc:docMk/>
            <pc:sldMasterMk cId="3499520811" sldId="2147483726"/>
            <pc:sldLayoutMk cId="1090367195" sldId="2147483730"/>
          </pc:sldLayoutMkLst>
        </pc:sldLayoutChg>
        <pc:sldLayoutChg chg="add mod replId">
          <pc:chgData name="Urba Awan" userId="e7e72c6e5edee820" providerId="Windows Live" clId="Web-{D5647D2C-E48A-41E4-85DF-D559A423E202}" dt="2021-06-15T15:20:31.426" v="23"/>
          <pc:sldLayoutMkLst>
            <pc:docMk/>
            <pc:sldMasterMk cId="3499520811" sldId="2147483726"/>
            <pc:sldLayoutMk cId="2875586442" sldId="2147483731"/>
          </pc:sldLayoutMkLst>
        </pc:sldLayoutChg>
        <pc:sldLayoutChg chg="add mod replId">
          <pc:chgData name="Urba Awan" userId="e7e72c6e5edee820" providerId="Windows Live" clId="Web-{D5647D2C-E48A-41E4-85DF-D559A423E202}" dt="2021-06-15T15:20:31.426" v="23"/>
          <pc:sldLayoutMkLst>
            <pc:docMk/>
            <pc:sldMasterMk cId="3499520811" sldId="2147483726"/>
            <pc:sldLayoutMk cId="1881883455" sldId="2147483732"/>
          </pc:sldLayoutMkLst>
        </pc:sldLayoutChg>
        <pc:sldLayoutChg chg="add mod replId">
          <pc:chgData name="Urba Awan" userId="e7e72c6e5edee820" providerId="Windows Live" clId="Web-{D5647D2C-E48A-41E4-85DF-D559A423E202}" dt="2021-06-15T15:20:31.426" v="23"/>
          <pc:sldLayoutMkLst>
            <pc:docMk/>
            <pc:sldMasterMk cId="3499520811" sldId="2147483726"/>
            <pc:sldLayoutMk cId="1961831787" sldId="2147483733"/>
          </pc:sldLayoutMkLst>
        </pc:sldLayoutChg>
        <pc:sldLayoutChg chg="add mod replId">
          <pc:chgData name="Urba Awan" userId="e7e72c6e5edee820" providerId="Windows Live" clId="Web-{D5647D2C-E48A-41E4-85DF-D559A423E202}" dt="2021-06-15T15:20:31.426" v="23"/>
          <pc:sldLayoutMkLst>
            <pc:docMk/>
            <pc:sldMasterMk cId="3499520811" sldId="2147483726"/>
            <pc:sldLayoutMk cId="3312933774" sldId="2147483734"/>
          </pc:sldLayoutMkLst>
        </pc:sldLayoutChg>
        <pc:sldLayoutChg chg="add mod replId">
          <pc:chgData name="Urba Awan" userId="e7e72c6e5edee820" providerId="Windows Live" clId="Web-{D5647D2C-E48A-41E4-85DF-D559A423E202}" dt="2021-06-15T15:20:31.426" v="23"/>
          <pc:sldLayoutMkLst>
            <pc:docMk/>
            <pc:sldMasterMk cId="3499520811" sldId="2147483726"/>
            <pc:sldLayoutMk cId="3546232602" sldId="2147483735"/>
          </pc:sldLayoutMkLst>
        </pc:sldLayoutChg>
        <pc:sldLayoutChg chg="add mod replId">
          <pc:chgData name="Urba Awan" userId="e7e72c6e5edee820" providerId="Windows Live" clId="Web-{D5647D2C-E48A-41E4-85DF-D559A423E202}" dt="2021-06-15T15:20:31.426" v="23"/>
          <pc:sldLayoutMkLst>
            <pc:docMk/>
            <pc:sldMasterMk cId="3499520811" sldId="2147483726"/>
            <pc:sldLayoutMk cId="2152533833" sldId="2147483736"/>
          </pc:sldLayoutMkLst>
        </pc:sldLayoutChg>
        <pc:sldLayoutChg chg="add mod replId">
          <pc:chgData name="Urba Awan" userId="e7e72c6e5edee820" providerId="Windows Live" clId="Web-{D5647D2C-E48A-41E4-85DF-D559A423E202}" dt="2021-06-15T15:20:31.426" v="23"/>
          <pc:sldLayoutMkLst>
            <pc:docMk/>
            <pc:sldMasterMk cId="3499520811" sldId="2147483726"/>
            <pc:sldLayoutMk cId="2947565395" sldId="2147483737"/>
          </pc:sldLayoutMkLst>
        </pc:sldLayoutChg>
        <pc:sldLayoutChg chg="add mod replId">
          <pc:chgData name="Urba Awan" userId="e7e72c6e5edee820" providerId="Windows Live" clId="Web-{D5647D2C-E48A-41E4-85DF-D559A423E202}" dt="2021-06-15T15:20:31.426" v="23"/>
          <pc:sldLayoutMkLst>
            <pc:docMk/>
            <pc:sldMasterMk cId="3499520811" sldId="2147483726"/>
            <pc:sldLayoutMk cId="1411008474" sldId="2147483738"/>
          </pc:sldLayoutMkLst>
        </pc:sldLayoutChg>
        <pc:sldLayoutChg chg="add mod replId">
          <pc:chgData name="Urba Awan" userId="e7e72c6e5edee820" providerId="Windows Live" clId="Web-{D5647D2C-E48A-41E4-85DF-D559A423E202}" dt="2021-06-15T15:20:31.426" v="23"/>
          <pc:sldLayoutMkLst>
            <pc:docMk/>
            <pc:sldMasterMk cId="3499520811" sldId="2147483726"/>
            <pc:sldLayoutMk cId="3880326243" sldId="2147483739"/>
          </pc:sldLayoutMkLst>
        </pc:sldLayoutChg>
        <pc:sldLayoutChg chg="add mod replId">
          <pc:chgData name="Urba Awan" userId="e7e72c6e5edee820" providerId="Windows Live" clId="Web-{D5647D2C-E48A-41E4-85DF-D559A423E202}" dt="2021-06-15T15:20:31.426" v="23"/>
          <pc:sldLayoutMkLst>
            <pc:docMk/>
            <pc:sldMasterMk cId="3499520811" sldId="2147483726"/>
            <pc:sldLayoutMk cId="3907622587" sldId="2147483740"/>
          </pc:sldLayoutMkLst>
        </pc:sldLayoutChg>
        <pc:sldLayoutChg chg="add mod replId">
          <pc:chgData name="Urba Awan" userId="e7e72c6e5edee820" providerId="Windows Live" clId="Web-{D5647D2C-E48A-41E4-85DF-D559A423E202}" dt="2021-06-15T15:20:31.426" v="23"/>
          <pc:sldLayoutMkLst>
            <pc:docMk/>
            <pc:sldMasterMk cId="3499520811" sldId="2147483726"/>
            <pc:sldLayoutMk cId="3650714166" sldId="2147483741"/>
          </pc:sldLayoutMkLst>
        </pc:sldLayoutChg>
        <pc:sldLayoutChg chg="add mod replId">
          <pc:chgData name="Urba Awan" userId="e7e72c6e5edee820" providerId="Windows Live" clId="Web-{D5647D2C-E48A-41E4-85DF-D559A423E202}" dt="2021-06-15T15:20:31.426" v="23"/>
          <pc:sldLayoutMkLst>
            <pc:docMk/>
            <pc:sldMasterMk cId="3499520811" sldId="2147483726"/>
            <pc:sldLayoutMk cId="1967985270" sldId="2147483742"/>
          </pc:sldLayoutMkLst>
        </pc:sldLayoutChg>
        <pc:sldLayoutChg chg="add mod replId">
          <pc:chgData name="Urba Awan" userId="e7e72c6e5edee820" providerId="Windows Live" clId="Web-{D5647D2C-E48A-41E4-85DF-D559A423E202}" dt="2021-06-15T15:20:31.426" v="23"/>
          <pc:sldLayoutMkLst>
            <pc:docMk/>
            <pc:sldMasterMk cId="3499520811" sldId="2147483726"/>
            <pc:sldLayoutMk cId="2282775142" sldId="2147483743"/>
          </pc:sldLayoutMkLst>
        </pc:sldLayoutChg>
      </pc:sldMasterChg>
      <pc:sldMasterChg chg="add del addSldLayout delSldLayout">
        <pc:chgData name="Urba Awan" userId="e7e72c6e5edee820" providerId="Windows Live" clId="Web-{D5647D2C-E48A-41E4-85DF-D559A423E202}" dt="2021-06-15T15:20:00.285" v="19"/>
        <pc:sldMasterMkLst>
          <pc:docMk/>
          <pc:sldMasterMk cId="2229552563" sldId="2147483750"/>
        </pc:sldMasterMkLst>
        <pc:sldLayoutChg chg="add del">
          <pc:chgData name="Urba Awan" userId="e7e72c6e5edee820" providerId="Windows Live" clId="Web-{D5647D2C-E48A-41E4-85DF-D559A423E202}" dt="2021-06-15T15:20:00.285" v="19"/>
          <pc:sldLayoutMkLst>
            <pc:docMk/>
            <pc:sldMasterMk cId="2229552563" sldId="2147483750"/>
            <pc:sldLayoutMk cId="844776554" sldId="2147483739"/>
          </pc:sldLayoutMkLst>
        </pc:sldLayoutChg>
        <pc:sldLayoutChg chg="add del">
          <pc:chgData name="Urba Awan" userId="e7e72c6e5edee820" providerId="Windows Live" clId="Web-{D5647D2C-E48A-41E4-85DF-D559A423E202}" dt="2021-06-15T15:20:00.285" v="19"/>
          <pc:sldLayoutMkLst>
            <pc:docMk/>
            <pc:sldMasterMk cId="2229552563" sldId="2147483750"/>
            <pc:sldLayoutMk cId="2756866539" sldId="2147483740"/>
          </pc:sldLayoutMkLst>
        </pc:sldLayoutChg>
        <pc:sldLayoutChg chg="add del">
          <pc:chgData name="Urba Awan" userId="e7e72c6e5edee820" providerId="Windows Live" clId="Web-{D5647D2C-E48A-41E4-85DF-D559A423E202}" dt="2021-06-15T15:20:00.285" v="19"/>
          <pc:sldLayoutMkLst>
            <pc:docMk/>
            <pc:sldMasterMk cId="2229552563" sldId="2147483750"/>
            <pc:sldLayoutMk cId="2534725932" sldId="2147483741"/>
          </pc:sldLayoutMkLst>
        </pc:sldLayoutChg>
        <pc:sldLayoutChg chg="add del">
          <pc:chgData name="Urba Awan" userId="e7e72c6e5edee820" providerId="Windows Live" clId="Web-{D5647D2C-E48A-41E4-85DF-D559A423E202}" dt="2021-06-15T15:20:00.285" v="19"/>
          <pc:sldLayoutMkLst>
            <pc:docMk/>
            <pc:sldMasterMk cId="2229552563" sldId="2147483750"/>
            <pc:sldLayoutMk cId="4012884583" sldId="2147483742"/>
          </pc:sldLayoutMkLst>
        </pc:sldLayoutChg>
        <pc:sldLayoutChg chg="add del">
          <pc:chgData name="Urba Awan" userId="e7e72c6e5edee820" providerId="Windows Live" clId="Web-{D5647D2C-E48A-41E4-85DF-D559A423E202}" dt="2021-06-15T15:20:00.285" v="19"/>
          <pc:sldLayoutMkLst>
            <pc:docMk/>
            <pc:sldMasterMk cId="2229552563" sldId="2147483750"/>
            <pc:sldLayoutMk cId="4100376024" sldId="2147483743"/>
          </pc:sldLayoutMkLst>
        </pc:sldLayoutChg>
        <pc:sldLayoutChg chg="add del">
          <pc:chgData name="Urba Awan" userId="e7e72c6e5edee820" providerId="Windows Live" clId="Web-{D5647D2C-E48A-41E4-85DF-D559A423E202}" dt="2021-06-15T15:20:00.285" v="19"/>
          <pc:sldLayoutMkLst>
            <pc:docMk/>
            <pc:sldMasterMk cId="2229552563" sldId="2147483750"/>
            <pc:sldLayoutMk cId="2320314733" sldId="2147483744"/>
          </pc:sldLayoutMkLst>
        </pc:sldLayoutChg>
        <pc:sldLayoutChg chg="add del">
          <pc:chgData name="Urba Awan" userId="e7e72c6e5edee820" providerId="Windows Live" clId="Web-{D5647D2C-E48A-41E4-85DF-D559A423E202}" dt="2021-06-15T15:20:00.285" v="19"/>
          <pc:sldLayoutMkLst>
            <pc:docMk/>
            <pc:sldMasterMk cId="2229552563" sldId="2147483750"/>
            <pc:sldLayoutMk cId="465705865" sldId="2147483745"/>
          </pc:sldLayoutMkLst>
        </pc:sldLayoutChg>
        <pc:sldLayoutChg chg="add del">
          <pc:chgData name="Urba Awan" userId="e7e72c6e5edee820" providerId="Windows Live" clId="Web-{D5647D2C-E48A-41E4-85DF-D559A423E202}" dt="2021-06-15T15:20:00.285" v="19"/>
          <pc:sldLayoutMkLst>
            <pc:docMk/>
            <pc:sldMasterMk cId="2229552563" sldId="2147483750"/>
            <pc:sldLayoutMk cId="2146174304" sldId="2147483746"/>
          </pc:sldLayoutMkLst>
        </pc:sldLayoutChg>
        <pc:sldLayoutChg chg="add del">
          <pc:chgData name="Urba Awan" userId="e7e72c6e5edee820" providerId="Windows Live" clId="Web-{D5647D2C-E48A-41E4-85DF-D559A423E202}" dt="2021-06-15T15:20:00.285" v="19"/>
          <pc:sldLayoutMkLst>
            <pc:docMk/>
            <pc:sldMasterMk cId="2229552563" sldId="2147483750"/>
            <pc:sldLayoutMk cId="1048214342" sldId="2147483747"/>
          </pc:sldLayoutMkLst>
        </pc:sldLayoutChg>
        <pc:sldLayoutChg chg="add del">
          <pc:chgData name="Urba Awan" userId="e7e72c6e5edee820" providerId="Windows Live" clId="Web-{D5647D2C-E48A-41E4-85DF-D559A423E202}" dt="2021-06-15T15:20:00.285" v="19"/>
          <pc:sldLayoutMkLst>
            <pc:docMk/>
            <pc:sldMasterMk cId="2229552563" sldId="2147483750"/>
            <pc:sldLayoutMk cId="3498821060" sldId="2147483748"/>
          </pc:sldLayoutMkLst>
        </pc:sldLayoutChg>
        <pc:sldLayoutChg chg="add del">
          <pc:chgData name="Urba Awan" userId="e7e72c6e5edee820" providerId="Windows Live" clId="Web-{D5647D2C-E48A-41E4-85DF-D559A423E202}" dt="2021-06-15T15:20:00.285" v="19"/>
          <pc:sldLayoutMkLst>
            <pc:docMk/>
            <pc:sldMasterMk cId="2229552563" sldId="2147483750"/>
            <pc:sldLayoutMk cId="1722613503" sldId="2147483749"/>
          </pc:sldLayoutMkLst>
        </pc:sldLayoutChg>
      </pc:sldMasterChg>
      <pc:sldMasterChg chg="add del addSldLayout delSldLayout">
        <pc:chgData name="Urba Awan" userId="e7e72c6e5edee820" providerId="Windows Live" clId="Web-{D5647D2C-E48A-41E4-85DF-D559A423E202}" dt="2021-06-15T15:19:40.379" v="17"/>
        <pc:sldMasterMkLst>
          <pc:docMk/>
          <pc:sldMasterMk cId="820421638" sldId="2147483763"/>
        </pc:sldMasterMkLst>
        <pc:sldLayoutChg chg="add del">
          <pc:chgData name="Urba Awan" userId="e7e72c6e5edee820" providerId="Windows Live" clId="Web-{D5647D2C-E48A-41E4-85DF-D559A423E202}" dt="2021-06-15T15:19:40.379" v="17"/>
          <pc:sldLayoutMkLst>
            <pc:docMk/>
            <pc:sldMasterMk cId="820421638" sldId="2147483763"/>
            <pc:sldLayoutMk cId="2845734403" sldId="2147483752"/>
          </pc:sldLayoutMkLst>
        </pc:sldLayoutChg>
        <pc:sldLayoutChg chg="add del">
          <pc:chgData name="Urba Awan" userId="e7e72c6e5edee820" providerId="Windows Live" clId="Web-{D5647D2C-E48A-41E4-85DF-D559A423E202}" dt="2021-06-15T15:19:40.379" v="17"/>
          <pc:sldLayoutMkLst>
            <pc:docMk/>
            <pc:sldMasterMk cId="820421638" sldId="2147483763"/>
            <pc:sldLayoutMk cId="219471672" sldId="2147483753"/>
          </pc:sldLayoutMkLst>
        </pc:sldLayoutChg>
        <pc:sldLayoutChg chg="add del">
          <pc:chgData name="Urba Awan" userId="e7e72c6e5edee820" providerId="Windows Live" clId="Web-{D5647D2C-E48A-41E4-85DF-D559A423E202}" dt="2021-06-15T15:19:40.379" v="17"/>
          <pc:sldLayoutMkLst>
            <pc:docMk/>
            <pc:sldMasterMk cId="820421638" sldId="2147483763"/>
            <pc:sldLayoutMk cId="3499039445" sldId="2147483754"/>
          </pc:sldLayoutMkLst>
        </pc:sldLayoutChg>
        <pc:sldLayoutChg chg="add del">
          <pc:chgData name="Urba Awan" userId="e7e72c6e5edee820" providerId="Windows Live" clId="Web-{D5647D2C-E48A-41E4-85DF-D559A423E202}" dt="2021-06-15T15:19:40.379" v="17"/>
          <pc:sldLayoutMkLst>
            <pc:docMk/>
            <pc:sldMasterMk cId="820421638" sldId="2147483763"/>
            <pc:sldLayoutMk cId="3167206000" sldId="2147483755"/>
          </pc:sldLayoutMkLst>
        </pc:sldLayoutChg>
        <pc:sldLayoutChg chg="add del">
          <pc:chgData name="Urba Awan" userId="e7e72c6e5edee820" providerId="Windows Live" clId="Web-{D5647D2C-E48A-41E4-85DF-D559A423E202}" dt="2021-06-15T15:19:40.379" v="17"/>
          <pc:sldLayoutMkLst>
            <pc:docMk/>
            <pc:sldMasterMk cId="820421638" sldId="2147483763"/>
            <pc:sldLayoutMk cId="2103025927" sldId="2147483756"/>
          </pc:sldLayoutMkLst>
        </pc:sldLayoutChg>
        <pc:sldLayoutChg chg="add del">
          <pc:chgData name="Urba Awan" userId="e7e72c6e5edee820" providerId="Windows Live" clId="Web-{D5647D2C-E48A-41E4-85DF-D559A423E202}" dt="2021-06-15T15:19:40.379" v="17"/>
          <pc:sldLayoutMkLst>
            <pc:docMk/>
            <pc:sldMasterMk cId="820421638" sldId="2147483763"/>
            <pc:sldLayoutMk cId="413969873" sldId="2147483757"/>
          </pc:sldLayoutMkLst>
        </pc:sldLayoutChg>
        <pc:sldLayoutChg chg="add del">
          <pc:chgData name="Urba Awan" userId="e7e72c6e5edee820" providerId="Windows Live" clId="Web-{D5647D2C-E48A-41E4-85DF-D559A423E202}" dt="2021-06-15T15:19:40.379" v="17"/>
          <pc:sldLayoutMkLst>
            <pc:docMk/>
            <pc:sldMasterMk cId="820421638" sldId="2147483763"/>
            <pc:sldLayoutMk cId="1861060824" sldId="2147483758"/>
          </pc:sldLayoutMkLst>
        </pc:sldLayoutChg>
        <pc:sldLayoutChg chg="add del">
          <pc:chgData name="Urba Awan" userId="e7e72c6e5edee820" providerId="Windows Live" clId="Web-{D5647D2C-E48A-41E4-85DF-D559A423E202}" dt="2021-06-15T15:19:40.379" v="17"/>
          <pc:sldLayoutMkLst>
            <pc:docMk/>
            <pc:sldMasterMk cId="820421638" sldId="2147483763"/>
            <pc:sldLayoutMk cId="642376345" sldId="2147483759"/>
          </pc:sldLayoutMkLst>
        </pc:sldLayoutChg>
        <pc:sldLayoutChg chg="add del">
          <pc:chgData name="Urba Awan" userId="e7e72c6e5edee820" providerId="Windows Live" clId="Web-{D5647D2C-E48A-41E4-85DF-D559A423E202}" dt="2021-06-15T15:19:40.379" v="17"/>
          <pc:sldLayoutMkLst>
            <pc:docMk/>
            <pc:sldMasterMk cId="820421638" sldId="2147483763"/>
            <pc:sldLayoutMk cId="2151563984" sldId="2147483760"/>
          </pc:sldLayoutMkLst>
        </pc:sldLayoutChg>
        <pc:sldLayoutChg chg="add del">
          <pc:chgData name="Urba Awan" userId="e7e72c6e5edee820" providerId="Windows Live" clId="Web-{D5647D2C-E48A-41E4-85DF-D559A423E202}" dt="2021-06-15T15:19:40.379" v="17"/>
          <pc:sldLayoutMkLst>
            <pc:docMk/>
            <pc:sldMasterMk cId="820421638" sldId="2147483763"/>
            <pc:sldLayoutMk cId="2347557977" sldId="2147483761"/>
          </pc:sldLayoutMkLst>
        </pc:sldLayoutChg>
        <pc:sldLayoutChg chg="add del">
          <pc:chgData name="Urba Awan" userId="e7e72c6e5edee820" providerId="Windows Live" clId="Web-{D5647D2C-E48A-41E4-85DF-D559A423E202}" dt="2021-06-15T15:19:40.379" v="17"/>
          <pc:sldLayoutMkLst>
            <pc:docMk/>
            <pc:sldMasterMk cId="820421638" sldId="2147483763"/>
            <pc:sldLayoutMk cId="758570896" sldId="2147483762"/>
          </pc:sldLayoutMkLst>
        </pc:sldLayoutChg>
      </pc:sldMasterChg>
    </pc:docChg>
  </pc:docChgLst>
  <pc:docChgLst>
    <pc:chgData name="Urba Awan" userId="e7e72c6e5edee820" providerId="Windows Live" clId="Web-{8E735848-F218-46DF-9836-2440247648BC}"/>
    <pc:docChg chg="addSld delSld modSld">
      <pc:chgData name="Urba Awan" userId="e7e72c6e5edee820" providerId="Windows Live" clId="Web-{8E735848-F218-46DF-9836-2440247648BC}" dt="2021-06-15T17:58:15.137" v="850" actId="20577"/>
      <pc:docMkLst>
        <pc:docMk/>
      </pc:docMkLst>
      <pc:sldChg chg="modSp">
        <pc:chgData name="Urba Awan" userId="e7e72c6e5edee820" providerId="Windows Live" clId="Web-{8E735848-F218-46DF-9836-2440247648BC}" dt="2021-06-15T17:49:33.031" v="718" actId="20577"/>
        <pc:sldMkLst>
          <pc:docMk/>
          <pc:sldMk cId="2526593619" sldId="256"/>
        </pc:sldMkLst>
        <pc:spChg chg="mod">
          <ac:chgData name="Urba Awan" userId="e7e72c6e5edee820" providerId="Windows Live" clId="Web-{8E735848-F218-46DF-9836-2440247648BC}" dt="2021-06-15T17:49:33.031" v="718" actId="20577"/>
          <ac:spMkLst>
            <pc:docMk/>
            <pc:sldMk cId="2526593619" sldId="256"/>
            <ac:spMk id="3" creationId="{00000000-0000-0000-0000-000000000000}"/>
          </ac:spMkLst>
        </pc:spChg>
      </pc:sldChg>
      <pc:sldChg chg="addSp modSp mod setBg">
        <pc:chgData name="Urba Awan" userId="e7e72c6e5edee820" providerId="Windows Live" clId="Web-{8E735848-F218-46DF-9836-2440247648BC}" dt="2021-06-15T16:21:19.788" v="33" actId="20577"/>
        <pc:sldMkLst>
          <pc:docMk/>
          <pc:sldMk cId="2148711736" sldId="262"/>
        </pc:sldMkLst>
        <pc:spChg chg="mod">
          <ac:chgData name="Urba Awan" userId="e7e72c6e5edee820" providerId="Windows Live" clId="Web-{8E735848-F218-46DF-9836-2440247648BC}" dt="2021-06-15T16:21:12.382" v="30" actId="20577"/>
          <ac:spMkLst>
            <pc:docMk/>
            <pc:sldMk cId="2148711736" sldId="262"/>
            <ac:spMk id="2" creationId="{EB6701A0-B7F9-478C-BDB7-D735EA7B52D4}"/>
          </ac:spMkLst>
        </pc:spChg>
        <pc:spChg chg="mod ord">
          <ac:chgData name="Urba Awan" userId="e7e72c6e5edee820" providerId="Windows Live" clId="Web-{8E735848-F218-46DF-9836-2440247648BC}" dt="2021-06-15T16:21:19.788" v="33" actId="20577"/>
          <ac:spMkLst>
            <pc:docMk/>
            <pc:sldMk cId="2148711736" sldId="262"/>
            <ac:spMk id="3" creationId="{126D9B7F-C0EA-424B-A1A2-202682D63356}"/>
          </ac:spMkLst>
        </pc:spChg>
        <pc:spChg chg="add mod">
          <ac:chgData name="Urba Awan" userId="e7e72c6e5edee820" providerId="Windows Live" clId="Web-{8E735848-F218-46DF-9836-2440247648BC}" dt="2021-06-15T16:20:45.147" v="23" actId="20577"/>
          <ac:spMkLst>
            <pc:docMk/>
            <pc:sldMk cId="2148711736" sldId="262"/>
            <ac:spMk id="5" creationId="{BFF65758-88D8-4751-9A18-755593673B9F}"/>
          </ac:spMkLst>
        </pc:spChg>
        <pc:picChg chg="add mod">
          <ac:chgData name="Urba Awan" userId="e7e72c6e5edee820" providerId="Windows Live" clId="Web-{8E735848-F218-46DF-9836-2440247648BC}" dt="2021-06-15T16:19:53.880" v="9"/>
          <ac:picMkLst>
            <pc:docMk/>
            <pc:sldMk cId="2148711736" sldId="262"/>
            <ac:picMk id="4" creationId="{844553C1-319D-45BA-8A81-08F1375E9205}"/>
          </ac:picMkLst>
        </pc:picChg>
      </pc:sldChg>
      <pc:sldChg chg="addSp modSp new mod setBg">
        <pc:chgData name="Urba Awan" userId="e7e72c6e5edee820" providerId="Windows Live" clId="Web-{8E735848-F218-46DF-9836-2440247648BC}" dt="2021-06-15T16:29:34.503" v="76" actId="1076"/>
        <pc:sldMkLst>
          <pc:docMk/>
          <pc:sldMk cId="2249778724" sldId="263"/>
        </pc:sldMkLst>
        <pc:spChg chg="mod">
          <ac:chgData name="Urba Awan" userId="e7e72c6e5edee820" providerId="Windows Live" clId="Web-{8E735848-F218-46DF-9836-2440247648BC}" dt="2021-06-15T16:24:29.683" v="63"/>
          <ac:spMkLst>
            <pc:docMk/>
            <pc:sldMk cId="2249778724" sldId="263"/>
            <ac:spMk id="2" creationId="{9D2F4F3A-847F-4242-98E1-519F313F28D2}"/>
          </ac:spMkLst>
        </pc:spChg>
        <pc:spChg chg="mod">
          <ac:chgData name="Urba Awan" userId="e7e72c6e5edee820" providerId="Windows Live" clId="Web-{8E735848-F218-46DF-9836-2440247648BC}" dt="2021-06-15T16:29:32.050" v="75" actId="20577"/>
          <ac:spMkLst>
            <pc:docMk/>
            <pc:sldMk cId="2249778724" sldId="263"/>
            <ac:spMk id="3" creationId="{A9A6F853-FC9E-4F4E-AD93-FE29C5A50E3E}"/>
          </ac:spMkLst>
        </pc:spChg>
        <pc:spChg chg="add">
          <ac:chgData name="Urba Awan" userId="e7e72c6e5edee820" providerId="Windows Live" clId="Web-{8E735848-F218-46DF-9836-2440247648BC}" dt="2021-06-15T16:24:29.683" v="63"/>
          <ac:spMkLst>
            <pc:docMk/>
            <pc:sldMk cId="2249778724" sldId="263"/>
            <ac:spMk id="9" creationId="{CBD94887-6A10-4F62-8EE1-B2BCFA1F380F}"/>
          </ac:spMkLst>
        </pc:spChg>
        <pc:picChg chg="add mod">
          <ac:chgData name="Urba Awan" userId="e7e72c6e5edee820" providerId="Windows Live" clId="Web-{8E735848-F218-46DF-9836-2440247648BC}" dt="2021-06-15T16:29:16.424" v="69" actId="14100"/>
          <ac:picMkLst>
            <pc:docMk/>
            <pc:sldMk cId="2249778724" sldId="263"/>
            <ac:picMk id="4" creationId="{39914552-4882-4114-B4E2-17C7FFA44309}"/>
          </ac:picMkLst>
        </pc:picChg>
        <pc:picChg chg="add">
          <ac:chgData name="Urba Awan" userId="e7e72c6e5edee820" providerId="Windows Live" clId="Web-{8E735848-F218-46DF-9836-2440247648BC}" dt="2021-06-15T16:24:29.683" v="63"/>
          <ac:picMkLst>
            <pc:docMk/>
            <pc:sldMk cId="2249778724" sldId="263"/>
            <ac:picMk id="5" creationId="{6D14AFF4-D830-48D5-A954-EB1621EF120C}"/>
          </ac:picMkLst>
        </pc:picChg>
        <pc:picChg chg="add mod">
          <ac:chgData name="Urba Awan" userId="e7e72c6e5edee820" providerId="Windows Live" clId="Web-{8E735848-F218-46DF-9836-2440247648BC}" dt="2021-06-15T16:29:34.503" v="76" actId="1076"/>
          <ac:picMkLst>
            <pc:docMk/>
            <pc:sldMk cId="2249778724" sldId="263"/>
            <ac:picMk id="6" creationId="{019FBE02-074B-4E03-A99F-3B898833CAE9}"/>
          </ac:picMkLst>
        </pc:picChg>
        <pc:picChg chg="add">
          <ac:chgData name="Urba Awan" userId="e7e72c6e5edee820" providerId="Windows Live" clId="Web-{8E735848-F218-46DF-9836-2440247648BC}" dt="2021-06-15T16:24:29.683" v="63"/>
          <ac:picMkLst>
            <pc:docMk/>
            <pc:sldMk cId="2249778724" sldId="263"/>
            <ac:picMk id="11" creationId="{A3D512BA-228A-4979-9312-ACD246E1099D}"/>
          </ac:picMkLst>
        </pc:picChg>
      </pc:sldChg>
      <pc:sldChg chg="addSp modSp new mod setBg">
        <pc:chgData name="Urba Awan" userId="e7e72c6e5edee820" providerId="Windows Live" clId="Web-{8E735848-F218-46DF-9836-2440247648BC}" dt="2021-06-15T16:52:38.425" v="206" actId="20577"/>
        <pc:sldMkLst>
          <pc:docMk/>
          <pc:sldMk cId="3287197985" sldId="264"/>
        </pc:sldMkLst>
        <pc:spChg chg="mod">
          <ac:chgData name="Urba Awan" userId="e7e72c6e5edee820" providerId="Windows Live" clId="Web-{8E735848-F218-46DF-9836-2440247648BC}" dt="2021-06-15T16:39:43.876" v="122"/>
          <ac:spMkLst>
            <pc:docMk/>
            <pc:sldMk cId="3287197985" sldId="264"/>
            <ac:spMk id="2" creationId="{23BF725F-372E-4D7C-8169-FF74949C1143}"/>
          </ac:spMkLst>
        </pc:spChg>
        <pc:spChg chg="mod">
          <ac:chgData name="Urba Awan" userId="e7e72c6e5edee820" providerId="Windows Live" clId="Web-{8E735848-F218-46DF-9836-2440247648BC}" dt="2021-06-15T16:52:38.425" v="206" actId="20577"/>
          <ac:spMkLst>
            <pc:docMk/>
            <pc:sldMk cId="3287197985" sldId="264"/>
            <ac:spMk id="3" creationId="{817DB621-D180-4CAF-A56D-10C679C48CAA}"/>
          </ac:spMkLst>
        </pc:spChg>
        <pc:spChg chg="add mod">
          <ac:chgData name="Urba Awan" userId="e7e72c6e5edee820" providerId="Windows Live" clId="Web-{8E735848-F218-46DF-9836-2440247648BC}" dt="2021-06-15T16:41:35.191" v="160" actId="20577"/>
          <ac:spMkLst>
            <pc:docMk/>
            <pc:sldMk cId="3287197985" sldId="264"/>
            <ac:spMk id="5" creationId="{F17F8D77-D33B-415B-951B-2458F1EFB3E9}"/>
          </ac:spMkLst>
        </pc:spChg>
        <pc:spChg chg="add mod">
          <ac:chgData name="Urba Awan" userId="e7e72c6e5edee820" providerId="Windows Live" clId="Web-{8E735848-F218-46DF-9836-2440247648BC}" dt="2021-06-15T16:42:52.662" v="167" actId="14100"/>
          <ac:spMkLst>
            <pc:docMk/>
            <pc:sldMk cId="3287197985" sldId="264"/>
            <ac:spMk id="6" creationId="{35B820BB-D519-4899-9FBD-AA2DA2D81EF1}"/>
          </ac:spMkLst>
        </pc:spChg>
        <pc:picChg chg="add mod">
          <ac:chgData name="Urba Awan" userId="e7e72c6e5edee820" providerId="Windows Live" clId="Web-{8E735848-F218-46DF-9836-2440247648BC}" dt="2021-06-15T16:40:51.268" v="142" actId="1076"/>
          <ac:picMkLst>
            <pc:docMk/>
            <pc:sldMk cId="3287197985" sldId="264"/>
            <ac:picMk id="4" creationId="{0ABB76C8-2A49-4D83-A70F-8CEB9739678E}"/>
          </ac:picMkLst>
        </pc:picChg>
        <pc:picChg chg="add mod">
          <ac:chgData name="Urba Awan" userId="e7e72c6e5edee820" providerId="Windows Live" clId="Web-{8E735848-F218-46DF-9836-2440247648BC}" dt="2021-06-15T16:42:38.068" v="166" actId="1076"/>
          <ac:picMkLst>
            <pc:docMk/>
            <pc:sldMk cId="3287197985" sldId="264"/>
            <ac:picMk id="7" creationId="{41238025-DFF9-4550-B2EC-0B7BB8169913}"/>
          </ac:picMkLst>
        </pc:picChg>
      </pc:sldChg>
      <pc:sldChg chg="addSp modSp new mod setBg">
        <pc:chgData name="Urba Awan" userId="e7e72c6e5edee820" providerId="Windows Live" clId="Web-{8E735848-F218-46DF-9836-2440247648BC}" dt="2021-06-15T16:50:45.844" v="204" actId="1076"/>
        <pc:sldMkLst>
          <pc:docMk/>
          <pc:sldMk cId="3726589453" sldId="265"/>
        </pc:sldMkLst>
        <pc:spChg chg="mod">
          <ac:chgData name="Urba Awan" userId="e7e72c6e5edee820" providerId="Windows Live" clId="Web-{8E735848-F218-46DF-9836-2440247648BC}" dt="2021-06-15T16:46:09.901" v="175"/>
          <ac:spMkLst>
            <pc:docMk/>
            <pc:sldMk cId="3726589453" sldId="265"/>
            <ac:spMk id="2" creationId="{6AD89719-3651-4389-AABD-45581D0DBA4F}"/>
          </ac:spMkLst>
        </pc:spChg>
        <pc:spChg chg="mod">
          <ac:chgData name="Urba Awan" userId="e7e72c6e5edee820" providerId="Windows Live" clId="Web-{8E735848-F218-46DF-9836-2440247648BC}" dt="2021-06-15T16:50:31.922" v="199" actId="20577"/>
          <ac:spMkLst>
            <pc:docMk/>
            <pc:sldMk cId="3726589453" sldId="265"/>
            <ac:spMk id="3" creationId="{5D9D6100-395F-4708-8B2B-D9F031E0A0BF}"/>
          </ac:spMkLst>
        </pc:spChg>
        <pc:spChg chg="add">
          <ac:chgData name="Urba Awan" userId="e7e72c6e5edee820" providerId="Windows Live" clId="Web-{8E735848-F218-46DF-9836-2440247648BC}" dt="2021-06-15T16:46:09.901" v="175"/>
          <ac:spMkLst>
            <pc:docMk/>
            <pc:sldMk cId="3726589453" sldId="265"/>
            <ac:spMk id="9" creationId="{CBD94887-6A10-4F62-8EE1-B2BCFA1F380F}"/>
          </ac:spMkLst>
        </pc:spChg>
        <pc:picChg chg="add mod">
          <ac:chgData name="Urba Awan" userId="e7e72c6e5edee820" providerId="Windows Live" clId="Web-{8E735848-F218-46DF-9836-2440247648BC}" dt="2021-06-15T16:50:10.297" v="191" actId="1076"/>
          <ac:picMkLst>
            <pc:docMk/>
            <pc:sldMk cId="3726589453" sldId="265"/>
            <ac:picMk id="4" creationId="{05EC386A-7120-43EA-B1C5-A624A616DA49}"/>
          </ac:picMkLst>
        </pc:picChg>
        <pc:picChg chg="add">
          <ac:chgData name="Urba Awan" userId="e7e72c6e5edee820" providerId="Windows Live" clId="Web-{8E735848-F218-46DF-9836-2440247648BC}" dt="2021-06-15T16:46:09.901" v="175"/>
          <ac:picMkLst>
            <pc:docMk/>
            <pc:sldMk cId="3726589453" sldId="265"/>
            <ac:picMk id="5" creationId="{7C648A4A-B194-466B-996A-700400CC7623}"/>
          </ac:picMkLst>
        </pc:picChg>
        <pc:picChg chg="add mod">
          <ac:chgData name="Urba Awan" userId="e7e72c6e5edee820" providerId="Windows Live" clId="Web-{8E735848-F218-46DF-9836-2440247648BC}" dt="2021-06-15T16:50:45.844" v="204" actId="1076"/>
          <ac:picMkLst>
            <pc:docMk/>
            <pc:sldMk cId="3726589453" sldId="265"/>
            <ac:picMk id="6" creationId="{1B30089C-70BC-44B6-931E-60E77596F290}"/>
          </ac:picMkLst>
        </pc:picChg>
        <pc:picChg chg="add">
          <ac:chgData name="Urba Awan" userId="e7e72c6e5edee820" providerId="Windows Live" clId="Web-{8E735848-F218-46DF-9836-2440247648BC}" dt="2021-06-15T16:46:09.901" v="175"/>
          <ac:picMkLst>
            <pc:docMk/>
            <pc:sldMk cId="3726589453" sldId="265"/>
            <ac:picMk id="11" creationId="{A3D512BA-228A-4979-9312-ACD246E1099D}"/>
          </ac:picMkLst>
        </pc:picChg>
      </pc:sldChg>
      <pc:sldChg chg="addSp modSp new">
        <pc:chgData name="Urba Awan" userId="e7e72c6e5edee820" providerId="Windows Live" clId="Web-{8E735848-F218-46DF-9836-2440247648BC}" dt="2021-06-15T16:59:48.326" v="236" actId="14100"/>
        <pc:sldMkLst>
          <pc:docMk/>
          <pc:sldMk cId="123978146" sldId="266"/>
        </pc:sldMkLst>
        <pc:spChg chg="mod">
          <ac:chgData name="Urba Awan" userId="e7e72c6e5edee820" providerId="Windows Live" clId="Web-{8E735848-F218-46DF-9836-2440247648BC}" dt="2021-06-15T16:53:52.739" v="211" actId="20577"/>
          <ac:spMkLst>
            <pc:docMk/>
            <pc:sldMk cId="123978146" sldId="266"/>
            <ac:spMk id="2" creationId="{587D75B0-CEB3-4BC3-8EE0-67BC3AE34197}"/>
          </ac:spMkLst>
        </pc:spChg>
        <pc:spChg chg="mod">
          <ac:chgData name="Urba Awan" userId="e7e72c6e5edee820" providerId="Windows Live" clId="Web-{8E735848-F218-46DF-9836-2440247648BC}" dt="2021-06-15T16:59:31.169" v="233" actId="20577"/>
          <ac:spMkLst>
            <pc:docMk/>
            <pc:sldMk cId="123978146" sldId="266"/>
            <ac:spMk id="3" creationId="{DC8186F0-B748-482C-98B5-B975B1EE9570}"/>
          </ac:spMkLst>
        </pc:spChg>
        <pc:picChg chg="add mod">
          <ac:chgData name="Urba Awan" userId="e7e72c6e5edee820" providerId="Windows Live" clId="Web-{8E735848-F218-46DF-9836-2440247648BC}" dt="2021-06-15T16:58:41.199" v="226" actId="14100"/>
          <ac:picMkLst>
            <pc:docMk/>
            <pc:sldMk cId="123978146" sldId="266"/>
            <ac:picMk id="4" creationId="{B66F54E3-79F5-4323-9A60-4681DDB6453D}"/>
          </ac:picMkLst>
        </pc:picChg>
        <pc:picChg chg="add mod">
          <ac:chgData name="Urba Awan" userId="e7e72c6e5edee820" providerId="Windows Live" clId="Web-{8E735848-F218-46DF-9836-2440247648BC}" dt="2021-06-15T16:59:48.326" v="236" actId="14100"/>
          <ac:picMkLst>
            <pc:docMk/>
            <pc:sldMk cId="123978146" sldId="266"/>
            <ac:picMk id="5" creationId="{D54ECFB6-CF69-4DCB-8C7E-14C563B6AF07}"/>
          </ac:picMkLst>
        </pc:picChg>
      </pc:sldChg>
      <pc:sldChg chg="addSp delSp modSp new mod setBg">
        <pc:chgData name="Urba Awan" userId="e7e72c6e5edee820" providerId="Windows Live" clId="Web-{8E735848-F218-46DF-9836-2440247648BC}" dt="2021-06-15T17:17:42.718" v="400" actId="20577"/>
        <pc:sldMkLst>
          <pc:docMk/>
          <pc:sldMk cId="1675139314" sldId="267"/>
        </pc:sldMkLst>
        <pc:spChg chg="mod">
          <ac:chgData name="Urba Awan" userId="e7e72c6e5edee820" providerId="Windows Live" clId="Web-{8E735848-F218-46DF-9836-2440247648BC}" dt="2021-06-15T17:09:26.409" v="329"/>
          <ac:spMkLst>
            <pc:docMk/>
            <pc:sldMk cId="1675139314" sldId="267"/>
            <ac:spMk id="2" creationId="{12273710-F800-4C0D-BCB3-AC27F3634424}"/>
          </ac:spMkLst>
        </pc:spChg>
        <pc:spChg chg="mod ord">
          <ac:chgData name="Urba Awan" userId="e7e72c6e5edee820" providerId="Windows Live" clId="Web-{8E735848-F218-46DF-9836-2440247648BC}" dt="2021-06-15T17:17:42.718" v="400" actId="20577"/>
          <ac:spMkLst>
            <pc:docMk/>
            <pc:sldMk cId="1675139314" sldId="267"/>
            <ac:spMk id="3" creationId="{9E736241-8E4B-491F-9B76-37E4E668CAC8}"/>
          </ac:spMkLst>
        </pc:spChg>
        <pc:spChg chg="add mod">
          <ac:chgData name="Urba Awan" userId="e7e72c6e5edee820" providerId="Windows Live" clId="Web-{8E735848-F218-46DF-9836-2440247648BC}" dt="2021-06-15T17:09:56.253" v="334" actId="20577"/>
          <ac:spMkLst>
            <pc:docMk/>
            <pc:sldMk cId="1675139314" sldId="267"/>
            <ac:spMk id="6" creationId="{6BB8EA2D-3B38-422C-BC10-2F1CA6EA9BC2}"/>
          </ac:spMkLst>
        </pc:spChg>
        <pc:spChg chg="add mod">
          <ac:chgData name="Urba Awan" userId="e7e72c6e5edee820" providerId="Windows Live" clId="Web-{8E735848-F218-46DF-9836-2440247648BC}" dt="2021-06-15T17:10:46.130" v="345" actId="20577"/>
          <ac:spMkLst>
            <pc:docMk/>
            <pc:sldMk cId="1675139314" sldId="267"/>
            <ac:spMk id="7" creationId="{FD69C376-59A2-4CC5-9AE6-75AAD3716934}"/>
          </ac:spMkLst>
        </pc:spChg>
        <pc:spChg chg="add del">
          <ac:chgData name="Urba Awan" userId="e7e72c6e5edee820" providerId="Windows Live" clId="Web-{8E735848-F218-46DF-9836-2440247648BC}" dt="2021-06-15T17:08:18.923" v="325"/>
          <ac:spMkLst>
            <pc:docMk/>
            <pc:sldMk cId="1675139314" sldId="267"/>
            <ac:spMk id="8" creationId="{31B91E48-F1DD-43C1-91B1-CEB8F394A8E0}"/>
          </ac:spMkLst>
        </pc:spChg>
        <pc:spChg chg="add del">
          <ac:chgData name="Urba Awan" userId="e7e72c6e5edee820" providerId="Windows Live" clId="Web-{8E735848-F218-46DF-9836-2440247648BC}" dt="2021-06-15T17:08:13.204" v="324"/>
          <ac:spMkLst>
            <pc:docMk/>
            <pc:sldMk cId="1675139314" sldId="267"/>
            <ac:spMk id="9" creationId="{04A62EEE-FAF0-4931-8B25-DFF1641363AB}"/>
          </ac:spMkLst>
        </pc:spChg>
        <pc:spChg chg="add del">
          <ac:chgData name="Urba Awan" userId="e7e72c6e5edee820" providerId="Windows Live" clId="Web-{8E735848-F218-46DF-9836-2440247648BC}" dt="2021-06-15T17:09:26.409" v="329"/>
          <ac:spMkLst>
            <pc:docMk/>
            <pc:sldMk cId="1675139314" sldId="267"/>
            <ac:spMk id="10" creationId="{0FE40413-DAD3-4AA7-ACB7-7990057D96B2}"/>
          </ac:spMkLst>
        </pc:spChg>
        <pc:spChg chg="add del">
          <ac:chgData name="Urba Awan" userId="e7e72c6e5edee820" providerId="Windows Live" clId="Web-{8E735848-F218-46DF-9836-2440247648BC}" dt="2021-06-15T17:09:26.409" v="329"/>
          <ac:spMkLst>
            <pc:docMk/>
            <pc:sldMk cId="1675139314" sldId="267"/>
            <ac:spMk id="12" creationId="{BA6D4FFB-0720-4309-929E-0CCD2E560BF8}"/>
          </ac:spMkLst>
        </pc:spChg>
        <pc:picChg chg="add mod ord">
          <ac:chgData name="Urba Awan" userId="e7e72c6e5edee820" providerId="Windows Live" clId="Web-{8E735848-F218-46DF-9836-2440247648BC}" dt="2021-06-15T17:10:02.957" v="336" actId="1076"/>
          <ac:picMkLst>
            <pc:docMk/>
            <pc:sldMk cId="1675139314" sldId="267"/>
            <ac:picMk id="4" creationId="{8653637F-904D-4DF0-992E-DBB059CB8C14}"/>
          </ac:picMkLst>
        </pc:picChg>
        <pc:picChg chg="add mod">
          <ac:chgData name="Urba Awan" userId="e7e72c6e5edee820" providerId="Windows Live" clId="Web-{8E735848-F218-46DF-9836-2440247648BC}" dt="2021-06-15T17:10:51.536" v="347" actId="1076"/>
          <ac:picMkLst>
            <pc:docMk/>
            <pc:sldMk cId="1675139314" sldId="267"/>
            <ac:picMk id="5" creationId="{EBAFE290-4241-44A8-9195-177563F4EED7}"/>
          </ac:picMkLst>
        </pc:picChg>
      </pc:sldChg>
      <pc:sldChg chg="addSp modSp new">
        <pc:chgData name="Urba Awan" userId="e7e72c6e5edee820" providerId="Windows Live" clId="Web-{8E735848-F218-46DF-9836-2440247648BC}" dt="2021-06-15T17:16:40.889" v="396" actId="1076"/>
        <pc:sldMkLst>
          <pc:docMk/>
          <pc:sldMk cId="406391954" sldId="268"/>
        </pc:sldMkLst>
        <pc:spChg chg="mod">
          <ac:chgData name="Urba Awan" userId="e7e72c6e5edee820" providerId="Windows Live" clId="Web-{8E735848-F218-46DF-9836-2440247648BC}" dt="2021-06-15T17:12:34.523" v="351" actId="20577"/>
          <ac:spMkLst>
            <pc:docMk/>
            <pc:sldMk cId="406391954" sldId="268"/>
            <ac:spMk id="2" creationId="{7EEF1919-87BB-4EAB-9444-0BBE30C35F7D}"/>
          </ac:spMkLst>
        </pc:spChg>
        <pc:spChg chg="mod">
          <ac:chgData name="Urba Awan" userId="e7e72c6e5edee820" providerId="Windows Live" clId="Web-{8E735848-F218-46DF-9836-2440247648BC}" dt="2021-06-15T17:16:33.639" v="392" actId="20577"/>
          <ac:spMkLst>
            <pc:docMk/>
            <pc:sldMk cId="406391954" sldId="268"/>
            <ac:spMk id="3" creationId="{4562F34B-C5FC-43A6-90F0-3B068BAB21E7}"/>
          </ac:spMkLst>
        </pc:spChg>
        <pc:picChg chg="add mod">
          <ac:chgData name="Urba Awan" userId="e7e72c6e5edee820" providerId="Windows Live" clId="Web-{8E735848-F218-46DF-9836-2440247648BC}" dt="2021-06-15T17:16:09.450" v="377" actId="1076"/>
          <ac:picMkLst>
            <pc:docMk/>
            <pc:sldMk cId="406391954" sldId="268"/>
            <ac:picMk id="4" creationId="{70386D4E-8AE5-4D28-96E2-307E20B5BDA8}"/>
          </ac:picMkLst>
        </pc:picChg>
        <pc:picChg chg="add mod">
          <ac:chgData name="Urba Awan" userId="e7e72c6e5edee820" providerId="Windows Live" clId="Web-{8E735848-F218-46DF-9836-2440247648BC}" dt="2021-06-15T17:16:40.889" v="396" actId="1076"/>
          <ac:picMkLst>
            <pc:docMk/>
            <pc:sldMk cId="406391954" sldId="268"/>
            <ac:picMk id="5" creationId="{AA0AE642-B9C8-4F11-84CA-1C1A7D8B9A7A}"/>
          </ac:picMkLst>
        </pc:picChg>
      </pc:sldChg>
      <pc:sldChg chg="addSp delSp modSp new">
        <pc:chgData name="Urba Awan" userId="e7e72c6e5edee820" providerId="Windows Live" clId="Web-{8E735848-F218-46DF-9836-2440247648BC}" dt="2021-06-15T17:21:20.458" v="436" actId="1076"/>
        <pc:sldMkLst>
          <pc:docMk/>
          <pc:sldMk cId="1432275466" sldId="269"/>
        </pc:sldMkLst>
        <pc:spChg chg="mod">
          <ac:chgData name="Urba Awan" userId="e7e72c6e5edee820" providerId="Windows Live" clId="Web-{8E735848-F218-46DF-9836-2440247648BC}" dt="2021-06-15T17:18:13.297" v="405" actId="20577"/>
          <ac:spMkLst>
            <pc:docMk/>
            <pc:sldMk cId="1432275466" sldId="269"/>
            <ac:spMk id="2" creationId="{0DF495D1-FFD8-47E0-8E55-692F71F78023}"/>
          </ac:spMkLst>
        </pc:spChg>
        <pc:spChg chg="mod">
          <ac:chgData name="Urba Awan" userId="e7e72c6e5edee820" providerId="Windows Live" clId="Web-{8E735848-F218-46DF-9836-2440247648BC}" dt="2021-06-15T17:20:17.925" v="425" actId="20577"/>
          <ac:spMkLst>
            <pc:docMk/>
            <pc:sldMk cId="1432275466" sldId="269"/>
            <ac:spMk id="3" creationId="{90A729E2-7543-4262-BF8B-2FB344E47C6B}"/>
          </ac:spMkLst>
        </pc:spChg>
        <pc:picChg chg="add mod">
          <ac:chgData name="Urba Awan" userId="e7e72c6e5edee820" providerId="Windows Live" clId="Web-{8E735848-F218-46DF-9836-2440247648BC}" dt="2021-06-15T17:20:28.285" v="430" actId="1076"/>
          <ac:picMkLst>
            <pc:docMk/>
            <pc:sldMk cId="1432275466" sldId="269"/>
            <ac:picMk id="4" creationId="{77D96ACF-F42D-4768-8037-87E467767A2C}"/>
          </ac:picMkLst>
        </pc:picChg>
        <pc:picChg chg="add del mod">
          <ac:chgData name="Urba Awan" userId="e7e72c6e5edee820" providerId="Windows Live" clId="Web-{8E735848-F218-46DF-9836-2440247648BC}" dt="2021-06-15T17:21:01.488" v="432"/>
          <ac:picMkLst>
            <pc:docMk/>
            <pc:sldMk cId="1432275466" sldId="269"/>
            <ac:picMk id="5" creationId="{EB0BB9DB-A02B-4BEC-84D3-534D6CE10287}"/>
          </ac:picMkLst>
        </pc:picChg>
        <pc:picChg chg="add mod">
          <ac:chgData name="Urba Awan" userId="e7e72c6e5edee820" providerId="Windows Live" clId="Web-{8E735848-F218-46DF-9836-2440247648BC}" dt="2021-06-15T17:21:20.458" v="436" actId="1076"/>
          <ac:picMkLst>
            <pc:docMk/>
            <pc:sldMk cId="1432275466" sldId="269"/>
            <ac:picMk id="6" creationId="{D820B123-22F2-46FD-ACC0-B7CDFD1F003D}"/>
          </ac:picMkLst>
        </pc:picChg>
      </pc:sldChg>
      <pc:sldChg chg="addSp modSp new mod setBg">
        <pc:chgData name="Urba Awan" userId="e7e72c6e5edee820" providerId="Windows Live" clId="Web-{8E735848-F218-46DF-9836-2440247648BC}" dt="2021-06-15T17:28:43.624" v="521" actId="20577"/>
        <pc:sldMkLst>
          <pc:docMk/>
          <pc:sldMk cId="11051161" sldId="270"/>
        </pc:sldMkLst>
        <pc:spChg chg="mod">
          <ac:chgData name="Urba Awan" userId="e7e72c6e5edee820" providerId="Windows Live" clId="Web-{8E735848-F218-46DF-9836-2440247648BC}" dt="2021-06-15T17:26:38.840" v="474"/>
          <ac:spMkLst>
            <pc:docMk/>
            <pc:sldMk cId="11051161" sldId="270"/>
            <ac:spMk id="2" creationId="{586260AA-DF37-45F9-B27F-E06AFB758659}"/>
          </ac:spMkLst>
        </pc:spChg>
        <pc:spChg chg="mod ord">
          <ac:chgData name="Urba Awan" userId="e7e72c6e5edee820" providerId="Windows Live" clId="Web-{8E735848-F218-46DF-9836-2440247648BC}" dt="2021-06-15T17:28:43.624" v="521" actId="20577"/>
          <ac:spMkLst>
            <pc:docMk/>
            <pc:sldMk cId="11051161" sldId="270"/>
            <ac:spMk id="3" creationId="{8DD4AEA9-8144-4DF6-B88A-F391129E6AE4}"/>
          </ac:spMkLst>
        </pc:spChg>
        <pc:spChg chg="add mod">
          <ac:chgData name="Urba Awan" userId="e7e72c6e5edee820" providerId="Windows Live" clId="Web-{8E735848-F218-46DF-9836-2440247648BC}" dt="2021-06-15T17:28:27.170" v="516" actId="20577"/>
          <ac:spMkLst>
            <pc:docMk/>
            <pc:sldMk cId="11051161" sldId="270"/>
            <ac:spMk id="6" creationId="{CDAC067F-1CA0-40BC-8F75-2D35326AD585}"/>
          </ac:spMkLst>
        </pc:spChg>
        <pc:spChg chg="add mod">
          <ac:chgData name="Urba Awan" userId="e7e72c6e5edee820" providerId="Windows Live" clId="Web-{8E735848-F218-46DF-9836-2440247648BC}" dt="2021-06-15T17:28:36.014" v="520" actId="20577"/>
          <ac:spMkLst>
            <pc:docMk/>
            <pc:sldMk cId="11051161" sldId="270"/>
            <ac:spMk id="7" creationId="{F2B4076E-E703-4FB8-916C-39B1885358AD}"/>
          </ac:spMkLst>
        </pc:spChg>
        <pc:picChg chg="add mod ord">
          <ac:chgData name="Urba Awan" userId="e7e72c6e5edee820" providerId="Windows Live" clId="Web-{8E735848-F218-46DF-9836-2440247648BC}" dt="2021-06-15T17:26:50.371" v="479" actId="1076"/>
          <ac:picMkLst>
            <pc:docMk/>
            <pc:sldMk cId="11051161" sldId="270"/>
            <ac:picMk id="4" creationId="{52CBC017-FA2A-4E76-999B-5526F8FD12C9}"/>
          </ac:picMkLst>
        </pc:picChg>
        <pc:picChg chg="add mod">
          <ac:chgData name="Urba Awan" userId="e7e72c6e5edee820" providerId="Windows Live" clId="Web-{8E735848-F218-46DF-9836-2440247648BC}" dt="2021-06-15T17:28:27.561" v="517" actId="1076"/>
          <ac:picMkLst>
            <pc:docMk/>
            <pc:sldMk cId="11051161" sldId="270"/>
            <ac:picMk id="5" creationId="{221FBEF5-0EEC-4B23-AD35-43A033C47568}"/>
          </ac:picMkLst>
        </pc:picChg>
      </pc:sldChg>
      <pc:sldChg chg="addSp modSp new mod setBg">
        <pc:chgData name="Urba Awan" userId="e7e72c6e5edee820" providerId="Windows Live" clId="Web-{8E735848-F218-46DF-9836-2440247648BC}" dt="2021-06-15T17:34:20.772" v="572" actId="1076"/>
        <pc:sldMkLst>
          <pc:docMk/>
          <pc:sldMk cId="2227824098" sldId="271"/>
        </pc:sldMkLst>
        <pc:spChg chg="mod">
          <ac:chgData name="Urba Awan" userId="e7e72c6e5edee820" providerId="Windows Live" clId="Web-{8E735848-F218-46DF-9836-2440247648BC}" dt="2021-06-15T17:30:14.157" v="542"/>
          <ac:spMkLst>
            <pc:docMk/>
            <pc:sldMk cId="2227824098" sldId="271"/>
            <ac:spMk id="2" creationId="{D8377EC0-6A81-403D-AFD1-F0AC297A7D9C}"/>
          </ac:spMkLst>
        </pc:spChg>
        <pc:spChg chg="mod">
          <ac:chgData name="Urba Awan" userId="e7e72c6e5edee820" providerId="Windows Live" clId="Web-{8E735848-F218-46DF-9836-2440247648BC}" dt="2021-06-15T17:33:21.365" v="561" actId="20577"/>
          <ac:spMkLst>
            <pc:docMk/>
            <pc:sldMk cId="2227824098" sldId="271"/>
            <ac:spMk id="3" creationId="{06491FFA-14FF-4A11-B2A0-82A575ADB0B7}"/>
          </ac:spMkLst>
        </pc:spChg>
        <pc:spChg chg="add">
          <ac:chgData name="Urba Awan" userId="e7e72c6e5edee820" providerId="Windows Live" clId="Web-{8E735848-F218-46DF-9836-2440247648BC}" dt="2021-06-15T17:30:14.157" v="542"/>
          <ac:spMkLst>
            <pc:docMk/>
            <pc:sldMk cId="2227824098" sldId="271"/>
            <ac:spMk id="9" creationId="{CBD94887-6A10-4F62-8EE1-B2BCFA1F380F}"/>
          </ac:spMkLst>
        </pc:spChg>
        <pc:picChg chg="add mod">
          <ac:chgData name="Urba Awan" userId="e7e72c6e5edee820" providerId="Windows Live" clId="Web-{8E735848-F218-46DF-9836-2440247648BC}" dt="2021-06-15T17:34:13.694" v="570" actId="1076"/>
          <ac:picMkLst>
            <pc:docMk/>
            <pc:sldMk cId="2227824098" sldId="271"/>
            <ac:picMk id="4" creationId="{0A2BEE9F-27ED-46E8-8AA5-D025111BBB17}"/>
          </ac:picMkLst>
        </pc:picChg>
        <pc:picChg chg="add mod">
          <ac:chgData name="Urba Awan" userId="e7e72c6e5edee820" providerId="Windows Live" clId="Web-{8E735848-F218-46DF-9836-2440247648BC}" dt="2021-06-15T17:32:14.191" v="554" actId="1076"/>
          <ac:picMkLst>
            <pc:docMk/>
            <pc:sldMk cId="2227824098" sldId="271"/>
            <ac:picMk id="5" creationId="{8B6BF587-5F6F-4D5C-A47F-14CCB647CF59}"/>
          </ac:picMkLst>
        </pc:picChg>
        <pc:picChg chg="add mod">
          <ac:chgData name="Urba Awan" userId="e7e72c6e5edee820" providerId="Windows Live" clId="Web-{8E735848-F218-46DF-9836-2440247648BC}" dt="2021-06-15T17:34:20.772" v="572" actId="1076"/>
          <ac:picMkLst>
            <pc:docMk/>
            <pc:sldMk cId="2227824098" sldId="271"/>
            <ac:picMk id="6" creationId="{5DC80A3F-082A-4F80-A03C-F0D5A093F5C9}"/>
          </ac:picMkLst>
        </pc:picChg>
        <pc:picChg chg="add">
          <ac:chgData name="Urba Awan" userId="e7e72c6e5edee820" providerId="Windows Live" clId="Web-{8E735848-F218-46DF-9836-2440247648BC}" dt="2021-06-15T17:30:14.157" v="542"/>
          <ac:picMkLst>
            <pc:docMk/>
            <pc:sldMk cId="2227824098" sldId="271"/>
            <ac:picMk id="11" creationId="{A3D512BA-228A-4979-9312-ACD246E1099D}"/>
          </ac:picMkLst>
        </pc:picChg>
      </pc:sldChg>
      <pc:sldChg chg="addSp delSp modSp new del mod setBg setClrOvrMap">
        <pc:chgData name="Urba Awan" userId="e7e72c6e5edee820" providerId="Windows Live" clId="Web-{8E735848-F218-46DF-9836-2440247648BC}" dt="2021-06-15T17:43:46.632" v="591"/>
        <pc:sldMkLst>
          <pc:docMk/>
          <pc:sldMk cId="716893491" sldId="272"/>
        </pc:sldMkLst>
        <pc:spChg chg="mod">
          <ac:chgData name="Urba Awan" userId="e7e72c6e5edee820" providerId="Windows Live" clId="Web-{8E735848-F218-46DF-9836-2440247648BC}" dt="2021-06-15T17:43:31.023" v="590"/>
          <ac:spMkLst>
            <pc:docMk/>
            <pc:sldMk cId="716893491" sldId="272"/>
            <ac:spMk id="2" creationId="{6919C1E5-D76C-4DA0-B43B-00715709CBB1}"/>
          </ac:spMkLst>
        </pc:spChg>
        <pc:spChg chg="mod">
          <ac:chgData name="Urba Awan" userId="e7e72c6e5edee820" providerId="Windows Live" clId="Web-{8E735848-F218-46DF-9836-2440247648BC}" dt="2021-06-15T17:43:31.023" v="590"/>
          <ac:spMkLst>
            <pc:docMk/>
            <pc:sldMk cId="716893491" sldId="272"/>
            <ac:spMk id="3" creationId="{3E64B795-6CBB-4A39-AFBF-9D98955DA651}"/>
          </ac:spMkLst>
        </pc:spChg>
        <pc:spChg chg="add del">
          <ac:chgData name="Urba Awan" userId="e7e72c6e5edee820" providerId="Windows Live" clId="Web-{8E735848-F218-46DF-9836-2440247648BC}" dt="2021-06-15T17:43:30.991" v="589"/>
          <ac:spMkLst>
            <pc:docMk/>
            <pc:sldMk cId="716893491" sldId="272"/>
            <ac:spMk id="7" creationId="{8B2A8B43-E288-418B-8561-C979F7B9CC4B}"/>
          </ac:spMkLst>
        </pc:spChg>
        <pc:spChg chg="add del">
          <ac:chgData name="Urba Awan" userId="e7e72c6e5edee820" providerId="Windows Live" clId="Web-{8E735848-F218-46DF-9836-2440247648BC}" dt="2021-06-15T17:43:26.866" v="587"/>
          <ac:spMkLst>
            <pc:docMk/>
            <pc:sldMk cId="716893491" sldId="272"/>
            <ac:spMk id="8" creationId="{54309F57-B331-41A7-9154-15EC2AF45A60}"/>
          </ac:spMkLst>
        </pc:spChg>
        <pc:spChg chg="add">
          <ac:chgData name="Urba Awan" userId="e7e72c6e5edee820" providerId="Windows Live" clId="Web-{8E735848-F218-46DF-9836-2440247648BC}" dt="2021-06-15T17:43:31.023" v="590"/>
          <ac:spMkLst>
            <pc:docMk/>
            <pc:sldMk cId="716893491" sldId="272"/>
            <ac:spMk id="9" creationId="{54309F57-B331-41A7-9154-15EC2AF45A60}"/>
          </ac:spMkLst>
        </pc:spChg>
        <pc:spChg chg="add del">
          <ac:chgData name="Urba Awan" userId="e7e72c6e5edee820" providerId="Windows Live" clId="Web-{8E735848-F218-46DF-9836-2440247648BC}" dt="2021-06-15T17:43:30.991" v="589"/>
          <ac:spMkLst>
            <pc:docMk/>
            <pc:sldMk cId="716893491" sldId="272"/>
            <ac:spMk id="12" creationId="{F40D237A-4D9F-42DC-BAEB-E07EDD74BE26}"/>
          </ac:spMkLst>
        </pc:spChg>
        <pc:picChg chg="add">
          <ac:chgData name="Urba Awan" userId="e7e72c6e5edee820" providerId="Windows Live" clId="Web-{8E735848-F218-46DF-9836-2440247648BC}" dt="2021-06-15T17:39:27.373" v="582"/>
          <ac:picMkLst>
            <pc:docMk/>
            <pc:sldMk cId="716893491" sldId="272"/>
            <ac:picMk id="5" creationId="{E30C9733-2CA2-4C3E-9271-A785A8039361}"/>
          </ac:picMkLst>
        </pc:picChg>
        <pc:picChg chg="add del">
          <ac:chgData name="Urba Awan" userId="e7e72c6e5edee820" providerId="Windows Live" clId="Web-{8E735848-F218-46DF-9836-2440247648BC}" dt="2021-06-15T17:43:30.991" v="589"/>
          <ac:picMkLst>
            <pc:docMk/>
            <pc:sldMk cId="716893491" sldId="272"/>
            <ac:picMk id="10" creationId="{82584CD3-40DA-4BB8-B4B7-D8D04BB31B4D}"/>
          </ac:picMkLst>
        </pc:picChg>
      </pc:sldChg>
      <pc:sldChg chg="addSp modSp new mod setBg">
        <pc:chgData name="Urba Awan" userId="e7e72c6e5edee820" providerId="Windows Live" clId="Web-{8E735848-F218-46DF-9836-2440247648BC}" dt="2021-06-15T17:47:53.576" v="704" actId="1076"/>
        <pc:sldMkLst>
          <pc:docMk/>
          <pc:sldMk cId="2669716255" sldId="272"/>
        </pc:sldMkLst>
        <pc:spChg chg="mod">
          <ac:chgData name="Urba Awan" userId="e7e72c6e5edee820" providerId="Windows Live" clId="Web-{8E735848-F218-46DF-9836-2440247648BC}" dt="2021-06-15T17:46:01.510" v="645" actId="20577"/>
          <ac:spMkLst>
            <pc:docMk/>
            <pc:sldMk cId="2669716255" sldId="272"/>
            <ac:spMk id="2" creationId="{7F4F4865-ECAE-4E89-95A7-D78B1B644A1B}"/>
          </ac:spMkLst>
        </pc:spChg>
        <pc:spChg chg="mod">
          <ac:chgData name="Urba Awan" userId="e7e72c6e5edee820" providerId="Windows Live" clId="Web-{8E735848-F218-46DF-9836-2440247648BC}" dt="2021-06-15T17:47:00.902" v="677" actId="14100"/>
          <ac:spMkLst>
            <pc:docMk/>
            <pc:sldMk cId="2669716255" sldId="272"/>
            <ac:spMk id="3" creationId="{FF66788D-E3FC-40FF-9848-295D3950CE27}"/>
          </ac:spMkLst>
        </pc:spChg>
        <pc:spChg chg="add mod">
          <ac:chgData name="Urba Awan" userId="e7e72c6e5edee820" providerId="Windows Live" clId="Web-{8E735848-F218-46DF-9836-2440247648BC}" dt="2021-06-15T17:46:38.339" v="664" actId="20577"/>
          <ac:spMkLst>
            <pc:docMk/>
            <pc:sldMk cId="2669716255" sldId="272"/>
            <ac:spMk id="5" creationId="{66AA3E46-F3F0-4B9B-B9A1-D5CC9D93211E}"/>
          </ac:spMkLst>
        </pc:spChg>
        <pc:spChg chg="add mod">
          <ac:chgData name="Urba Awan" userId="e7e72c6e5edee820" providerId="Windows Live" clId="Web-{8E735848-F218-46DF-9836-2440247648BC}" dt="2021-06-15T17:47:32.700" v="700" actId="20577"/>
          <ac:spMkLst>
            <pc:docMk/>
            <pc:sldMk cId="2669716255" sldId="272"/>
            <ac:spMk id="6" creationId="{F4CD2ABF-AA05-4C86-858D-F2A2C2F7A050}"/>
          </ac:spMkLst>
        </pc:spChg>
        <pc:picChg chg="add mod">
          <ac:chgData name="Urba Awan" userId="e7e72c6e5edee820" providerId="Windows Live" clId="Web-{8E735848-F218-46DF-9836-2440247648BC}" dt="2021-06-15T17:46:46.027" v="667" actId="14100"/>
          <ac:picMkLst>
            <pc:docMk/>
            <pc:sldMk cId="2669716255" sldId="272"/>
            <ac:picMk id="4" creationId="{C43F5035-1DB4-4423-BFAD-8945643EDA35}"/>
          </ac:picMkLst>
        </pc:picChg>
        <pc:picChg chg="add mod">
          <ac:chgData name="Urba Awan" userId="e7e72c6e5edee820" providerId="Windows Live" clId="Web-{8E735848-F218-46DF-9836-2440247648BC}" dt="2021-06-15T17:47:53.576" v="704" actId="1076"/>
          <ac:picMkLst>
            <pc:docMk/>
            <pc:sldMk cId="2669716255" sldId="272"/>
            <ac:picMk id="7" creationId="{322CEBC0-8209-4EE7-AB6A-8D311C50D81A}"/>
          </ac:picMkLst>
        </pc:picChg>
      </pc:sldChg>
      <pc:sldChg chg="addSp modSp new mod setBg">
        <pc:chgData name="Urba Awan" userId="e7e72c6e5edee820" providerId="Windows Live" clId="Web-{8E735848-F218-46DF-9836-2440247648BC}" dt="2021-06-15T17:58:15.137" v="850" actId="20577"/>
        <pc:sldMkLst>
          <pc:docMk/>
          <pc:sldMk cId="1675016743" sldId="273"/>
        </pc:sldMkLst>
        <pc:spChg chg="mod">
          <ac:chgData name="Urba Awan" userId="e7e72c6e5edee820" providerId="Windows Live" clId="Web-{8E735848-F218-46DF-9836-2440247648BC}" dt="2021-06-15T17:55:16.945" v="782"/>
          <ac:spMkLst>
            <pc:docMk/>
            <pc:sldMk cId="1675016743" sldId="273"/>
            <ac:spMk id="2" creationId="{543DB1F9-4DF1-4C8E-B59E-51F7696B049E}"/>
          </ac:spMkLst>
        </pc:spChg>
        <pc:spChg chg="mod ord">
          <ac:chgData name="Urba Awan" userId="e7e72c6e5edee820" providerId="Windows Live" clId="Web-{8E735848-F218-46DF-9836-2440247648BC}" dt="2021-06-15T17:56:50.557" v="816" actId="20577"/>
          <ac:spMkLst>
            <pc:docMk/>
            <pc:sldMk cId="1675016743" sldId="273"/>
            <ac:spMk id="3" creationId="{E06BF1CD-AC6B-47EA-963A-08AE229A1076}"/>
          </ac:spMkLst>
        </pc:spChg>
        <pc:spChg chg="add mod">
          <ac:chgData name="Urba Awan" userId="e7e72c6e5edee820" providerId="Windows Live" clId="Web-{8E735848-F218-46DF-9836-2440247648BC}" dt="2021-06-15T17:56:15.384" v="804" actId="1076"/>
          <ac:spMkLst>
            <pc:docMk/>
            <pc:sldMk cId="1675016743" sldId="273"/>
            <ac:spMk id="6" creationId="{632EF007-70C9-4075-B73B-68AC58150EF9}"/>
          </ac:spMkLst>
        </pc:spChg>
        <pc:spChg chg="add mod">
          <ac:chgData name="Urba Awan" userId="e7e72c6e5edee820" providerId="Windows Live" clId="Web-{8E735848-F218-46DF-9836-2440247648BC}" dt="2021-06-15T17:58:15.137" v="850" actId="20577"/>
          <ac:spMkLst>
            <pc:docMk/>
            <pc:sldMk cId="1675016743" sldId="273"/>
            <ac:spMk id="7" creationId="{DD8BD728-02BD-4E14-A69B-18DFD16D7B62}"/>
          </ac:spMkLst>
        </pc:spChg>
        <pc:spChg chg="add">
          <ac:chgData name="Urba Awan" userId="e7e72c6e5edee820" providerId="Windows Live" clId="Web-{8E735848-F218-46DF-9836-2440247648BC}" dt="2021-06-15T17:55:16.945" v="782"/>
          <ac:spMkLst>
            <pc:docMk/>
            <pc:sldMk cId="1675016743" sldId="273"/>
            <ac:spMk id="10" creationId="{92055A2C-DEED-475B-B285-60F86A548360}"/>
          </ac:spMkLst>
        </pc:spChg>
        <pc:picChg chg="add mod">
          <ac:chgData name="Urba Awan" userId="e7e72c6e5edee820" providerId="Windows Live" clId="Web-{8E735848-F218-46DF-9836-2440247648BC}" dt="2021-06-15T17:55:41.352" v="788" actId="1076"/>
          <ac:picMkLst>
            <pc:docMk/>
            <pc:sldMk cId="1675016743" sldId="273"/>
            <ac:picMk id="4" creationId="{0942766E-BE18-4914-8701-597907E741FE}"/>
          </ac:picMkLst>
        </pc:picChg>
        <pc:picChg chg="add mod">
          <ac:chgData name="Urba Awan" userId="e7e72c6e5edee820" providerId="Windows Live" clId="Web-{8E735848-F218-46DF-9836-2440247648BC}" dt="2021-06-15T17:55:44.852" v="789" actId="1076"/>
          <ac:picMkLst>
            <pc:docMk/>
            <pc:sldMk cId="1675016743" sldId="273"/>
            <ac:picMk id="5" creationId="{F1121842-FB3F-44E8-8CFD-0977E5922FD9}"/>
          </ac:picMkLst>
        </pc:picChg>
      </pc:sldChg>
    </pc:docChg>
  </pc:docChgLst>
  <pc:docChgLst>
    <pc:chgData name="Urba Awan" userId="e7e72c6e5edee820" providerId="Windows Live" clId="Web-{5297B09C-2FB9-4601-B532-D9F8F7802C48}"/>
    <pc:docChg chg="addSld delSld modSld">
      <pc:chgData name="Urba Awan" userId="e7e72c6e5edee820" providerId="Windows Live" clId="Web-{5297B09C-2FB9-4601-B532-D9F8F7802C48}" dt="2021-06-15T15:37:41.292" v="59" actId="20577"/>
      <pc:docMkLst>
        <pc:docMk/>
      </pc:docMkLst>
      <pc:sldChg chg="del">
        <pc:chgData name="Urba Awan" userId="e7e72c6e5edee820" providerId="Windows Live" clId="Web-{5297B09C-2FB9-4601-B532-D9F8F7802C48}" dt="2021-06-15T15:30:30.358" v="0"/>
        <pc:sldMkLst>
          <pc:docMk/>
          <pc:sldMk cId="1357046025" sldId="257"/>
        </pc:sldMkLst>
      </pc:sldChg>
      <pc:sldChg chg="addSp modSp new mod setBg">
        <pc:chgData name="Urba Awan" userId="e7e72c6e5edee820" providerId="Windows Live" clId="Web-{5297B09C-2FB9-4601-B532-D9F8F7802C48}" dt="2021-06-15T15:37:20.041" v="57" actId="1076"/>
        <pc:sldMkLst>
          <pc:docMk/>
          <pc:sldMk cId="2501083404" sldId="257"/>
        </pc:sldMkLst>
        <pc:spChg chg="mod">
          <ac:chgData name="Urba Awan" userId="e7e72c6e5edee820" providerId="Windows Live" clId="Web-{5297B09C-2FB9-4601-B532-D9F8F7802C48}" dt="2021-06-15T15:36:12.992" v="53"/>
          <ac:spMkLst>
            <pc:docMk/>
            <pc:sldMk cId="2501083404" sldId="257"/>
            <ac:spMk id="2" creationId="{CBA792B8-B821-4913-8CE3-ADFEA28B8629}"/>
          </ac:spMkLst>
        </pc:spChg>
        <pc:spChg chg="mod">
          <ac:chgData name="Urba Awan" userId="e7e72c6e5edee820" providerId="Windows Live" clId="Web-{5297B09C-2FB9-4601-B532-D9F8F7802C48}" dt="2021-06-15T15:37:19.947" v="56" actId="20577"/>
          <ac:spMkLst>
            <pc:docMk/>
            <pc:sldMk cId="2501083404" sldId="257"/>
            <ac:spMk id="3" creationId="{97775799-70F2-4EB7-9AFB-6F21287BEBAC}"/>
          </ac:spMkLst>
        </pc:spChg>
        <pc:picChg chg="add mod">
          <ac:chgData name="Urba Awan" userId="e7e72c6e5edee820" providerId="Windows Live" clId="Web-{5297B09C-2FB9-4601-B532-D9F8F7802C48}" dt="2021-06-15T15:37:20.041" v="57" actId="1076"/>
          <ac:picMkLst>
            <pc:docMk/>
            <pc:sldMk cId="2501083404" sldId="257"/>
            <ac:picMk id="4" creationId="{C903F96E-6FA6-4FCA-9401-628A8260E476}"/>
          </ac:picMkLst>
        </pc:picChg>
      </pc:sldChg>
      <pc:sldChg chg="modSp new">
        <pc:chgData name="Urba Awan" userId="e7e72c6e5edee820" providerId="Windows Live" clId="Web-{5297B09C-2FB9-4601-B532-D9F8F7802C48}" dt="2021-06-15T15:37:41.292" v="59" actId="20577"/>
        <pc:sldMkLst>
          <pc:docMk/>
          <pc:sldMk cId="4145033733" sldId="258"/>
        </pc:sldMkLst>
        <pc:spChg chg="mod">
          <ac:chgData name="Urba Awan" userId="e7e72c6e5edee820" providerId="Windows Live" clId="Web-{5297B09C-2FB9-4601-B532-D9F8F7802C48}" dt="2021-06-15T15:34:45.474" v="48" actId="20577"/>
          <ac:spMkLst>
            <pc:docMk/>
            <pc:sldMk cId="4145033733" sldId="258"/>
            <ac:spMk id="2" creationId="{27F38759-46C1-44A7-A77C-C8C777A141CE}"/>
          </ac:spMkLst>
        </pc:spChg>
        <pc:spChg chg="mod">
          <ac:chgData name="Urba Awan" userId="e7e72c6e5edee820" providerId="Windows Live" clId="Web-{5297B09C-2FB9-4601-B532-D9F8F7802C48}" dt="2021-06-15T15:37:41.292" v="59" actId="20577"/>
          <ac:spMkLst>
            <pc:docMk/>
            <pc:sldMk cId="4145033733" sldId="258"/>
            <ac:spMk id="3" creationId="{75E6DED6-1B44-4806-A5F3-BA2A1482D599}"/>
          </ac:spMkLst>
        </pc:spChg>
      </pc:sldChg>
    </pc:docChg>
  </pc:docChgLst>
  <pc:docChgLst>
    <pc:chgData name="Urba Awan" userId="e7e72c6e5edee820" providerId="Windows Live" clId="Web-{95235A9D-404F-431D-8657-1D2A000EBB6A}"/>
    <pc:docChg chg="addSld modSld">
      <pc:chgData name="Urba Awan" userId="e7e72c6e5edee820" providerId="Windows Live" clId="Web-{95235A9D-404F-431D-8657-1D2A000EBB6A}" dt="2021-06-15T16:15:45.071" v="123" actId="20577"/>
      <pc:docMkLst>
        <pc:docMk/>
      </pc:docMkLst>
      <pc:sldChg chg="addSp delSp modSp">
        <pc:chgData name="Urba Awan" userId="e7e72c6e5edee820" providerId="Windows Live" clId="Web-{95235A9D-404F-431D-8657-1D2A000EBB6A}" dt="2021-06-15T16:06:28.212" v="74" actId="20577"/>
        <pc:sldMkLst>
          <pc:docMk/>
          <pc:sldMk cId="1712330604" sldId="259"/>
        </pc:sldMkLst>
        <pc:spChg chg="mod">
          <ac:chgData name="Urba Awan" userId="e7e72c6e5edee820" providerId="Windows Live" clId="Web-{95235A9D-404F-431D-8657-1D2A000EBB6A}" dt="2021-06-15T16:02:10.479" v="18"/>
          <ac:spMkLst>
            <pc:docMk/>
            <pc:sldMk cId="1712330604" sldId="259"/>
            <ac:spMk id="2" creationId="{9F5C5FEE-0716-4A1D-A49A-B0789CA150B9}"/>
          </ac:spMkLst>
        </pc:spChg>
        <pc:spChg chg="mod">
          <ac:chgData name="Urba Awan" userId="e7e72c6e5edee820" providerId="Windows Live" clId="Web-{95235A9D-404F-431D-8657-1D2A000EBB6A}" dt="2021-06-15T16:06:28.212" v="74" actId="20577"/>
          <ac:spMkLst>
            <pc:docMk/>
            <pc:sldMk cId="1712330604" sldId="259"/>
            <ac:spMk id="3" creationId="{CC9120BE-E285-4C7F-B60F-5C8C45A829CC}"/>
          </ac:spMkLst>
        </pc:spChg>
        <pc:spChg chg="add del">
          <ac:chgData name="Urba Awan" userId="e7e72c6e5edee820" providerId="Windows Live" clId="Web-{95235A9D-404F-431D-8657-1D2A000EBB6A}" dt="2021-06-15T16:04:27.080" v="56"/>
          <ac:spMkLst>
            <pc:docMk/>
            <pc:sldMk cId="1712330604" sldId="259"/>
            <ac:spMk id="6" creationId="{09F95D7A-2EAA-43A1-B546-8BE1E1226395}"/>
          </ac:spMkLst>
        </pc:spChg>
        <pc:spChg chg="add mod">
          <ac:chgData name="Urba Awan" userId="e7e72c6e5edee820" providerId="Windows Live" clId="Web-{95235A9D-404F-431D-8657-1D2A000EBB6A}" dt="2021-06-15T16:03:30.171" v="34" actId="20577"/>
          <ac:spMkLst>
            <pc:docMk/>
            <pc:sldMk cId="1712330604" sldId="259"/>
            <ac:spMk id="7" creationId="{7ACAF3B5-A475-4D50-9667-72CC4923E882}"/>
          </ac:spMkLst>
        </pc:spChg>
        <pc:spChg chg="del">
          <ac:chgData name="Urba Awan" userId="e7e72c6e5edee820" providerId="Windows Live" clId="Web-{95235A9D-404F-431D-8657-1D2A000EBB6A}" dt="2021-06-15T16:02:10.479" v="18"/>
          <ac:spMkLst>
            <pc:docMk/>
            <pc:sldMk cId="1712330604" sldId="259"/>
            <ac:spMk id="8" creationId="{50E53EDA-3B94-4F6B-9E86-D3BB9EBB9616}"/>
          </ac:spMkLst>
        </pc:spChg>
        <pc:spChg chg="add mod">
          <ac:chgData name="Urba Awan" userId="e7e72c6e5edee820" providerId="Windows Live" clId="Web-{95235A9D-404F-431D-8657-1D2A000EBB6A}" dt="2021-06-15T16:04:18.283" v="54" actId="20577"/>
          <ac:spMkLst>
            <pc:docMk/>
            <pc:sldMk cId="1712330604" sldId="259"/>
            <ac:spMk id="9" creationId="{116B38B7-85DC-4DDC-801D-1B5843F0717B}"/>
          </ac:spMkLst>
        </pc:spChg>
        <pc:picChg chg="add mod">
          <ac:chgData name="Urba Awan" userId="e7e72c6e5edee820" providerId="Windows Live" clId="Web-{95235A9D-404F-431D-8657-1D2A000EBB6A}" dt="2021-06-15T16:02:10.479" v="18"/>
          <ac:picMkLst>
            <pc:docMk/>
            <pc:sldMk cId="1712330604" sldId="259"/>
            <ac:picMk id="4" creationId="{2DA35AE4-48D4-4985-A4C0-C245AA0FBFB5}"/>
          </ac:picMkLst>
        </pc:picChg>
        <pc:picChg chg="add mod">
          <ac:chgData name="Urba Awan" userId="e7e72c6e5edee820" providerId="Windows Live" clId="Web-{95235A9D-404F-431D-8657-1D2A000EBB6A}" dt="2021-06-15T16:04:22.377" v="55" actId="1076"/>
          <ac:picMkLst>
            <pc:docMk/>
            <pc:sldMk cId="1712330604" sldId="259"/>
            <ac:picMk id="5" creationId="{C07BAEEE-4540-46A0-8732-6988D97718F6}"/>
          </ac:picMkLst>
        </pc:picChg>
        <pc:cxnChg chg="del">
          <ac:chgData name="Urba Awan" userId="e7e72c6e5edee820" providerId="Windows Live" clId="Web-{95235A9D-404F-431D-8657-1D2A000EBB6A}" dt="2021-06-15T16:02:10.479" v="18"/>
          <ac:cxnSpMkLst>
            <pc:docMk/>
            <pc:sldMk cId="1712330604" sldId="259"/>
            <ac:cxnSpMk id="10" creationId="{30EFD79F-7790-479B-B7DB-BD0D8C101DDD}"/>
          </ac:cxnSpMkLst>
        </pc:cxnChg>
      </pc:sldChg>
      <pc:sldChg chg="modSp new">
        <pc:chgData name="Urba Awan" userId="e7e72c6e5edee820" providerId="Windows Live" clId="Web-{95235A9D-404F-431D-8657-1D2A000EBB6A}" dt="2021-06-15T16:06:11.336" v="73" actId="20577"/>
        <pc:sldMkLst>
          <pc:docMk/>
          <pc:sldMk cId="1196020711" sldId="260"/>
        </pc:sldMkLst>
        <pc:spChg chg="mod">
          <ac:chgData name="Urba Awan" userId="e7e72c6e5edee820" providerId="Windows Live" clId="Web-{95235A9D-404F-431D-8657-1D2A000EBB6A}" dt="2021-06-15T16:05:25.286" v="71" actId="20577"/>
          <ac:spMkLst>
            <pc:docMk/>
            <pc:sldMk cId="1196020711" sldId="260"/>
            <ac:spMk id="2" creationId="{D98D519B-4855-47F7-A6FF-A4519002D9CC}"/>
          </ac:spMkLst>
        </pc:spChg>
        <pc:spChg chg="mod">
          <ac:chgData name="Urba Awan" userId="e7e72c6e5edee820" providerId="Windows Live" clId="Web-{95235A9D-404F-431D-8657-1D2A000EBB6A}" dt="2021-06-15T16:06:11.336" v="73" actId="20577"/>
          <ac:spMkLst>
            <pc:docMk/>
            <pc:sldMk cId="1196020711" sldId="260"/>
            <ac:spMk id="3" creationId="{24377507-2DDA-41E6-B6CF-66C3E4F46226}"/>
          </ac:spMkLst>
        </pc:spChg>
      </pc:sldChg>
      <pc:sldChg chg="addSp modSp new">
        <pc:chgData name="Urba Awan" userId="e7e72c6e5edee820" providerId="Windows Live" clId="Web-{95235A9D-404F-431D-8657-1D2A000EBB6A}" dt="2021-06-15T16:13:26.938" v="106" actId="1076"/>
        <pc:sldMkLst>
          <pc:docMk/>
          <pc:sldMk cId="1416633322" sldId="261"/>
        </pc:sldMkLst>
        <pc:spChg chg="mod">
          <ac:chgData name="Urba Awan" userId="e7e72c6e5edee820" providerId="Windows Live" clId="Web-{95235A9D-404F-431D-8657-1D2A000EBB6A}" dt="2021-06-15T16:10:06.724" v="78" actId="20577"/>
          <ac:spMkLst>
            <pc:docMk/>
            <pc:sldMk cId="1416633322" sldId="261"/>
            <ac:spMk id="2" creationId="{8FCCE3EA-019A-49CA-AAD6-7BFD6E24CCFD}"/>
          </ac:spMkLst>
        </pc:spChg>
        <pc:spChg chg="mod">
          <ac:chgData name="Urba Awan" userId="e7e72c6e5edee820" providerId="Windows Live" clId="Web-{95235A9D-404F-431D-8657-1D2A000EBB6A}" dt="2021-06-15T16:13:23.188" v="104" actId="20577"/>
          <ac:spMkLst>
            <pc:docMk/>
            <pc:sldMk cId="1416633322" sldId="261"/>
            <ac:spMk id="3" creationId="{D0CA8F3C-FC81-4BEB-8EA2-7A8CBD5F64F8}"/>
          </ac:spMkLst>
        </pc:spChg>
        <pc:picChg chg="add mod">
          <ac:chgData name="Urba Awan" userId="e7e72c6e5edee820" providerId="Windows Live" clId="Web-{95235A9D-404F-431D-8657-1D2A000EBB6A}" dt="2021-06-15T16:13:00.812" v="88" actId="1076"/>
          <ac:picMkLst>
            <pc:docMk/>
            <pc:sldMk cId="1416633322" sldId="261"/>
            <ac:picMk id="4" creationId="{94D679B8-6D16-4533-9E17-9A871531D469}"/>
          </ac:picMkLst>
        </pc:picChg>
        <pc:picChg chg="add mod">
          <ac:chgData name="Urba Awan" userId="e7e72c6e5edee820" providerId="Windows Live" clId="Web-{95235A9D-404F-431D-8657-1D2A000EBB6A}" dt="2021-06-15T16:13:26.938" v="106" actId="1076"/>
          <ac:picMkLst>
            <pc:docMk/>
            <pc:sldMk cId="1416633322" sldId="261"/>
            <ac:picMk id="5" creationId="{316E111A-788A-4BA1-8080-517EA0D94343}"/>
          </ac:picMkLst>
        </pc:picChg>
      </pc:sldChg>
      <pc:sldChg chg="modSp new">
        <pc:chgData name="Urba Awan" userId="e7e72c6e5edee820" providerId="Windows Live" clId="Web-{95235A9D-404F-431D-8657-1D2A000EBB6A}" dt="2021-06-15T16:15:45.071" v="123" actId="20577"/>
        <pc:sldMkLst>
          <pc:docMk/>
          <pc:sldMk cId="2148711736" sldId="262"/>
        </pc:sldMkLst>
        <pc:spChg chg="mod">
          <ac:chgData name="Urba Awan" userId="e7e72c6e5edee820" providerId="Windows Live" clId="Web-{95235A9D-404F-431D-8657-1D2A000EBB6A}" dt="2021-06-15T16:14:54.380" v="110" actId="20577"/>
          <ac:spMkLst>
            <pc:docMk/>
            <pc:sldMk cId="2148711736" sldId="262"/>
            <ac:spMk id="2" creationId="{EB6701A0-B7F9-478C-BDB7-D735EA7B52D4}"/>
          </ac:spMkLst>
        </pc:spChg>
        <pc:spChg chg="mod">
          <ac:chgData name="Urba Awan" userId="e7e72c6e5edee820" providerId="Windows Live" clId="Web-{95235A9D-404F-431D-8657-1D2A000EBB6A}" dt="2021-06-15T16:15:45.071" v="123" actId="20577"/>
          <ac:spMkLst>
            <pc:docMk/>
            <pc:sldMk cId="2148711736" sldId="262"/>
            <ac:spMk id="3" creationId="{126D9B7F-C0EA-424B-A1A2-202682D63356}"/>
          </ac:spMkLst>
        </pc:spChg>
      </pc:sldChg>
    </pc:docChg>
  </pc:docChgLst>
  <pc:docChgLst>
    <pc:chgData name="Urba Awan" userId="e7e72c6e5edee820" providerId="Windows Live" clId="Web-{6F1D8E36-D65F-4572-9A56-2E4C66ABCE58}"/>
    <pc:docChg chg="addSld modSld">
      <pc:chgData name="Urba Awan" userId="e7e72c6e5edee820" providerId="Windows Live" clId="Web-{6F1D8E36-D65F-4572-9A56-2E4C66ABCE58}" dt="2021-06-15T15:56:47.611" v="71" actId="20577"/>
      <pc:docMkLst>
        <pc:docMk/>
      </pc:docMkLst>
      <pc:sldChg chg="addSp modSp mod setBg">
        <pc:chgData name="Urba Awan" userId="e7e72c6e5edee820" providerId="Windows Live" clId="Web-{6F1D8E36-D65F-4572-9A56-2E4C66ABCE58}" dt="2021-06-15T15:55:37.688" v="67" actId="20577"/>
        <pc:sldMkLst>
          <pc:docMk/>
          <pc:sldMk cId="4145033733" sldId="258"/>
        </pc:sldMkLst>
        <pc:spChg chg="mod">
          <ac:chgData name="Urba Awan" userId="e7e72c6e5edee820" providerId="Windows Live" clId="Web-{6F1D8E36-D65F-4572-9A56-2E4C66ABCE58}" dt="2021-06-15T15:46:42.695" v="21"/>
          <ac:spMkLst>
            <pc:docMk/>
            <pc:sldMk cId="4145033733" sldId="258"/>
            <ac:spMk id="2" creationId="{27F38759-46C1-44A7-A77C-C8C777A141CE}"/>
          </ac:spMkLst>
        </pc:spChg>
        <pc:spChg chg="mod ord">
          <ac:chgData name="Urba Awan" userId="e7e72c6e5edee820" providerId="Windows Live" clId="Web-{6F1D8E36-D65F-4572-9A56-2E4C66ABCE58}" dt="2021-06-15T15:55:37.688" v="67" actId="20577"/>
          <ac:spMkLst>
            <pc:docMk/>
            <pc:sldMk cId="4145033733" sldId="258"/>
            <ac:spMk id="3" creationId="{75E6DED6-1B44-4806-A5F3-BA2A1482D599}"/>
          </ac:spMkLst>
        </pc:spChg>
        <pc:spChg chg="add mod">
          <ac:chgData name="Urba Awan" userId="e7e72c6e5edee820" providerId="Windows Live" clId="Web-{6F1D8E36-D65F-4572-9A56-2E4C66ABCE58}" dt="2021-06-15T15:48:12.431" v="35" actId="20577"/>
          <ac:spMkLst>
            <pc:docMk/>
            <pc:sldMk cId="4145033733" sldId="258"/>
            <ac:spMk id="6" creationId="{12AF669F-E99F-4960-8ECF-5F255AFDAA29}"/>
          </ac:spMkLst>
        </pc:spChg>
        <pc:spChg chg="add mod">
          <ac:chgData name="Urba Awan" userId="e7e72c6e5edee820" providerId="Windows Live" clId="Web-{6F1D8E36-D65F-4572-9A56-2E4C66ABCE58}" dt="2021-06-15T15:49:38.573" v="57" actId="20577"/>
          <ac:spMkLst>
            <pc:docMk/>
            <pc:sldMk cId="4145033733" sldId="258"/>
            <ac:spMk id="7" creationId="{187DEEAC-8CB1-43AF-9745-7CEB31D1AADA}"/>
          </ac:spMkLst>
        </pc:spChg>
        <pc:picChg chg="add mod">
          <ac:chgData name="Urba Awan" userId="e7e72c6e5edee820" providerId="Windows Live" clId="Web-{6F1D8E36-D65F-4572-9A56-2E4C66ABCE58}" dt="2021-06-15T15:47:43.836" v="29" actId="1076"/>
          <ac:picMkLst>
            <pc:docMk/>
            <pc:sldMk cId="4145033733" sldId="258"/>
            <ac:picMk id="4" creationId="{D9CAA298-E676-4208-9F29-4039B4833CFD}"/>
          </ac:picMkLst>
        </pc:picChg>
        <pc:picChg chg="add mod">
          <ac:chgData name="Urba Awan" userId="e7e72c6e5edee820" providerId="Windows Live" clId="Web-{6F1D8E36-D65F-4572-9A56-2E4C66ABCE58}" dt="2021-06-15T15:49:41.557" v="58" actId="1076"/>
          <ac:picMkLst>
            <pc:docMk/>
            <pc:sldMk cId="4145033733" sldId="258"/>
            <ac:picMk id="5" creationId="{D509CC1F-29EA-46B9-A249-86DF02397C98}"/>
          </ac:picMkLst>
        </pc:picChg>
      </pc:sldChg>
      <pc:sldChg chg="addSp modSp new mod setBg">
        <pc:chgData name="Urba Awan" userId="e7e72c6e5edee820" providerId="Windows Live" clId="Web-{6F1D8E36-D65F-4572-9A56-2E4C66ABCE58}" dt="2021-06-15T15:56:47.611" v="71" actId="20577"/>
        <pc:sldMkLst>
          <pc:docMk/>
          <pc:sldMk cId="1712330604" sldId="259"/>
        </pc:sldMkLst>
        <pc:spChg chg="mod">
          <ac:chgData name="Urba Awan" userId="e7e72c6e5edee820" providerId="Windows Live" clId="Web-{6F1D8E36-D65F-4572-9A56-2E4C66ABCE58}" dt="2021-06-15T15:55:52.751" v="69"/>
          <ac:spMkLst>
            <pc:docMk/>
            <pc:sldMk cId="1712330604" sldId="259"/>
            <ac:spMk id="2" creationId="{9F5C5FEE-0716-4A1D-A49A-B0789CA150B9}"/>
          </ac:spMkLst>
        </pc:spChg>
        <pc:spChg chg="mod">
          <ac:chgData name="Urba Awan" userId="e7e72c6e5edee820" providerId="Windows Live" clId="Web-{6F1D8E36-D65F-4572-9A56-2E4C66ABCE58}" dt="2021-06-15T15:56:47.611" v="71" actId="20577"/>
          <ac:spMkLst>
            <pc:docMk/>
            <pc:sldMk cId="1712330604" sldId="259"/>
            <ac:spMk id="3" creationId="{CC9120BE-E285-4C7F-B60F-5C8C45A829CC}"/>
          </ac:spMkLst>
        </pc:spChg>
        <pc:spChg chg="add">
          <ac:chgData name="Urba Awan" userId="e7e72c6e5edee820" providerId="Windows Live" clId="Web-{6F1D8E36-D65F-4572-9A56-2E4C66ABCE58}" dt="2021-06-15T15:55:52.751" v="69"/>
          <ac:spMkLst>
            <pc:docMk/>
            <pc:sldMk cId="1712330604" sldId="259"/>
            <ac:spMk id="8" creationId="{50E53EDA-3B94-4F6B-9E86-D3BB9EBB9616}"/>
          </ac:spMkLst>
        </pc:spChg>
        <pc:cxnChg chg="add">
          <ac:chgData name="Urba Awan" userId="e7e72c6e5edee820" providerId="Windows Live" clId="Web-{6F1D8E36-D65F-4572-9A56-2E4C66ABCE58}" dt="2021-06-15T15:55:52.751" v="69"/>
          <ac:cxnSpMkLst>
            <pc:docMk/>
            <pc:sldMk cId="1712330604" sldId="259"/>
            <ac:cxnSpMk id="10" creationId="{30EFD79F-7790-479B-B7DB-BD0D8C101DD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3631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33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565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08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326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622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7141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679852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775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522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15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67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86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883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31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33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32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208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lorful balloons flying in the sky">
            <a:extLst>
              <a:ext uri="{FF2B5EF4-FFF2-40B4-BE49-F238E27FC236}">
                <a16:creationId xmlns:a16="http://schemas.microsoft.com/office/drawing/2014/main" id="{F8ECE8B0-A6F6-4B6D-B133-B56FD74255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182" r="1483" b="-2"/>
          <a:stretch/>
        </p:blipFill>
        <p:spPr>
          <a:xfrm>
            <a:off x="20" y="975"/>
            <a:ext cx="6095980" cy="6858000"/>
          </a:xfrm>
          <a:prstGeom prst="rect">
            <a:avLst/>
          </a:prstGeom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F7057E50-1D91-4453-BBA0-DD604B5CD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30297" y="1964267"/>
            <a:ext cx="4729828" cy="2421464"/>
          </a:xfrm>
        </p:spPr>
        <p:txBody>
          <a:bodyPr>
            <a:normAutofit/>
          </a:bodyPr>
          <a:lstStyle/>
          <a:p>
            <a:r>
              <a:rPr lang="en-US"/>
              <a:t>Urba Ali Awan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30297" y="4385732"/>
            <a:ext cx="4729828" cy="140546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cs typeface="Calibri"/>
              </a:rPr>
              <a:t>Week 3</a:t>
            </a:r>
          </a:p>
          <a:p>
            <a:r>
              <a:rPr lang="en-US" dirty="0">
                <a:cs typeface="Calibri"/>
              </a:rPr>
              <a:t>Student of CIT</a:t>
            </a:r>
          </a:p>
        </p:txBody>
      </p:sp>
    </p:spTree>
    <p:extLst>
      <p:ext uri="{BB962C8B-B14F-4D97-AF65-F5344CB8AC3E}">
        <p14:creationId xmlns:p14="http://schemas.microsoft.com/office/powerpoint/2010/main" val="2526593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BD94887-6A10-4F62-8EE1-B2BCFA1F3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-1786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alendar on table">
            <a:extLst>
              <a:ext uri="{FF2B5EF4-FFF2-40B4-BE49-F238E27FC236}">
                <a16:creationId xmlns:a16="http://schemas.microsoft.com/office/drawing/2014/main" id="{7C648A4A-B194-466B-996A-700400CC76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r="-2" b="1560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D512BA-228A-4979-9312-ACD246E10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D89719-3651-4389-AABD-45581D0DB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n-US" b="1" dirty="0">
                <a:latin typeface="Constantia"/>
                <a:ea typeface="+mj-lt"/>
                <a:cs typeface="+mj-lt"/>
              </a:rPr>
              <a:t>Unordered List</a:t>
            </a:r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D6100-395F-4708-8B2B-D9F031E0A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649133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  <a:spcAft>
                <a:spcPts val="0"/>
              </a:spcAft>
            </a:pPr>
            <a:r>
              <a:rPr lang="en-US" sz="2400" dirty="0">
                <a:ea typeface="+mn-lt"/>
                <a:cs typeface="+mn-lt"/>
              </a:rPr>
              <a:t>&lt;ul&gt;----&lt;li&gt;---&lt;/li&gt;&lt;/ul&gt;</a:t>
            </a:r>
          </a:p>
          <a:p>
            <a:pPr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</a:pPr>
            <a:r>
              <a:rPr lang="en-US" sz="2400" dirty="0">
                <a:ea typeface="+mn-lt"/>
                <a:cs typeface="+mn-lt"/>
              </a:rPr>
              <a:t>Why we use ul tag in html?</a:t>
            </a:r>
          </a:p>
          <a:p>
            <a:pPr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</a:pPr>
            <a:r>
              <a:rPr lang="en-US" sz="2400" dirty="0">
                <a:ea typeface="+mn-lt"/>
                <a:cs typeface="+mn-lt"/>
              </a:rPr>
              <a:t>the ul element is used to define an unordered list of items it is useful for creating bulleted list.</a:t>
            </a:r>
          </a:p>
          <a:p>
            <a:pPr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</a:pPr>
            <a:r>
              <a:rPr lang="en-US" sz="3200" b="1" dirty="0">
                <a:latin typeface="Gill Sans MT"/>
                <a:ea typeface="+mn-lt"/>
                <a:cs typeface="+mn-lt"/>
              </a:rPr>
              <a:t>Example:                         Output</a:t>
            </a:r>
            <a:endParaRPr lang="en-US" sz="2400" dirty="0">
              <a:ea typeface="+mn-lt"/>
              <a:cs typeface="+mn-lt"/>
            </a:endParaRPr>
          </a:p>
          <a:p>
            <a:pPr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</a:pPr>
            <a:endParaRPr lang="en-US">
              <a:cs typeface="Calibri"/>
            </a:endParaRPr>
          </a:p>
          <a:p>
            <a:pPr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</a:pPr>
            <a:endParaRPr lang="en-US">
              <a:cs typeface="Calibri"/>
            </a:endParaRPr>
          </a:p>
          <a:p>
            <a:pPr>
              <a:buClr>
                <a:srgbClr val="FFFFFF"/>
              </a:buClr>
            </a:pPr>
            <a:endParaRPr lang="en-US" dirty="0">
              <a:cs typeface="Calibri"/>
            </a:endParaRPr>
          </a:p>
        </p:txBody>
      </p:sp>
      <p:pic>
        <p:nvPicPr>
          <p:cNvPr id="4" name="Picture 5" descr="Text, letter&#10;&#10;Description automatically generated">
            <a:extLst>
              <a:ext uri="{FF2B5EF4-FFF2-40B4-BE49-F238E27FC236}">
                <a16:creationId xmlns:a16="http://schemas.microsoft.com/office/drawing/2014/main" id="{05EC386A-7120-43EA-B1C5-A624A616DA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0060" y="4548466"/>
            <a:ext cx="1995578" cy="2232427"/>
          </a:xfrm>
          <a:prstGeom prst="rect">
            <a:avLst/>
          </a:prstGeom>
        </p:spPr>
      </p:pic>
      <p:pic>
        <p:nvPicPr>
          <p:cNvPr id="6" name="Picture 6" descr="A picture containing table&#10;&#10;Description automatically generated">
            <a:extLst>
              <a:ext uri="{FF2B5EF4-FFF2-40B4-BE49-F238E27FC236}">
                <a16:creationId xmlns:a16="http://schemas.microsoft.com/office/drawing/2014/main" id="{1B30089C-70BC-44B6-931E-60E77596F2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4744" y="4549176"/>
            <a:ext cx="1873909" cy="217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589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D75B0-CEB3-4BC3-8EE0-67BC3AE34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Constantia"/>
                <a:ea typeface="+mj-lt"/>
                <a:cs typeface="+mj-lt"/>
              </a:rPr>
              <a:t>br</a:t>
            </a:r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186F0-B748-482C-98B5-B975B1EE9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400" dirty="0">
                <a:latin typeface="Constantia"/>
                <a:ea typeface="+mn-lt"/>
                <a:cs typeface="+mn-lt"/>
              </a:rPr>
              <a:t>&lt;</a:t>
            </a:r>
            <a:r>
              <a:rPr lang="en-US" sz="2400" dirty="0" err="1">
                <a:latin typeface="Constantia"/>
                <a:ea typeface="+mn-lt"/>
                <a:cs typeface="+mn-lt"/>
              </a:rPr>
              <a:t>br</a:t>
            </a:r>
            <a:r>
              <a:rPr lang="en-US" sz="2400" dirty="0">
                <a:latin typeface="Constantia"/>
                <a:ea typeface="+mn-lt"/>
                <a:cs typeface="+mn-lt"/>
              </a:rPr>
              <a:t>&gt;---&lt;/</a:t>
            </a:r>
            <a:r>
              <a:rPr lang="en-US" sz="2400" dirty="0" err="1">
                <a:latin typeface="Constantia"/>
                <a:ea typeface="+mn-lt"/>
                <a:cs typeface="+mn-lt"/>
              </a:rPr>
              <a:t>br</a:t>
            </a:r>
            <a:r>
              <a:rPr lang="en-US" sz="2400" dirty="0">
                <a:latin typeface="Constantia"/>
                <a:ea typeface="+mn-lt"/>
                <a:cs typeface="+mn-lt"/>
              </a:rPr>
              <a:t>&gt;</a:t>
            </a: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</a:pPr>
            <a:r>
              <a:rPr lang="en-US" sz="2400" dirty="0">
                <a:latin typeface="Constantia"/>
                <a:ea typeface="+mn-lt"/>
                <a:cs typeface="+mn-lt"/>
              </a:rPr>
              <a:t>Why we use </a:t>
            </a:r>
            <a:r>
              <a:rPr lang="en-US" sz="2400" dirty="0" err="1">
                <a:latin typeface="Constantia"/>
                <a:ea typeface="+mn-lt"/>
                <a:cs typeface="+mn-lt"/>
              </a:rPr>
              <a:t>br</a:t>
            </a:r>
            <a:r>
              <a:rPr lang="en-US" sz="2400" dirty="0">
                <a:latin typeface="Constantia"/>
                <a:ea typeface="+mn-lt"/>
                <a:cs typeface="+mn-lt"/>
              </a:rPr>
              <a:t> tag in html?</a:t>
            </a: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</a:pPr>
            <a:r>
              <a:rPr lang="en-US" sz="2400" dirty="0">
                <a:latin typeface="Constantia"/>
                <a:ea typeface="+mn-lt"/>
                <a:cs typeface="+mn-lt"/>
              </a:rPr>
              <a:t>It is use to break the line.</a:t>
            </a: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</a:pPr>
            <a:r>
              <a:rPr lang="en-US" sz="3200" b="1" dirty="0">
                <a:latin typeface="Gill Sans MT"/>
                <a:cs typeface="Calibri"/>
              </a:rPr>
              <a:t>Example:                                Output</a:t>
            </a:r>
          </a:p>
          <a:p>
            <a:pPr>
              <a:buClr>
                <a:srgbClr val="FFFFFF"/>
              </a:buClr>
            </a:pPr>
            <a:endParaRPr lang="en-US" sz="2400" dirty="0">
              <a:latin typeface="Constantia"/>
              <a:cs typeface="Calibri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B66F54E3-79F5-4323-9A60-4681DDB64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891" y="4864896"/>
            <a:ext cx="4698520" cy="1340773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D54ECFB6-CF69-4DCB-8C7E-14C563B6A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6475" y="4857043"/>
            <a:ext cx="3246407" cy="150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78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73710-F800-4C0D-BCB3-AC27F3634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030289"/>
            <a:ext cx="6814749" cy="1035578"/>
          </a:xfrm>
        </p:spPr>
        <p:txBody>
          <a:bodyPr>
            <a:normAutofit/>
          </a:bodyPr>
          <a:lstStyle/>
          <a:p>
            <a:r>
              <a:rPr lang="en-US" b="1" dirty="0" err="1">
                <a:latin typeface="Constantia"/>
                <a:ea typeface="+mj-lt"/>
                <a:cs typeface="+mj-lt"/>
              </a:rPr>
              <a:t>hr</a:t>
            </a:r>
            <a:endParaRPr lang="en-US" b="1">
              <a:latin typeface="Constantia"/>
              <a:ea typeface="+mj-lt"/>
              <a:cs typeface="+mj-lt"/>
            </a:endParaRPr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36241-8E4B-491F-9B76-37E4E668C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6814749" cy="3649133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  <a:spcAft>
                <a:spcPts val="0"/>
              </a:spcAft>
            </a:pPr>
            <a:r>
              <a:rPr lang="en-US" sz="2400" dirty="0">
                <a:latin typeface="Constantia"/>
                <a:ea typeface="+mn-lt"/>
                <a:cs typeface="+mn-lt"/>
              </a:rPr>
              <a:t>&lt;</a:t>
            </a:r>
            <a:r>
              <a:rPr lang="en-US" sz="2400" dirty="0" err="1">
                <a:latin typeface="Constantia"/>
                <a:ea typeface="+mn-lt"/>
                <a:cs typeface="+mn-lt"/>
              </a:rPr>
              <a:t>hr</a:t>
            </a:r>
            <a:r>
              <a:rPr lang="en-US" sz="2400" dirty="0">
                <a:latin typeface="Constantia"/>
                <a:ea typeface="+mn-lt"/>
                <a:cs typeface="+mn-lt"/>
              </a:rPr>
              <a:t>&gt;---&lt;/</a:t>
            </a:r>
            <a:r>
              <a:rPr lang="en-US" sz="2400" dirty="0" err="1">
                <a:latin typeface="Constantia"/>
                <a:ea typeface="+mn-lt"/>
                <a:cs typeface="+mn-lt"/>
              </a:rPr>
              <a:t>hr</a:t>
            </a:r>
            <a:r>
              <a:rPr lang="en-US" sz="2400" dirty="0">
                <a:latin typeface="Constantia"/>
                <a:ea typeface="+mn-lt"/>
                <a:cs typeface="+mn-lt"/>
              </a:rPr>
              <a:t>&gt;</a:t>
            </a:r>
          </a:p>
          <a:p>
            <a:pPr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</a:pPr>
            <a:r>
              <a:rPr lang="en-US" sz="2400" dirty="0">
                <a:latin typeface="Constantia"/>
                <a:ea typeface="+mn-lt"/>
                <a:cs typeface="+mn-lt"/>
              </a:rPr>
              <a:t>Why we use </a:t>
            </a:r>
            <a:r>
              <a:rPr lang="en-US" sz="2400" dirty="0" err="1">
                <a:latin typeface="Constantia"/>
                <a:ea typeface="+mn-lt"/>
                <a:cs typeface="+mn-lt"/>
              </a:rPr>
              <a:t>hr</a:t>
            </a:r>
            <a:r>
              <a:rPr lang="en-US" sz="2400" dirty="0">
                <a:latin typeface="Constantia"/>
                <a:ea typeface="+mn-lt"/>
                <a:cs typeface="+mn-lt"/>
              </a:rPr>
              <a:t> tag in html?</a:t>
            </a:r>
          </a:p>
          <a:p>
            <a:pPr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</a:pPr>
            <a:r>
              <a:rPr lang="en-US" sz="2400" dirty="0">
                <a:latin typeface="Constantia"/>
                <a:ea typeface="+mn-lt"/>
                <a:cs typeface="+mn-lt"/>
              </a:rPr>
              <a:t>It is use to a horizontal line.</a:t>
            </a:r>
          </a:p>
          <a:p>
            <a:pPr marL="0" indent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None/>
            </a:pPr>
            <a:r>
              <a:rPr lang="en-US" b="1" dirty="0">
                <a:latin typeface="Gill Sans MT"/>
                <a:cs typeface="Calibri"/>
              </a:rPr>
              <a:t>                              </a:t>
            </a:r>
            <a:endParaRPr lang="en-US" dirty="0">
              <a:latin typeface="Constantia"/>
              <a:cs typeface="Calibri"/>
            </a:endParaRPr>
          </a:p>
        </p:txBody>
      </p:sp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BAFE290-4241-44A8-9195-177563F4E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078" y="3850319"/>
            <a:ext cx="5357902" cy="1462172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8653637F-904D-4DF0-992E-DBB059CB8C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5532" y="1618919"/>
            <a:ext cx="6220544" cy="1047033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B8EA2D-3B38-422C-BC10-2F1CA6EA9BC2}"/>
              </a:ext>
            </a:extLst>
          </p:cNvPr>
          <p:cNvSpPr txBox="1"/>
          <p:nvPr/>
        </p:nvSpPr>
        <p:spPr>
          <a:xfrm>
            <a:off x="7542363" y="914400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sz="3200" b="1" dirty="0">
                <a:latin typeface="Gill Sans MT"/>
                <a:ea typeface="+mn-lt"/>
                <a:cs typeface="+mn-lt"/>
              </a:rPr>
              <a:t>Example:  </a:t>
            </a:r>
            <a:endParaRPr lang="en-US" sz="3200" dirty="0">
              <a:latin typeface="Gill Sans MT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69C376-59A2-4CC5-9AE6-75AAD3716934}"/>
              </a:ext>
            </a:extLst>
          </p:cNvPr>
          <p:cNvSpPr txBox="1"/>
          <p:nvPr/>
        </p:nvSpPr>
        <p:spPr>
          <a:xfrm>
            <a:off x="7138898" y="3141991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sz="3200" b="1" dirty="0">
                <a:latin typeface="Gill Sans MT"/>
                <a:cs typeface="Calibri"/>
              </a:rPr>
              <a:t>   Output</a:t>
            </a:r>
          </a:p>
        </p:txBody>
      </p:sp>
    </p:spTree>
    <p:extLst>
      <p:ext uri="{BB962C8B-B14F-4D97-AF65-F5344CB8AC3E}">
        <p14:creationId xmlns:p14="http://schemas.microsoft.com/office/powerpoint/2010/main" val="1675139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F1919-87BB-4EAB-9444-0BBE30C35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tantia"/>
                <a:ea typeface="+mj-lt"/>
                <a:cs typeface="+mj-lt"/>
              </a:rPr>
              <a:t>Sup</a:t>
            </a:r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2F34B-C5FC-43A6-90F0-3B068BAB2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400" dirty="0">
                <a:latin typeface="Constantia"/>
                <a:ea typeface="+mn-lt"/>
                <a:cs typeface="+mn-lt"/>
              </a:rPr>
              <a:t>&lt;sup&gt;---&lt;/sup&gt;</a:t>
            </a: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</a:pPr>
            <a:r>
              <a:rPr lang="en-US" sz="2400" dirty="0">
                <a:latin typeface="Constantia"/>
                <a:ea typeface="+mn-lt"/>
                <a:cs typeface="+mn-lt"/>
              </a:rPr>
              <a:t>Why we use sup tag in html?</a:t>
            </a: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</a:pPr>
            <a:r>
              <a:rPr lang="en-US" sz="2400" dirty="0">
                <a:latin typeface="Constantia"/>
                <a:ea typeface="+mn-lt"/>
                <a:cs typeface="+mn-lt"/>
              </a:rPr>
              <a:t>Superscript text can be used for mathematics.</a:t>
            </a: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</a:pPr>
            <a:r>
              <a:rPr lang="en-US" sz="3200" b="1" dirty="0">
                <a:latin typeface="Gill Sans MT"/>
                <a:ea typeface="+mn-lt"/>
                <a:cs typeface="+mn-lt"/>
              </a:rPr>
              <a:t>Example:                               Output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0386D4E-8AE5-4D28-96E2-307E20B5B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34" y="5214212"/>
            <a:ext cx="4698520" cy="325840"/>
          </a:xfrm>
          <a:prstGeom prst="rect">
            <a:avLst/>
          </a:prstGeom>
        </p:spPr>
      </p:pic>
      <p:pic>
        <p:nvPicPr>
          <p:cNvPr id="5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AA0AE642-B9C8-4F11-84CA-1C1A7D8B9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613" y="4839959"/>
            <a:ext cx="1499378" cy="108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91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495D1-FFD8-47E0-8E55-692F71F78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tantia"/>
                <a:cs typeface="Calibri Light"/>
              </a:rPr>
              <a:t>sub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729E2-7543-4262-BF8B-2FB344E47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400" dirty="0">
                <a:latin typeface="Constantia"/>
                <a:ea typeface="+mn-lt"/>
                <a:cs typeface="+mn-lt"/>
              </a:rPr>
              <a:t>&lt;sub&gt;---&lt;/sub&gt;</a:t>
            </a: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</a:pPr>
            <a:r>
              <a:rPr lang="en-US" sz="2400" dirty="0">
                <a:latin typeface="Constantia"/>
                <a:ea typeface="+mn-lt"/>
                <a:cs typeface="+mn-lt"/>
              </a:rPr>
              <a:t>Why we use sub tag in html?</a:t>
            </a: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</a:pPr>
            <a:r>
              <a:rPr lang="en-US" sz="2400" dirty="0">
                <a:latin typeface="Constantia"/>
                <a:ea typeface="+mn-lt"/>
                <a:cs typeface="+mn-lt"/>
              </a:rPr>
              <a:t>Subscript text can be used for chemical formulas, like H2O.</a:t>
            </a: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</a:pPr>
            <a:r>
              <a:rPr lang="en-US" sz="3200" b="1" dirty="0">
                <a:latin typeface="Gill Sans MT"/>
                <a:cs typeface="Calibri"/>
              </a:rPr>
              <a:t>Example:                    Output</a:t>
            </a:r>
          </a:p>
          <a:p>
            <a:pPr>
              <a:buClr>
                <a:srgbClr val="FFFFFF"/>
              </a:buClr>
            </a:pPr>
            <a:endParaRPr lang="en-US" dirty="0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7D96ACF-F42D-4768-8037-87E467767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814" y="4968545"/>
            <a:ext cx="4368560" cy="61589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D820B123-22F2-46FD-ACC0-B7CDFD1F0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0047" y="4810395"/>
            <a:ext cx="1844435" cy="77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275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260AA-DF37-45F9-B27F-E06AFB758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7278" y="1030288"/>
            <a:ext cx="4099947" cy="1035579"/>
          </a:xfrm>
        </p:spPr>
        <p:txBody>
          <a:bodyPr>
            <a:normAutofit/>
          </a:bodyPr>
          <a:lstStyle/>
          <a:p>
            <a:r>
              <a:rPr lang="en-US" b="1" dirty="0">
                <a:latin typeface="Constantia"/>
                <a:cs typeface="Calibri Light"/>
              </a:rPr>
              <a:t>Audio</a:t>
            </a:r>
          </a:p>
        </p:txBody>
      </p:sp>
      <p:pic>
        <p:nvPicPr>
          <p:cNvPr id="5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221FBEF5-0EEC-4B23-AD35-43A033C47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56" y="3474696"/>
            <a:ext cx="5454122" cy="1564472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2CBC017-FA2A-4E76-999B-5526F8FD12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84" y="1191615"/>
            <a:ext cx="5454122" cy="1199906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4AEA9-8144-4DF6-B88A-F391129E6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7278" y="2142067"/>
            <a:ext cx="4099947" cy="3649133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  <a:spcAft>
                <a:spcPts val="0"/>
              </a:spcAft>
            </a:pPr>
            <a:r>
              <a:rPr lang="en-US" sz="2400" dirty="0">
                <a:latin typeface="Constantia"/>
                <a:ea typeface="+mn-lt"/>
                <a:cs typeface="+mn-lt"/>
              </a:rPr>
              <a:t>&lt;audio&gt;---&lt;/audio&gt;</a:t>
            </a:r>
          </a:p>
          <a:p>
            <a:pPr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</a:pPr>
            <a:r>
              <a:rPr lang="en-US" sz="2400" dirty="0">
                <a:latin typeface="Constantia"/>
                <a:ea typeface="+mn-lt"/>
                <a:cs typeface="+mn-lt"/>
              </a:rPr>
              <a:t>Why we use audio tag in html?</a:t>
            </a:r>
          </a:p>
          <a:p>
            <a:pPr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</a:pPr>
            <a:r>
              <a:rPr lang="en-US" sz="2400" dirty="0">
                <a:latin typeface="Constantia"/>
                <a:ea typeface="+mn-lt"/>
                <a:cs typeface="+mn-lt"/>
              </a:rPr>
              <a:t>The &lt;audio&gt; tag is used to embed sound content in a document, such as music or other audio streams.</a:t>
            </a:r>
            <a:r>
              <a:rPr lang="en-US" sz="2400" b="1" dirty="0">
                <a:latin typeface="Gill Sans MT"/>
                <a:cs typeface="Calibri"/>
              </a:rPr>
              <a:t>      </a:t>
            </a:r>
            <a:r>
              <a:rPr lang="en-US" b="1" dirty="0">
                <a:latin typeface="Gill Sans MT"/>
                <a:cs typeface="Calibri"/>
              </a:rPr>
              <a:t>                   </a:t>
            </a:r>
          </a:p>
          <a:p>
            <a:pPr>
              <a:buClr>
                <a:srgbClr val="FFFFFF"/>
              </a:buClr>
            </a:pPr>
            <a:endParaRPr lang="en-US">
              <a:latin typeface="Constantia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AC067F-1CA0-40BC-8F75-2D35326AD585}"/>
              </a:ext>
            </a:extLst>
          </p:cNvPr>
          <p:cNvSpPr txBox="1"/>
          <p:nvPr/>
        </p:nvSpPr>
        <p:spPr>
          <a:xfrm>
            <a:off x="1086928" y="2754702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b="1" dirty="0">
                <a:latin typeface="Gill Sans MT"/>
                <a:cs typeface="Calibri"/>
              </a:rPr>
              <a:t>Output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B4076E-E703-4FB8-916C-39B1885358AD}"/>
              </a:ext>
            </a:extLst>
          </p:cNvPr>
          <p:cNvSpPr txBox="1"/>
          <p:nvPr/>
        </p:nvSpPr>
        <p:spPr>
          <a:xfrm>
            <a:off x="1057275" y="395917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b="1" dirty="0">
                <a:latin typeface="Gill Sans MT"/>
                <a:ea typeface="+mn-lt"/>
                <a:cs typeface="+mn-lt"/>
              </a:rPr>
              <a:t>Example:</a:t>
            </a:r>
            <a:endParaRPr lang="en-US" sz="3200" b="1">
              <a:latin typeface="Gill Sans M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51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BD94887-6A10-4F62-8EE1-B2BCFA1F3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-1786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amera lens">
            <a:extLst>
              <a:ext uri="{FF2B5EF4-FFF2-40B4-BE49-F238E27FC236}">
                <a16:creationId xmlns:a16="http://schemas.microsoft.com/office/drawing/2014/main" id="{8B6BF587-5F6F-4D5C-A47F-14CCB647CF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t="6222" r="-2" b="9381"/>
          <a:stretch/>
        </p:blipFill>
        <p:spPr>
          <a:xfrm>
            <a:off x="71907" y="10"/>
            <a:ext cx="12191980" cy="68579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D512BA-228A-4979-9312-ACD246E10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377EC0-6A81-403D-AFD1-F0AC297A7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n-US" b="1" dirty="0">
                <a:latin typeface="Constantia"/>
                <a:cs typeface="Calibri Light"/>
              </a:rPr>
              <a:t>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91FFA-14FF-4A11-B2A0-82A575ADB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649133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  <a:spcAft>
                <a:spcPts val="0"/>
              </a:spcAft>
            </a:pPr>
            <a:r>
              <a:rPr lang="en-US" sz="2400" dirty="0">
                <a:latin typeface="Constantia"/>
                <a:ea typeface="+mn-lt"/>
                <a:cs typeface="+mn-lt"/>
              </a:rPr>
              <a:t>&lt;video&gt;----&lt;/video&gt;</a:t>
            </a:r>
          </a:p>
          <a:p>
            <a:pPr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</a:pPr>
            <a:r>
              <a:rPr lang="en-US" sz="2400" dirty="0">
                <a:latin typeface="Constantia"/>
                <a:ea typeface="+mn-lt"/>
                <a:cs typeface="+mn-lt"/>
              </a:rPr>
              <a:t>Why we use video tag in html?</a:t>
            </a:r>
          </a:p>
          <a:p>
            <a:pPr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</a:pPr>
            <a:r>
              <a:rPr lang="en-US" sz="2400" dirty="0">
                <a:latin typeface="Constantia"/>
                <a:ea typeface="+mn-lt"/>
                <a:cs typeface="+mn-lt"/>
              </a:rPr>
              <a:t>The &lt;video&gt; tag is used to embed video content in a document, such as a movie clip or other video streams.</a:t>
            </a:r>
          </a:p>
          <a:p>
            <a:pPr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</a:pPr>
            <a:r>
              <a:rPr lang="en-US" sz="3600" b="1" dirty="0">
                <a:latin typeface="Gill Sans MT"/>
                <a:cs typeface="Calibri"/>
              </a:rPr>
              <a:t>Example:</a:t>
            </a:r>
            <a:r>
              <a:rPr lang="en-US" sz="3200" b="1" dirty="0">
                <a:latin typeface="Gill Sans MT"/>
                <a:cs typeface="Calibri"/>
              </a:rPr>
              <a:t>     </a:t>
            </a:r>
            <a:r>
              <a:rPr lang="en-US" b="1" dirty="0">
                <a:latin typeface="Gill Sans MT"/>
                <a:cs typeface="Calibri"/>
              </a:rPr>
              <a:t>                       </a:t>
            </a:r>
            <a:r>
              <a:rPr lang="en-US" sz="3600" b="1" dirty="0">
                <a:latin typeface="Gill Sans MT"/>
                <a:cs typeface="Calibri"/>
              </a:rPr>
              <a:t>             Output</a:t>
            </a:r>
          </a:p>
          <a:p>
            <a:pPr>
              <a:buClr>
                <a:srgbClr val="FFFFFF"/>
              </a:buClr>
            </a:pPr>
            <a:endParaRPr lang="en-US">
              <a:latin typeface="Constantia"/>
              <a:cs typeface="Calibri"/>
            </a:endParaRPr>
          </a:p>
        </p:txBody>
      </p:sp>
      <p:pic>
        <p:nvPicPr>
          <p:cNvPr id="4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A2BEE9F-27ED-46E8-8AA5-D025111BBB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570" y="5147168"/>
            <a:ext cx="4914181" cy="1365702"/>
          </a:xfrm>
          <a:prstGeom prst="rect">
            <a:avLst/>
          </a:prstGeom>
        </p:spPr>
      </p:pic>
      <p:pic>
        <p:nvPicPr>
          <p:cNvPr id="6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DC80A3F-082A-4F80-A03C-F0D5A093F5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9080" y="4964992"/>
            <a:ext cx="2398144" cy="173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824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F4865-ECAE-4E89-95A7-D78B1B644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6282266" cy="1456267"/>
          </a:xfrm>
        </p:spPr>
        <p:txBody>
          <a:bodyPr>
            <a:normAutofit/>
          </a:bodyPr>
          <a:lstStyle/>
          <a:p>
            <a:r>
              <a:rPr lang="en-US" b="1" dirty="0" err="1">
                <a:latin typeface="Constantia"/>
                <a:cs typeface="Calibri Light"/>
              </a:rPr>
              <a:t>Svg</a:t>
            </a:r>
            <a:r>
              <a:rPr lang="en-US" b="1" dirty="0">
                <a:latin typeface="Constantia"/>
                <a:cs typeface="Calibri Light"/>
              </a:rPr>
              <a:t>                                              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6788D-E3FC-40FF-9848-295D3950C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4830153" cy="3606001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  <a:spcAft>
                <a:spcPts val="0"/>
              </a:spcAft>
            </a:pPr>
            <a:r>
              <a:rPr lang="en-US" dirty="0">
                <a:latin typeface="Constantia"/>
                <a:ea typeface="+mn-lt"/>
                <a:cs typeface="+mn-lt"/>
              </a:rPr>
              <a:t>&lt;</a:t>
            </a:r>
            <a:r>
              <a:rPr lang="en-US" sz="2400" err="1">
                <a:latin typeface="Constantia"/>
                <a:ea typeface="+mn-lt"/>
                <a:cs typeface="+mn-lt"/>
              </a:rPr>
              <a:t>svg</a:t>
            </a:r>
            <a:r>
              <a:rPr lang="en-US" sz="2400" dirty="0">
                <a:latin typeface="Constantia"/>
                <a:ea typeface="+mn-lt"/>
                <a:cs typeface="+mn-lt"/>
              </a:rPr>
              <a:t>&gt;---&lt;/</a:t>
            </a:r>
            <a:r>
              <a:rPr lang="en-US" sz="2400" err="1">
                <a:latin typeface="Constantia"/>
                <a:ea typeface="+mn-lt"/>
                <a:cs typeface="+mn-lt"/>
              </a:rPr>
              <a:t>svg</a:t>
            </a:r>
            <a:r>
              <a:rPr lang="en-US" sz="2400" dirty="0">
                <a:latin typeface="Constantia"/>
                <a:ea typeface="+mn-lt"/>
                <a:cs typeface="+mn-lt"/>
              </a:rPr>
              <a:t>&gt;</a:t>
            </a:r>
          </a:p>
          <a:p>
            <a:pPr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</a:pPr>
            <a:r>
              <a:rPr lang="en-US" sz="2400" dirty="0">
                <a:latin typeface="Constantia"/>
                <a:ea typeface="+mn-lt"/>
                <a:cs typeface="+mn-lt"/>
              </a:rPr>
              <a:t>Why we use </a:t>
            </a:r>
            <a:r>
              <a:rPr lang="en-US" sz="2400" err="1">
                <a:latin typeface="Constantia"/>
                <a:ea typeface="+mn-lt"/>
                <a:cs typeface="+mn-lt"/>
              </a:rPr>
              <a:t>svg</a:t>
            </a:r>
            <a:r>
              <a:rPr lang="en-US" sz="2400" dirty="0">
                <a:latin typeface="Constantia"/>
                <a:ea typeface="+mn-lt"/>
                <a:cs typeface="+mn-lt"/>
              </a:rPr>
              <a:t> tag in html?</a:t>
            </a:r>
          </a:p>
          <a:p>
            <a:pPr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</a:pPr>
            <a:r>
              <a:rPr lang="en-US" sz="2400" dirty="0">
                <a:latin typeface="Constantia"/>
                <a:ea typeface="+mn-lt"/>
                <a:cs typeface="+mn-lt"/>
              </a:rPr>
              <a:t>SVG stand </a:t>
            </a:r>
            <a:r>
              <a:rPr lang="en-US" sz="2400" err="1">
                <a:latin typeface="Constantia"/>
                <a:ea typeface="+mn-lt"/>
                <a:cs typeface="+mn-lt"/>
              </a:rPr>
              <a:t>Scalble</a:t>
            </a:r>
            <a:r>
              <a:rPr lang="en-US" sz="2400" dirty="0">
                <a:latin typeface="Constantia"/>
                <a:ea typeface="+mn-lt"/>
                <a:cs typeface="+mn-lt"/>
              </a:rPr>
              <a:t> Vector Graphics.</a:t>
            </a:r>
          </a:p>
          <a:p>
            <a:pPr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</a:pPr>
            <a:r>
              <a:rPr lang="en-US" sz="2400" dirty="0">
                <a:latin typeface="Constantia"/>
                <a:ea typeface="+mn-lt"/>
                <a:cs typeface="+mn-lt"/>
              </a:rPr>
              <a:t>SVG has several methods for drawing paths, boxes, circles, text, and graphic images.</a:t>
            </a:r>
          </a:p>
        </p:txBody>
      </p:sp>
      <p:pic>
        <p:nvPicPr>
          <p:cNvPr id="4" name="Picture 4" descr="Text, email&#10;&#10;Description automatically generated">
            <a:extLst>
              <a:ext uri="{FF2B5EF4-FFF2-40B4-BE49-F238E27FC236}">
                <a16:creationId xmlns:a16="http://schemas.microsoft.com/office/drawing/2014/main" id="{C43F5035-1DB4-4423-BFAD-8945643ED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616" y="1302664"/>
            <a:ext cx="5803600" cy="2005488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AA3E46-F3F0-4B9B-B9A1-D5CC9D93211E}"/>
              </a:ext>
            </a:extLst>
          </p:cNvPr>
          <p:cNvSpPr txBox="1"/>
          <p:nvPr/>
        </p:nvSpPr>
        <p:spPr>
          <a:xfrm>
            <a:off x="6679721" y="583721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dirty="0">
                <a:latin typeface="Gill Sans MT"/>
                <a:cs typeface="Calibri"/>
              </a:rPr>
              <a:t>Example: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CD2ABF-AA05-4C86-858D-F2A2C2F7A050}"/>
              </a:ext>
            </a:extLst>
          </p:cNvPr>
          <p:cNvSpPr txBox="1"/>
          <p:nvPr/>
        </p:nvSpPr>
        <p:spPr>
          <a:xfrm>
            <a:off x="6966370" y="358769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dirty="0">
                <a:latin typeface="Gill Sans MT"/>
                <a:cs typeface="Calibri"/>
              </a:rPr>
              <a:t>Output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322CEBC0-8209-4EE7-AB6A-8D311C50D8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2853" y="4342056"/>
            <a:ext cx="3965275" cy="140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716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DB1F9-4DF1-4C8E-B59E-51F7696B0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7278" y="1030288"/>
            <a:ext cx="4099947" cy="1035579"/>
          </a:xfrm>
        </p:spPr>
        <p:txBody>
          <a:bodyPr>
            <a:normAutofit/>
          </a:bodyPr>
          <a:lstStyle/>
          <a:p>
            <a:r>
              <a:rPr lang="en-US" b="1" dirty="0">
                <a:latin typeface="Constantia"/>
                <a:cs typeface="Calibri Light"/>
              </a:rPr>
              <a:t>Marquee</a:t>
            </a:r>
          </a:p>
        </p:txBody>
      </p:sp>
      <p:sp>
        <p:nvSpPr>
          <p:cNvPr id="10" name="Rounded Rectangle 32">
            <a:extLst>
              <a:ext uri="{FF2B5EF4-FFF2-40B4-BE49-F238E27FC236}">
                <a16:creationId xmlns:a16="http://schemas.microsoft.com/office/drawing/2014/main" id="{92055A2C-DEED-475B-B285-60F86A548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660" y="639097"/>
            <a:ext cx="5433751" cy="5575438"/>
          </a:xfrm>
          <a:prstGeom prst="roundRect">
            <a:avLst>
              <a:gd name="adj" fmla="val 3449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942766E-BE18-4914-8701-597907E74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527" y="1466322"/>
            <a:ext cx="5036926" cy="2636590"/>
          </a:xfrm>
          <a:prstGeom prst="roundRect">
            <a:avLst>
              <a:gd name="adj" fmla="val 4207"/>
            </a:avLst>
          </a:prstGeom>
          <a:ln w="50800" cap="sq" cmpd="dbl">
            <a:noFill/>
            <a:miter lim="800000"/>
          </a:ln>
          <a:effectLst/>
        </p:spPr>
      </p:pic>
      <p:pic>
        <p:nvPicPr>
          <p:cNvPr id="5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F1121842-FB3F-44E8-8CFD-0977E5922F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267" y="4572202"/>
            <a:ext cx="5239935" cy="1178985"/>
          </a:xfrm>
          <a:prstGeom prst="roundRect">
            <a:avLst>
              <a:gd name="adj" fmla="val 4528"/>
            </a:avLst>
          </a:prstGeom>
          <a:ln w="50800" cap="sq" cmpd="dbl">
            <a:noFill/>
            <a:miter lim="800000"/>
          </a:ln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BF1CD-AC6B-47EA-963A-08AE229A1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7278" y="2142067"/>
            <a:ext cx="3467343" cy="3692265"/>
          </a:xfrm>
        </p:spPr>
        <p:txBody>
          <a:bodyPr>
            <a:normAutofit/>
          </a:bodyPr>
          <a:lstStyle/>
          <a:p>
            <a:r>
              <a:rPr lang="en-US" dirty="0">
                <a:latin typeface="Constantia"/>
              </a:rPr>
              <a:t>&lt;marquee&gt;------&lt;/marquee&gt;</a:t>
            </a:r>
          </a:p>
          <a:p>
            <a:pPr>
              <a:buClr>
                <a:srgbClr val="FFFFFF"/>
              </a:buClr>
            </a:pPr>
            <a:r>
              <a:rPr lang="en-US" dirty="0">
                <a:latin typeface="Constantia"/>
                <a:ea typeface="+mn-lt"/>
                <a:cs typeface="+mn-lt"/>
              </a:rPr>
              <a:t>The </a:t>
            </a:r>
            <a:r>
              <a:rPr lang="en-US" b="1" dirty="0">
                <a:latin typeface="Constantia"/>
                <a:ea typeface="+mn-lt"/>
                <a:cs typeface="+mn-lt"/>
              </a:rPr>
              <a:t>marquee tag</a:t>
            </a:r>
            <a:r>
              <a:rPr lang="en-US" dirty="0">
                <a:latin typeface="Constantia"/>
                <a:ea typeface="+mn-lt"/>
                <a:cs typeface="+mn-lt"/>
              </a:rPr>
              <a:t> is a non-standard </a:t>
            </a:r>
            <a:r>
              <a:rPr lang="en-US" b="1" dirty="0">
                <a:latin typeface="Constantia"/>
                <a:ea typeface="+mn-lt"/>
                <a:cs typeface="+mn-lt"/>
              </a:rPr>
              <a:t>HTML element</a:t>
            </a:r>
            <a:r>
              <a:rPr lang="en-US" dirty="0">
                <a:latin typeface="Constantia"/>
                <a:ea typeface="+mn-lt"/>
                <a:cs typeface="+mn-lt"/>
              </a:rPr>
              <a:t> which causes text to scroll up, down, left or right automatically.</a:t>
            </a:r>
            <a:r>
              <a:rPr lang="en-US" b="1" dirty="0">
                <a:latin typeface="Constantia"/>
                <a:cs typeface="Calibri"/>
              </a:rPr>
              <a:t>         </a:t>
            </a:r>
            <a:r>
              <a:rPr lang="en-US" b="1" dirty="0">
                <a:latin typeface="Gill Sans MT"/>
                <a:cs typeface="Calibri"/>
              </a:rPr>
              <a:t>            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2EF007-70C9-4075-B73B-68AC58150EF9}"/>
              </a:ext>
            </a:extLst>
          </p:cNvPr>
          <p:cNvSpPr txBox="1"/>
          <p:nvPr/>
        </p:nvSpPr>
        <p:spPr>
          <a:xfrm>
            <a:off x="1863306" y="813758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dirty="0">
                <a:solidFill>
                  <a:srgbClr val="000000"/>
                </a:solidFill>
                <a:latin typeface="Gill Sans MT"/>
                <a:ea typeface="Gill Sans MT"/>
                <a:cs typeface="Gill Sans MT"/>
              </a:rPr>
              <a:t>Example: </a:t>
            </a:r>
            <a:r>
              <a:rPr lang="en-US" b="1" dirty="0">
                <a:solidFill>
                  <a:srgbClr val="000000"/>
                </a:solidFill>
                <a:latin typeface="Gill Sans MT"/>
                <a:ea typeface="Gill Sans MT"/>
                <a:cs typeface="Gill Sans MT"/>
              </a:rPr>
              <a:t>  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8BD728-02BD-4E14-A69B-18DFD16D7B62}"/>
              </a:ext>
            </a:extLst>
          </p:cNvPr>
          <p:cNvSpPr txBox="1"/>
          <p:nvPr/>
        </p:nvSpPr>
        <p:spPr>
          <a:xfrm>
            <a:off x="1977426" y="3429539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Click to add </a:t>
            </a:r>
            <a:r>
              <a:rPr lang="en-US" dirty="0">
                <a:solidFill>
                  <a:srgbClr val="FFFFFF"/>
                </a:solidFill>
              </a:rPr>
              <a:t>O</a:t>
            </a:r>
            <a:r>
              <a:rPr lang="en-US" sz="3600" b="1" dirty="0">
                <a:solidFill>
                  <a:schemeClr val="bg1"/>
                </a:solidFill>
                <a:latin typeface="Gill Sans MT"/>
              </a:rPr>
              <a:t>Output</a:t>
            </a:r>
            <a:endParaRPr lang="en-US" sz="3600" b="1">
              <a:solidFill>
                <a:schemeClr val="bg1"/>
              </a:solidFill>
              <a:latin typeface="Gill Sans M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5016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D0300C-C3DF-4186-8688-C4FB3016DD83}"/>
              </a:ext>
            </a:extLst>
          </p:cNvPr>
          <p:cNvSpPr txBox="1"/>
          <p:nvPr/>
        </p:nvSpPr>
        <p:spPr>
          <a:xfrm>
            <a:off x="3746740" y="2725947"/>
            <a:ext cx="4612257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b="1" dirty="0">
                <a:latin typeface="Comic Sans MS"/>
                <a:cs typeface="Calibri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97804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792B8-B821-4913-8CE3-ADFEA28B8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651" y="643465"/>
            <a:ext cx="3746091" cy="5571072"/>
          </a:xfrm>
        </p:spPr>
        <p:txBody>
          <a:bodyPr>
            <a:normAutofit/>
          </a:bodyPr>
          <a:lstStyle/>
          <a:p>
            <a:r>
              <a:rPr lang="en-US" b="1">
                <a:latin typeface="Constantia"/>
                <a:cs typeface="Calibri Light"/>
              </a:rPr>
              <a:t>Heading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75799-70F2-4EB7-9AFB-6F21287BE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9650" y="643464"/>
            <a:ext cx="6838883" cy="3731891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  <a:spcAft>
                <a:spcPts val="0"/>
              </a:spcAft>
            </a:pPr>
            <a:r>
              <a:rPr lang="en-US" sz="2400">
                <a:ea typeface="+mn-lt"/>
                <a:cs typeface="+mn-lt"/>
              </a:rPr>
              <a:t>&lt;h1&gt;----&lt;/h1&gt;</a:t>
            </a:r>
          </a:p>
          <a:p>
            <a:pPr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</a:pPr>
            <a:r>
              <a:rPr lang="en-US" sz="2400" b="1">
                <a:ea typeface="+mn-lt"/>
                <a:cs typeface="+mn-lt"/>
              </a:rPr>
              <a:t>Why we use h1 tag in html?</a:t>
            </a:r>
            <a:endParaRPr lang="en-US" sz="2400">
              <a:ea typeface="+mn-lt"/>
              <a:cs typeface="+mn-lt"/>
            </a:endParaRPr>
          </a:p>
          <a:p>
            <a:pPr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</a:pPr>
            <a:r>
              <a:rPr lang="en-US" sz="2400">
                <a:ea typeface="+mn-lt"/>
                <a:cs typeface="+mn-lt"/>
              </a:rPr>
              <a:t>The &lt;h1&gt; to &lt;h6&gt; tags are used to define HTML headings.</a:t>
            </a:r>
          </a:p>
          <a:p>
            <a:pPr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</a:pPr>
            <a:r>
              <a:rPr lang="en-US" sz="2400">
                <a:ea typeface="+mn-lt"/>
                <a:cs typeface="+mn-lt"/>
              </a:rPr>
              <a:t>The H1 is an HTML tag that indicates a heading on a website.</a:t>
            </a:r>
          </a:p>
          <a:p>
            <a:pPr>
              <a:buClr>
                <a:srgbClr val="FFFFFF"/>
              </a:buClr>
            </a:pPr>
            <a:r>
              <a:rPr lang="en-US" sz="3600" b="1">
                <a:latin typeface="Gill Sans MT"/>
                <a:cs typeface="Calibri"/>
              </a:rPr>
              <a:t>Example:</a:t>
            </a:r>
          </a:p>
          <a:p>
            <a:pPr>
              <a:buClr>
                <a:srgbClr val="FFFFFF"/>
              </a:buClr>
            </a:pPr>
            <a:endParaRPr lang="en-US" b="1">
              <a:latin typeface="Gill Sans MT"/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903F96E-6FA6-4FCA-9401-628A8260E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125" y="4039295"/>
            <a:ext cx="3730879" cy="167203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01083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38759-46C1-44A7-A77C-C8C777A14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7278" y="1030288"/>
            <a:ext cx="4099947" cy="1035579"/>
          </a:xfrm>
        </p:spPr>
        <p:txBody>
          <a:bodyPr>
            <a:normAutofit/>
          </a:bodyPr>
          <a:lstStyle/>
          <a:p>
            <a:r>
              <a:rPr lang="en-US" b="1">
                <a:latin typeface="Constantia"/>
                <a:cs typeface="Calibri Light"/>
              </a:rPr>
              <a:t>Comment</a:t>
            </a:r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9CAA298-E676-4208-9F29-4039B4833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072" y="725362"/>
            <a:ext cx="4765353" cy="2692424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5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D509CC1F-29EA-46B9-A249-86DF02397C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575" y="4052975"/>
            <a:ext cx="5454122" cy="1745713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6DED6-1B44-4806-A5F3-BA2A1482D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7278" y="2142067"/>
            <a:ext cx="4099947" cy="3649133"/>
          </a:xfrm>
        </p:spPr>
        <p:txBody>
          <a:bodyPr>
            <a:normAutofit lnSpcReduction="10000"/>
          </a:bodyPr>
          <a:lstStyle/>
          <a:p>
            <a:pPr>
              <a:spcBef>
                <a:spcPts val="1000"/>
              </a:spcBef>
              <a:spcAft>
                <a:spcPts val="0"/>
              </a:spcAft>
            </a:pPr>
            <a:r>
              <a:rPr lang="en-US" sz="2400" dirty="0">
                <a:ea typeface="+mn-lt"/>
                <a:cs typeface="+mn-lt"/>
              </a:rPr>
              <a:t>&lt;!--Comment--&gt;</a:t>
            </a:r>
          </a:p>
          <a:p>
            <a:pPr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</a:pPr>
            <a:r>
              <a:rPr lang="en-US" sz="2400" b="1" dirty="0">
                <a:ea typeface="+mn-lt"/>
                <a:cs typeface="+mn-lt"/>
              </a:rPr>
              <a:t>Why we used comment tag in html?</a:t>
            </a:r>
            <a:endParaRPr lang="en-US" sz="2400" dirty="0">
              <a:ea typeface="+mn-lt"/>
              <a:cs typeface="+mn-lt"/>
            </a:endParaRPr>
          </a:p>
          <a:p>
            <a:pPr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</a:pPr>
            <a:r>
              <a:rPr lang="en-US" sz="2400" dirty="0">
                <a:ea typeface="+mn-lt"/>
                <a:cs typeface="+mn-lt"/>
              </a:rPr>
              <a:t>You can use comments to explain your code. Comments are not displayed in the browsers.</a:t>
            </a:r>
          </a:p>
          <a:p>
            <a:pPr marL="0" indent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None/>
            </a:pPr>
            <a:r>
              <a:rPr lang="en-US" b="1" dirty="0">
                <a:latin typeface="Gill Sans MT"/>
                <a:ea typeface="+mn-lt"/>
                <a:cs typeface="+mn-lt"/>
              </a:rPr>
              <a:t>                      </a:t>
            </a:r>
            <a:endParaRPr lang="en-US" dirty="0">
              <a:latin typeface="Gill Sans MT"/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endParaRPr lang="en-US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AF669F-E99F-4960-8ECF-5F255AFDAA29}"/>
              </a:ext>
            </a:extLst>
          </p:cNvPr>
          <p:cNvSpPr txBox="1"/>
          <p:nvPr/>
        </p:nvSpPr>
        <p:spPr>
          <a:xfrm>
            <a:off x="1216324" y="209909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latin typeface="Gill Sans MT"/>
                <a:ea typeface="+mn-lt"/>
                <a:cs typeface="+mn-lt"/>
              </a:rPr>
              <a:t>Example:  </a:t>
            </a:r>
            <a:endParaRPr lang="en-US" sz="3200" b="1">
              <a:latin typeface="Gill Sans MT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7DEEAC-8CB1-43AF-9745-7CEB31D1AADA}"/>
              </a:ext>
            </a:extLst>
          </p:cNvPr>
          <p:cNvSpPr txBox="1"/>
          <p:nvPr/>
        </p:nvSpPr>
        <p:spPr>
          <a:xfrm>
            <a:off x="1157917" y="3501425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latin typeface="Gill Sans MT"/>
                <a:cs typeface="Calibri"/>
              </a:rPr>
              <a:t>Output :</a:t>
            </a:r>
            <a:endParaRPr lang="en-US" sz="3200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4145033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C5FEE-0716-4A1D-A49A-B0789CA15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030289"/>
            <a:ext cx="6814749" cy="1035578"/>
          </a:xfrm>
        </p:spPr>
        <p:txBody>
          <a:bodyPr>
            <a:normAutofit/>
          </a:bodyPr>
          <a:lstStyle/>
          <a:p>
            <a:r>
              <a:rPr lang="en-US" b="1" dirty="0">
                <a:latin typeface="Constantia"/>
                <a:ea typeface="+mj-lt"/>
                <a:cs typeface="+mj-lt"/>
              </a:rPr>
              <a:t>Paragraph</a:t>
            </a:r>
            <a:endParaRPr lang="en-US" b="1">
              <a:latin typeface="Constantia"/>
              <a:ea typeface="+mj-lt"/>
              <a:cs typeface="+mj-lt"/>
            </a:endParaRPr>
          </a:p>
          <a:p>
            <a:endParaRPr lang="en-US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120BE-E285-4C7F-B60F-5C8C45A82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6814749" cy="3649133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  <a:spcAft>
                <a:spcPts val="0"/>
              </a:spcAft>
            </a:pPr>
            <a:r>
              <a:rPr lang="en-US" sz="2400" dirty="0">
                <a:ea typeface="+mn-lt"/>
                <a:cs typeface="+mn-lt"/>
              </a:rPr>
              <a:t>&lt;p&gt;-----&lt;/p&gt;</a:t>
            </a:r>
          </a:p>
          <a:p>
            <a:pPr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</a:pPr>
            <a:r>
              <a:rPr lang="en-US" sz="2400" dirty="0">
                <a:ea typeface="+mn-lt"/>
                <a:cs typeface="+mn-lt"/>
              </a:rPr>
              <a:t>Why we used paragraph tag in html?</a:t>
            </a:r>
          </a:p>
          <a:p>
            <a:pPr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</a:pPr>
            <a:r>
              <a:rPr lang="en-US" sz="2400" dirty="0">
                <a:ea typeface="+mn-lt"/>
                <a:cs typeface="+mn-lt"/>
              </a:rPr>
              <a:t>When writing in html, the &lt;p&gt; tag is a block element used to designate a paragraph. </a:t>
            </a:r>
          </a:p>
          <a:p>
            <a:pPr marL="0" indent="0">
              <a:buClr>
                <a:srgbClr val="FFFFFF"/>
              </a:buClr>
              <a:buNone/>
            </a:pPr>
            <a:r>
              <a:rPr lang="en-US" b="1" dirty="0">
                <a:latin typeface="Gill Sans MT"/>
                <a:cs typeface="Calibri"/>
              </a:rPr>
              <a:t>                                                                                          </a:t>
            </a:r>
            <a:endParaRPr lang="en-US">
              <a:latin typeface="Calibri" panose="020F0502020204030204"/>
              <a:cs typeface="Calibri"/>
            </a:endParaRPr>
          </a:p>
          <a:p>
            <a:pPr>
              <a:buClr>
                <a:srgbClr val="FFFFFF"/>
              </a:buClr>
            </a:pPr>
            <a:endParaRPr lang="en-US" dirty="0">
              <a:cs typeface="Calibri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2DA35AE4-48D4-4985-A4C0-C245AA0FB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3418" y="1466935"/>
            <a:ext cx="3445714" cy="1441281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C07BAEEE-4540-46A0-8732-6988D97718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0286" y="3968421"/>
            <a:ext cx="3445714" cy="1049427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CAF3B5-A475-4D50-9667-72CC4923E882}"/>
              </a:ext>
            </a:extLst>
          </p:cNvPr>
          <p:cNvSpPr txBox="1"/>
          <p:nvPr/>
        </p:nvSpPr>
        <p:spPr>
          <a:xfrm>
            <a:off x="8303464" y="625954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latin typeface="Gill Sans MT"/>
                <a:ea typeface="+mn-lt"/>
                <a:cs typeface="+mn-lt"/>
              </a:rPr>
              <a:t>Example:  </a:t>
            </a:r>
            <a:endParaRPr lang="en-US" sz="3200">
              <a:latin typeface="Gill Sans MT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6B38B7-85DC-4DDC-801D-1B5843F0717B}"/>
              </a:ext>
            </a:extLst>
          </p:cNvPr>
          <p:cNvSpPr txBox="1"/>
          <p:nvPr/>
        </p:nvSpPr>
        <p:spPr>
          <a:xfrm>
            <a:off x="7959306" y="3171645"/>
            <a:ext cx="2743200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Gill Sans MT"/>
                <a:cs typeface="Calibri"/>
              </a:rPr>
              <a:t>  </a:t>
            </a:r>
            <a:r>
              <a:rPr lang="en-US" sz="3200" b="1" dirty="0">
                <a:latin typeface="Gill Sans MT"/>
                <a:cs typeface="Calibri"/>
              </a:rPr>
              <a:t>Output</a:t>
            </a:r>
            <a:endParaRPr lang="en-US" sz="3200" dirty="0">
              <a:ea typeface="+mn-lt"/>
              <a:cs typeface="+mn-lt"/>
            </a:endParaRPr>
          </a:p>
          <a:p>
            <a:pPr algn="l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2330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D519B-4855-47F7-A6FF-A4519002D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tantia"/>
                <a:cs typeface="Calibri Light"/>
              </a:rPr>
              <a:t>Doctype html</a:t>
            </a:r>
            <a:endParaRPr lang="en-US" b="1">
              <a:latin typeface="Constantia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77507-2DDA-41E6-B6CF-66C3E4F46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400" dirty="0">
                <a:ea typeface="+mn-lt"/>
                <a:cs typeface="+mn-lt"/>
              </a:rPr>
              <a:t>&lt;!Doctype html&gt;</a:t>
            </a: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</a:pPr>
            <a:r>
              <a:rPr lang="en-US" sz="2400" dirty="0">
                <a:ea typeface="+mn-lt"/>
                <a:cs typeface="+mn-lt"/>
              </a:rPr>
              <a:t>Why we used doctype html tag in html?</a:t>
            </a: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</a:pPr>
            <a:r>
              <a:rPr lang="en-US" sz="2400" dirty="0">
                <a:ea typeface="+mn-lt"/>
                <a:cs typeface="+mn-lt"/>
              </a:rPr>
              <a:t>Doctype tag is used to inform the browser about the version of html used in the document.</a:t>
            </a: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</a:pPr>
            <a:endParaRPr lang="en-US" sz="2400" dirty="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96020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CE3EA-019A-49CA-AAD6-7BFD6E24C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tantia"/>
                <a:ea typeface="+mj-lt"/>
                <a:cs typeface="+mj-lt"/>
              </a:rPr>
              <a:t>Title</a:t>
            </a:r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A8F3C-FC81-4BEB-8EA2-7A8CBD5F6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</a:pPr>
            <a:r>
              <a:rPr lang="en-US" sz="2400" dirty="0">
                <a:ea typeface="+mn-lt"/>
                <a:cs typeface="+mn-lt"/>
              </a:rPr>
              <a:t>&lt;title&gt;----&lt;/title&gt;</a:t>
            </a:r>
            <a:endParaRPr lang="en-US">
              <a:cs typeface="Calibri" panose="020F0502020204030204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</a:pPr>
            <a:r>
              <a:rPr lang="en-US" sz="2400" dirty="0">
                <a:ea typeface="+mn-lt"/>
                <a:cs typeface="+mn-lt"/>
              </a:rPr>
              <a:t>Why we used title tag in html?</a:t>
            </a: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</a:pPr>
            <a:r>
              <a:rPr lang="en-US" sz="2400" dirty="0">
                <a:ea typeface="+mn-lt"/>
                <a:cs typeface="+mn-lt"/>
              </a:rPr>
              <a:t>HTML title tag is used to name a document. </a:t>
            </a: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</a:pPr>
            <a:r>
              <a:rPr lang="en-US" sz="3200" dirty="0">
                <a:latin typeface="Gill Sans MT"/>
                <a:cs typeface="Calibri"/>
              </a:rPr>
              <a:t>Example:                        Output</a:t>
            </a:r>
          </a:p>
          <a:p>
            <a:pPr>
              <a:buClr>
                <a:srgbClr val="FFFFFF"/>
              </a:buClr>
            </a:pPr>
            <a:endParaRPr lang="en-US" dirty="0">
              <a:latin typeface="Calibri" panose="020F0502020204030204"/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4D679B8-6D16-4533-9E17-9A871531D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818" y="4863231"/>
            <a:ext cx="2000250" cy="409575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316E111A-788A-4BA1-8080-517EA0D94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724" y="4910677"/>
            <a:ext cx="200025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633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701A0-B7F9-478C-BDB7-D735EA7B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r>
              <a:rPr lang="en-US" b="1" dirty="0">
                <a:latin typeface="Constantia"/>
                <a:ea typeface="+mj-lt"/>
                <a:cs typeface="+mj-lt"/>
              </a:rPr>
              <a:t>Body  </a:t>
            </a:r>
          </a:p>
          <a:p>
            <a:endParaRPr lang="en-US" dirty="0">
              <a:cs typeface="Calibri Light"/>
            </a:endParaRPr>
          </a:p>
        </p:txBody>
      </p:sp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44553C1-319D-45BA-8A81-08F1375E9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4" y="2364470"/>
            <a:ext cx="6897878" cy="213834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D9B7F-C0EA-424B-A1A2-202682D63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251587"/>
            <a:ext cx="3706762" cy="3972232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ts val="1000"/>
              </a:spcBef>
              <a:spcAft>
                <a:spcPts val="0"/>
              </a:spcAft>
            </a:pPr>
            <a:r>
              <a:rPr lang="en-US" sz="2400" dirty="0">
                <a:ea typeface="+mn-lt"/>
                <a:cs typeface="+mn-lt"/>
              </a:rPr>
              <a:t>&lt;body&gt;-----&lt;/body&gt;</a:t>
            </a:r>
          </a:p>
          <a:p>
            <a:pPr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</a:pPr>
            <a:endParaRPr lang="en-US" sz="2400" dirty="0">
              <a:ea typeface="+mn-lt"/>
              <a:cs typeface="+mn-lt"/>
            </a:endParaRPr>
          </a:p>
          <a:p>
            <a:pPr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</a:pPr>
            <a:r>
              <a:rPr lang="en-US" sz="2400" dirty="0">
                <a:ea typeface="+mn-lt"/>
                <a:cs typeface="+mn-lt"/>
              </a:rPr>
              <a:t>Why we use body tag in html?</a:t>
            </a:r>
          </a:p>
          <a:p>
            <a:pPr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</a:pPr>
            <a:r>
              <a:rPr lang="en-US" sz="2400" dirty="0">
                <a:ea typeface="+mn-lt"/>
                <a:cs typeface="+mn-lt"/>
              </a:rPr>
              <a:t>The&lt;body&gt; element contains all the contents of an HTML document, such as headings, paragraphs, images, hyperlinks, tables, lists, etc.</a:t>
            </a:r>
            <a:r>
              <a:rPr lang="en-US" sz="2400" b="1" dirty="0">
                <a:latin typeface="Gill Sans MT"/>
                <a:ea typeface="+mn-lt"/>
                <a:cs typeface="+mn-lt"/>
              </a:rPr>
              <a:t>                            </a:t>
            </a:r>
            <a:endParaRPr lang="en-US" sz="2400" dirty="0">
              <a:ea typeface="+mn-lt"/>
              <a:cs typeface="+mn-lt"/>
            </a:endParaRPr>
          </a:p>
          <a:p>
            <a:pPr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</a:pPr>
            <a:endParaRPr lang="en-US">
              <a:cs typeface="Calibri"/>
            </a:endParaRPr>
          </a:p>
          <a:p>
            <a:pPr>
              <a:buClr>
                <a:srgbClr val="FFFFFF"/>
              </a:buClr>
            </a:pPr>
            <a:endParaRPr lang="en-US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F65758-88D8-4751-9A18-755593673B9F}"/>
              </a:ext>
            </a:extLst>
          </p:cNvPr>
          <p:cNvSpPr txBox="1"/>
          <p:nvPr/>
        </p:nvSpPr>
        <p:spPr>
          <a:xfrm>
            <a:off x="1086928" y="1417608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latin typeface="Gill Sans MT"/>
                <a:ea typeface="+mn-lt"/>
                <a:cs typeface="+mn-lt"/>
              </a:rPr>
              <a:t>Example:  </a:t>
            </a:r>
            <a:endParaRPr lang="en-US" sz="3600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148711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BD94887-6A10-4F62-8EE1-B2BCFA1F3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-1786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gnifying glass on clear background">
            <a:extLst>
              <a:ext uri="{FF2B5EF4-FFF2-40B4-BE49-F238E27FC236}">
                <a16:creationId xmlns:a16="http://schemas.microsoft.com/office/drawing/2014/main" id="{6D14AFF4-D830-48D5-A954-EB1621EF12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r="-2" b="1572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D512BA-228A-4979-9312-ACD246E10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2F4F3A-847F-4242-98E1-519F313F2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n-US" b="1" dirty="0">
                <a:latin typeface="Constantia"/>
              </a:rPr>
              <a:t>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6F853-FC9E-4F4E-AD93-FE29C5A50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649133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  <a:spcAft>
                <a:spcPts val="0"/>
              </a:spcAft>
            </a:pPr>
            <a:r>
              <a:rPr lang="en-US" sz="2400" dirty="0">
                <a:ea typeface="+mn-lt"/>
                <a:cs typeface="+mn-lt"/>
              </a:rPr>
              <a:t>&lt;a href&gt;-----&lt;/a&gt;</a:t>
            </a:r>
          </a:p>
          <a:p>
            <a:pPr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</a:pPr>
            <a:r>
              <a:rPr lang="en-US" sz="2400" dirty="0">
                <a:ea typeface="+mn-lt"/>
                <a:cs typeface="+mn-lt"/>
              </a:rPr>
              <a:t>Why we use a tag in html?</a:t>
            </a:r>
          </a:p>
          <a:p>
            <a:pPr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</a:pPr>
            <a:r>
              <a:rPr lang="en-US" sz="2400" dirty="0">
                <a:ea typeface="+mn-lt"/>
                <a:cs typeface="+mn-lt"/>
              </a:rPr>
              <a:t>You can use the &lt;a&gt; tag to link text or images.</a:t>
            </a:r>
          </a:p>
          <a:p>
            <a:pPr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</a:pPr>
            <a:r>
              <a:rPr lang="en-US" sz="3200" b="1" dirty="0">
                <a:latin typeface="Gill Sans MT"/>
                <a:cs typeface="Calibri"/>
              </a:rPr>
              <a:t>Example:                                    Output</a:t>
            </a:r>
          </a:p>
          <a:p>
            <a:pPr>
              <a:buClr>
                <a:srgbClr val="FFFFFF"/>
              </a:buClr>
            </a:pPr>
            <a:endParaRPr lang="en-US" dirty="0">
              <a:cs typeface="Calibri"/>
            </a:endParaRPr>
          </a:p>
        </p:txBody>
      </p:sp>
      <p:pic>
        <p:nvPicPr>
          <p:cNvPr id="4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9914552-4882-4114-B4E2-17C7FFA443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2551" y="4846159"/>
            <a:ext cx="3145766" cy="1867079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019FBE02-074B-4E03-A99F-3B898833CA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6589" y="5079495"/>
            <a:ext cx="2743200" cy="69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778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F725F-372E-4D7C-8169-FF74949C1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6282266" cy="1456267"/>
          </a:xfrm>
        </p:spPr>
        <p:txBody>
          <a:bodyPr>
            <a:normAutofit/>
          </a:bodyPr>
          <a:lstStyle/>
          <a:p>
            <a:r>
              <a:rPr lang="en-US" b="1" dirty="0">
                <a:latin typeface="Constantia"/>
                <a:cs typeface="Calibri Light"/>
              </a:rPr>
              <a:t>Order List</a:t>
            </a:r>
            <a:endParaRPr lang="en-US" b="1">
              <a:latin typeface="Constantia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DB621-D180-4CAF-A56D-10C679C48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6282266" cy="3649133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  <a:spcAft>
                <a:spcPts val="0"/>
              </a:spcAft>
            </a:pPr>
            <a:r>
              <a:rPr lang="en-US" dirty="0">
                <a:ea typeface="+mn-lt"/>
                <a:cs typeface="+mn-lt"/>
              </a:rPr>
              <a:t>&lt;</a:t>
            </a:r>
            <a:r>
              <a:rPr lang="en-US" dirty="0" err="1">
                <a:ea typeface="+mn-lt"/>
                <a:cs typeface="+mn-lt"/>
              </a:rPr>
              <a:t>ol</a:t>
            </a:r>
            <a:r>
              <a:rPr lang="en-US" dirty="0">
                <a:ea typeface="+mn-lt"/>
                <a:cs typeface="+mn-lt"/>
              </a:rPr>
              <a:t>&gt;----&lt;li&gt;---&lt;/li&gt;&lt;/</a:t>
            </a:r>
            <a:r>
              <a:rPr lang="en-US" dirty="0" err="1">
                <a:ea typeface="+mn-lt"/>
                <a:cs typeface="+mn-lt"/>
              </a:rPr>
              <a:t>ol</a:t>
            </a:r>
            <a:r>
              <a:rPr lang="en-US" dirty="0">
                <a:ea typeface="+mn-lt"/>
                <a:cs typeface="+mn-lt"/>
              </a:rPr>
              <a:t>&gt;</a:t>
            </a:r>
          </a:p>
          <a:p>
            <a:pPr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Why we use </a:t>
            </a:r>
            <a:r>
              <a:rPr lang="en-US" dirty="0" err="1">
                <a:ea typeface="+mn-lt"/>
                <a:cs typeface="+mn-lt"/>
              </a:rPr>
              <a:t>ol</a:t>
            </a:r>
            <a:r>
              <a:rPr lang="en-US" dirty="0">
                <a:ea typeface="+mn-lt"/>
                <a:cs typeface="+mn-lt"/>
              </a:rPr>
              <a:t> tag in html?</a:t>
            </a:r>
          </a:p>
          <a:p>
            <a:pPr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The </a:t>
            </a:r>
            <a:r>
              <a:rPr lang="en-US" dirty="0" err="1">
                <a:ea typeface="+mn-lt"/>
                <a:cs typeface="+mn-lt"/>
              </a:rPr>
              <a:t>ol</a:t>
            </a:r>
            <a:r>
              <a:rPr lang="en-US" dirty="0">
                <a:ea typeface="+mn-lt"/>
                <a:cs typeface="+mn-lt"/>
              </a:rPr>
              <a:t> tag defines an ordered</a:t>
            </a:r>
            <a:r>
              <a:rPr lang="en-US" b="1" dirty="0"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+mn-lt"/>
              </a:rPr>
              <a:t>list.</a:t>
            </a:r>
          </a:p>
          <a:p>
            <a:pPr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Li is used to include items in a list. </a:t>
            </a:r>
          </a:p>
          <a:p>
            <a:pPr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</a:pPr>
            <a:endParaRPr lang="en-US">
              <a:latin typeface="Calibri" panose="020F0502020204030204"/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endParaRPr lang="en-US" dirty="0">
              <a:cs typeface="Calibri"/>
            </a:endParaRPr>
          </a:p>
        </p:txBody>
      </p:sp>
      <p:pic>
        <p:nvPicPr>
          <p:cNvPr id="4" name="Picture 4" descr="Text, letter&#10;&#10;Description automatically generated">
            <a:extLst>
              <a:ext uri="{FF2B5EF4-FFF2-40B4-BE49-F238E27FC236}">
                <a16:creationId xmlns:a16="http://schemas.microsoft.com/office/drawing/2014/main" id="{0ABB76C8-2A49-4D83-A70F-8CEB97396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0370" y="932840"/>
            <a:ext cx="2223640" cy="29751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7F8D77-D33B-415B-951B-2458F1EFB3E9}"/>
              </a:ext>
            </a:extLst>
          </p:cNvPr>
          <p:cNvSpPr txBox="1"/>
          <p:nvPr/>
        </p:nvSpPr>
        <p:spPr>
          <a:xfrm>
            <a:off x="7873042" y="353683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dirty="0">
                <a:latin typeface="Gill Sans MT"/>
                <a:cs typeface="Calibri"/>
              </a:rPr>
              <a:t>Example: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B820BB-D519-4899-9FBD-AA2DA2D81EF1}"/>
              </a:ext>
            </a:extLst>
          </p:cNvPr>
          <p:cNvSpPr txBox="1"/>
          <p:nvPr/>
        </p:nvSpPr>
        <p:spPr>
          <a:xfrm>
            <a:off x="8044671" y="3918370"/>
            <a:ext cx="282946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dirty="0">
                <a:latin typeface="Gill Sans MT"/>
                <a:cs typeface="Calibri"/>
              </a:rPr>
              <a:t>Output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41238025-DFF9-4550-B2EC-0B7BB81699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8959" y="4639933"/>
            <a:ext cx="1764462" cy="209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1979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Application>Microsoft Office PowerPoint</Application>
  <PresentationFormat>Widescreen</PresentationFormat>
  <Slides>19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Celestial</vt:lpstr>
      <vt:lpstr>Urba Ali Awan</vt:lpstr>
      <vt:lpstr>Heading</vt:lpstr>
      <vt:lpstr>Comment</vt:lpstr>
      <vt:lpstr>Paragraph </vt:lpstr>
      <vt:lpstr>Doctype html</vt:lpstr>
      <vt:lpstr>Title </vt:lpstr>
      <vt:lpstr>Body   </vt:lpstr>
      <vt:lpstr>A</vt:lpstr>
      <vt:lpstr>Order List</vt:lpstr>
      <vt:lpstr>Unordered List </vt:lpstr>
      <vt:lpstr>br </vt:lpstr>
      <vt:lpstr>hr </vt:lpstr>
      <vt:lpstr>Sup </vt:lpstr>
      <vt:lpstr>sub</vt:lpstr>
      <vt:lpstr>Audio</vt:lpstr>
      <vt:lpstr>video</vt:lpstr>
      <vt:lpstr>Svg                                               </vt:lpstr>
      <vt:lpstr>Marquee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448</cp:revision>
  <dcterms:created xsi:type="dcterms:W3CDTF">2021-06-15T15:16:51Z</dcterms:created>
  <dcterms:modified xsi:type="dcterms:W3CDTF">2021-06-15T18:37:12Z</dcterms:modified>
</cp:coreProperties>
</file>