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9EC00-DB2B-42D9-A90B-D8FBD456B972}" v="2499" dt="2021-06-26T11:03:52.878"/>
    <p1510:client id="{625B0A4C-3A6E-4D55-B0ED-1ED548147E9F}" v="34" dt="2021-06-26T17:35:56.630"/>
    <p1510:client id="{6D4AE177-6E6D-4A5B-AD6E-2D5578F3D225}" v="389" dt="2021-06-26T16:00:44.749"/>
    <p1510:client id="{7BC6BEAF-7B3F-425B-A232-4DF18C414FD4}" v="691" dt="2021-06-26T12:50:47.866"/>
    <p1510:client id="{D2D280F8-9E40-4CD1-BE2B-D44DB674D513}" v="279" dt="2021-06-26T17:26:0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ba Awan" userId="e7e72c6e5edee820" providerId="Windows Live" clId="Web-{4969EC00-DB2B-42D9-A90B-D8FBD456B972}"/>
    <pc:docChg chg="addSld delSld modSld sldOrd addMainMaster delMainMaster">
      <pc:chgData name="Urba Awan" userId="e7e72c6e5edee820" providerId="Windows Live" clId="Web-{4969EC00-DB2B-42D9-A90B-D8FBD456B972}" dt="2021-06-26T11:03:52.878" v="1561" actId="20577"/>
      <pc:docMkLst>
        <pc:docMk/>
      </pc:docMkLst>
      <pc:sldChg chg="addSp delSp modSp mod setBg modClrScheme addAnim chgLayout">
        <pc:chgData name="Urba Awan" userId="e7e72c6e5edee820" providerId="Windows Live" clId="Web-{4969EC00-DB2B-42D9-A90B-D8FBD456B972}" dt="2021-06-25T15:28:07.737" v="33"/>
        <pc:sldMkLst>
          <pc:docMk/>
          <pc:sldMk cId="3856144342" sldId="256"/>
        </pc:sldMkLst>
        <pc:spChg chg="mod">
          <ac:chgData name="Urba Awan" userId="e7e72c6e5edee820" providerId="Windows Live" clId="Web-{4969EC00-DB2B-42D9-A90B-D8FBD456B972}" dt="2021-06-25T15:28:07.721" v="31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Urba Awan" userId="e7e72c6e5edee820" providerId="Windows Live" clId="Web-{4969EC00-DB2B-42D9-A90B-D8FBD456B972}" dt="2021-06-25T15:28:07.721" v="31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Urba Awan" userId="e7e72c6e5edee820" providerId="Windows Live" clId="Web-{4969EC00-DB2B-42D9-A90B-D8FBD456B972}" dt="2021-06-25T15:28:07.721" v="31"/>
          <ac:spMkLst>
            <pc:docMk/>
            <pc:sldMk cId="3856144342" sldId="256"/>
            <ac:spMk id="9" creationId="{7A18C9FB-EC4C-4DAE-8F7D-C6E5AF607958}"/>
          </ac:spMkLst>
        </pc:spChg>
        <pc:spChg chg="add del">
          <ac:chgData name="Urba Awan" userId="e7e72c6e5edee820" providerId="Windows Live" clId="Web-{4969EC00-DB2B-42D9-A90B-D8FBD456B972}" dt="2021-06-25T15:28:07.721" v="31"/>
          <ac:spMkLst>
            <pc:docMk/>
            <pc:sldMk cId="3856144342" sldId="256"/>
            <ac:spMk id="11" creationId="{F47DB6CD-8E9E-4643-B3B6-01BD80429B3C}"/>
          </ac:spMkLst>
        </pc:spChg>
        <pc:spChg chg="add">
          <ac:chgData name="Urba Awan" userId="e7e72c6e5edee820" providerId="Windows Live" clId="Web-{4969EC00-DB2B-42D9-A90B-D8FBD456B972}" dt="2021-06-25T15:28:07.721" v="31"/>
          <ac:spMkLst>
            <pc:docMk/>
            <pc:sldMk cId="3856144342" sldId="256"/>
            <ac:spMk id="16" creationId="{9C51935E-4A08-4AE4-8E13-F40CD3C4F1C4}"/>
          </ac:spMkLst>
        </pc:spChg>
        <pc:spChg chg="add">
          <ac:chgData name="Urba Awan" userId="e7e72c6e5edee820" providerId="Windows Live" clId="Web-{4969EC00-DB2B-42D9-A90B-D8FBD456B972}" dt="2021-06-25T15:28:07.721" v="31"/>
          <ac:spMkLst>
            <pc:docMk/>
            <pc:sldMk cId="3856144342" sldId="256"/>
            <ac:spMk id="30" creationId="{8CED433A-4441-4EF2-A360-2D5C19C7F3CD}"/>
          </ac:spMkLst>
        </pc:spChg>
        <pc:grpChg chg="add">
          <ac:chgData name="Urba Awan" userId="e7e72c6e5edee820" providerId="Windows Live" clId="Web-{4969EC00-DB2B-42D9-A90B-D8FBD456B972}" dt="2021-06-25T15:28:07.721" v="31"/>
          <ac:grpSpMkLst>
            <pc:docMk/>
            <pc:sldMk cId="3856144342" sldId="256"/>
            <ac:grpSpMk id="18" creationId="{6E2935B3-43F9-4F49-AEEE-A09015DDFF57}"/>
          </ac:grpSpMkLst>
        </pc:grpChg>
        <pc:grpChg chg="add">
          <ac:chgData name="Urba Awan" userId="e7e72c6e5edee820" providerId="Windows Live" clId="Web-{4969EC00-DB2B-42D9-A90B-D8FBD456B972}" dt="2021-06-25T15:28:07.721" v="31"/>
          <ac:grpSpMkLst>
            <pc:docMk/>
            <pc:sldMk cId="3856144342" sldId="256"/>
            <ac:grpSpMk id="32" creationId="{614A0AA1-C9DD-452F-AF3C-8231C0CD8325}"/>
          </ac:grpSpMkLst>
        </pc:grpChg>
        <pc:picChg chg="add mod">
          <ac:chgData name="Urba Awan" userId="e7e72c6e5edee820" providerId="Windows Live" clId="Web-{4969EC00-DB2B-42D9-A90B-D8FBD456B972}" dt="2021-06-25T15:28:07.721" v="31"/>
          <ac:picMkLst>
            <pc:docMk/>
            <pc:sldMk cId="3856144342" sldId="256"/>
            <ac:picMk id="4" creationId="{B962F97E-2CC7-40B8-A7C2-1338756862D5}"/>
          </ac:picMkLst>
        </pc:picChg>
      </pc:sldChg>
      <pc:sldChg chg="addSp delSp modSp new del mod setBg">
        <pc:chgData name="Urba Awan" userId="e7e72c6e5edee820" providerId="Windows Live" clId="Web-{4969EC00-DB2B-42D9-A90B-D8FBD456B972}" dt="2021-06-25T15:31:50.882" v="36"/>
        <pc:sldMkLst>
          <pc:docMk/>
          <pc:sldMk cId="381547815" sldId="257"/>
        </pc:sldMkLst>
        <pc:spChg chg="mod">
          <ac:chgData name="Urba Awan" userId="e7e72c6e5edee820" providerId="Windows Live" clId="Web-{4969EC00-DB2B-42D9-A90B-D8FBD456B972}" dt="2021-06-25T15:31:15.115" v="35"/>
          <ac:spMkLst>
            <pc:docMk/>
            <pc:sldMk cId="381547815" sldId="257"/>
            <ac:spMk id="2" creationId="{5529B332-5F77-45E5-A366-3ED96C9A006D}"/>
          </ac:spMkLst>
        </pc:spChg>
        <pc:spChg chg="del">
          <ac:chgData name="Urba Awan" userId="e7e72c6e5edee820" providerId="Windows Live" clId="Web-{4969EC00-DB2B-42D9-A90B-D8FBD456B972}" dt="2021-06-25T15:31:15.115" v="35"/>
          <ac:spMkLst>
            <pc:docMk/>
            <pc:sldMk cId="381547815" sldId="257"/>
            <ac:spMk id="3" creationId="{CD436149-42C1-4C21-BF44-02ED541F4F6D}"/>
          </ac:spMkLst>
        </pc:spChg>
        <pc:spChg chg="add">
          <ac:chgData name="Urba Awan" userId="e7e72c6e5edee820" providerId="Windows Live" clId="Web-{4969EC00-DB2B-42D9-A90B-D8FBD456B972}" dt="2021-06-25T15:31:15.115" v="35"/>
          <ac:spMkLst>
            <pc:docMk/>
            <pc:sldMk cId="381547815" sldId="257"/>
            <ac:spMk id="20" creationId="{6DC8E2D9-6729-4614-8667-C1016D3182E4}"/>
          </ac:spMkLst>
        </pc:spChg>
        <pc:spChg chg="add">
          <ac:chgData name="Urba Awan" userId="e7e72c6e5edee820" providerId="Windows Live" clId="Web-{4969EC00-DB2B-42D9-A90B-D8FBD456B972}" dt="2021-06-25T15:31:15.115" v="35"/>
          <ac:spMkLst>
            <pc:docMk/>
            <pc:sldMk cId="381547815" sldId="257"/>
            <ac:spMk id="22" creationId="{9B9AACA9-BD92-429F-8047-0731DB46F99F}"/>
          </ac:spMkLst>
        </pc:spChg>
        <pc:grpChg chg="add">
          <ac:chgData name="Urba Awan" userId="e7e72c6e5edee820" providerId="Windows Live" clId="Web-{4969EC00-DB2B-42D9-A90B-D8FBD456B972}" dt="2021-06-25T15:31:15.115" v="35"/>
          <ac:grpSpMkLst>
            <pc:docMk/>
            <pc:sldMk cId="381547815" sldId="257"/>
            <ac:grpSpMk id="8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15:31:15.115" v="35"/>
          <ac:grpSpMkLst>
            <pc:docMk/>
            <pc:sldMk cId="381547815" sldId="257"/>
            <ac:grpSpMk id="24" creationId="{B046D8F9-B18B-42F5-B320-22E156F4C0C8}"/>
          </ac:grpSpMkLst>
        </pc:grpChg>
      </pc:sldChg>
      <pc:sldChg chg="addSp delSp modSp new mod setBg">
        <pc:chgData name="Urba Awan" userId="e7e72c6e5edee820" providerId="Windows Live" clId="Web-{4969EC00-DB2B-42D9-A90B-D8FBD456B972}" dt="2021-06-25T21:42:43.585" v="783" actId="20577"/>
        <pc:sldMkLst>
          <pc:docMk/>
          <pc:sldMk cId="1202045651" sldId="257"/>
        </pc:sldMkLst>
        <pc:spChg chg="mod">
          <ac:chgData name="Urba Awan" userId="e7e72c6e5edee820" providerId="Windows Live" clId="Web-{4969EC00-DB2B-42D9-A90B-D8FBD456B972}" dt="2021-06-25T21:42:43.585" v="783" actId="20577"/>
          <ac:spMkLst>
            <pc:docMk/>
            <pc:sldMk cId="1202045651" sldId="257"/>
            <ac:spMk id="2" creationId="{04690E8E-BEBA-43A8-9B54-E21A197283FB}"/>
          </ac:spMkLst>
        </pc:spChg>
        <pc:spChg chg="mod ord">
          <ac:chgData name="Urba Awan" userId="e7e72c6e5edee820" providerId="Windows Live" clId="Web-{4969EC00-DB2B-42D9-A90B-D8FBD456B972}" dt="2021-06-25T21:37:54.501" v="772"/>
          <ac:spMkLst>
            <pc:docMk/>
            <pc:sldMk cId="1202045651" sldId="257"/>
            <ac:spMk id="3" creationId="{924B1663-BD64-44EF-AF09-8CDEF519155A}"/>
          </ac:spMkLst>
        </pc:spChg>
        <pc:spChg chg="add mod">
          <ac:chgData name="Urba Awan" userId="e7e72c6e5edee820" providerId="Windows Live" clId="Web-{4969EC00-DB2B-42D9-A90B-D8FBD456B972}" dt="2021-06-25T16:06:47.803" v="273" actId="1076"/>
          <ac:spMkLst>
            <pc:docMk/>
            <pc:sldMk cId="1202045651" sldId="257"/>
            <ac:spMk id="6" creationId="{591BEF5C-7423-476D-929A-D8165D2148D8}"/>
          </ac:spMkLst>
        </pc:spChg>
        <pc:spChg chg="add mod">
          <ac:chgData name="Urba Awan" userId="e7e72c6e5edee820" providerId="Windows Live" clId="Web-{4969EC00-DB2B-42D9-A90B-D8FBD456B972}" dt="2021-06-25T16:07:27.632" v="292" actId="1076"/>
          <ac:spMkLst>
            <pc:docMk/>
            <pc:sldMk cId="1202045651" sldId="257"/>
            <ac:spMk id="7" creationId="{20988D32-0DFB-4733-ACB7-3AE891C313F1}"/>
          </ac:spMkLst>
        </pc:spChg>
        <pc:spChg chg="add del">
          <ac:chgData name="Urba Awan" userId="e7e72c6e5edee820" providerId="Windows Live" clId="Web-{4969EC00-DB2B-42D9-A90B-D8FBD456B972}" dt="2021-06-25T16:02:38.095" v="202"/>
          <ac:spMkLst>
            <pc:docMk/>
            <pc:sldMk cId="1202045651" sldId="257"/>
            <ac:spMk id="10" creationId="{36B3A321-911A-400E-B93F-F05340D67205}"/>
          </ac:spMkLst>
        </pc:spChg>
        <pc:spChg chg="add del">
          <ac:chgData name="Urba Awan" userId="e7e72c6e5edee820" providerId="Windows Live" clId="Web-{4969EC00-DB2B-42D9-A90B-D8FBD456B972}" dt="2021-06-25T16:02:38.095" v="202"/>
          <ac:spMkLst>
            <pc:docMk/>
            <pc:sldMk cId="1202045651" sldId="257"/>
            <ac:spMk id="24" creationId="{DC05F582-AA63-4A8C-915E-66057E4BEEA9}"/>
          </ac:spMkLst>
        </pc:spChg>
        <pc:spChg chg="add del">
          <ac:chgData name="Urba Awan" userId="e7e72c6e5edee820" providerId="Windows Live" clId="Web-{4969EC00-DB2B-42D9-A90B-D8FBD456B972}" dt="2021-06-25T16:02:38.095" v="202"/>
          <ac:spMkLst>
            <pc:docMk/>
            <pc:sldMk cId="1202045651" sldId="257"/>
            <ac:spMk id="26" creationId="{8996FFB8-4DC9-4EDE-841E-8E8C9071CFE4}"/>
          </ac:spMkLst>
        </pc:spChg>
        <pc:spChg chg="add">
          <ac:chgData name="Urba Awan" userId="e7e72c6e5edee820" providerId="Windows Live" clId="Web-{4969EC00-DB2B-42D9-A90B-D8FBD456B972}" dt="2021-06-25T16:02:38.095" v="202"/>
          <ac:spMkLst>
            <pc:docMk/>
            <pc:sldMk cId="1202045651" sldId="257"/>
            <ac:spMk id="31" creationId="{DD98E61A-E482-4DCD-B615-A18B8685C2C3}"/>
          </ac:spMkLst>
        </pc:spChg>
        <pc:spChg chg="add">
          <ac:chgData name="Urba Awan" userId="e7e72c6e5edee820" providerId="Windows Live" clId="Web-{4969EC00-DB2B-42D9-A90B-D8FBD456B972}" dt="2021-06-25T16:02:38.095" v="202"/>
          <ac:spMkLst>
            <pc:docMk/>
            <pc:sldMk cId="1202045651" sldId="257"/>
            <ac:spMk id="45" creationId="{9D8267F7-1115-4F9A-BEF5-BB6664BCF0DB}"/>
          </ac:spMkLst>
        </pc:spChg>
        <pc:grpChg chg="add del">
          <ac:chgData name="Urba Awan" userId="e7e72c6e5edee820" providerId="Windows Live" clId="Web-{4969EC00-DB2B-42D9-A90B-D8FBD456B972}" dt="2021-06-25T16:02:38.095" v="202"/>
          <ac:grpSpMkLst>
            <pc:docMk/>
            <pc:sldMk cId="1202045651" sldId="257"/>
            <ac:grpSpMk id="12" creationId="{30D050C3-946A-4155-B469-3FE5492E6E91}"/>
          </ac:grpSpMkLst>
        </pc:grpChg>
        <pc:grpChg chg="add">
          <ac:chgData name="Urba Awan" userId="e7e72c6e5edee820" providerId="Windows Live" clId="Web-{4969EC00-DB2B-42D9-A90B-D8FBD456B972}" dt="2021-06-25T16:02:38.095" v="202"/>
          <ac:grpSpMkLst>
            <pc:docMk/>
            <pc:sldMk cId="1202045651" sldId="257"/>
            <ac:grpSpMk id="33" creationId="{7C6B683D-13FA-4605-8648-01FC9C82FEC8}"/>
          </ac:grpSpMkLst>
        </pc:grpChg>
        <pc:picChg chg="add mod">
          <ac:chgData name="Urba Awan" userId="e7e72c6e5edee820" providerId="Windows Live" clId="Web-{4969EC00-DB2B-42D9-A90B-D8FBD456B972}" dt="2021-06-25T16:06:41.646" v="272" actId="1076"/>
          <ac:picMkLst>
            <pc:docMk/>
            <pc:sldMk cId="1202045651" sldId="257"/>
            <ac:picMk id="4" creationId="{EC107881-8D14-4208-BAD7-002A9F79B7A4}"/>
          </ac:picMkLst>
        </pc:picChg>
        <pc:picChg chg="add mod">
          <ac:chgData name="Urba Awan" userId="e7e72c6e5edee820" providerId="Windows Live" clId="Web-{4969EC00-DB2B-42D9-A90B-D8FBD456B972}" dt="2021-06-25T16:06:30.006" v="269" actId="1076"/>
          <ac:picMkLst>
            <pc:docMk/>
            <pc:sldMk cId="1202045651" sldId="257"/>
            <ac:picMk id="5" creationId="{4297086B-49BF-40DF-8D94-E2F0C6DF5BC9}"/>
          </ac:picMkLst>
        </pc:picChg>
      </pc:sldChg>
      <pc:sldChg chg="addSp delSp modSp new mod setBg">
        <pc:chgData name="Urba Awan" userId="e7e72c6e5edee820" providerId="Windows Live" clId="Web-{4969EC00-DB2B-42D9-A90B-D8FBD456B972}" dt="2021-06-26T10:48:32.135" v="1392" actId="1076"/>
        <pc:sldMkLst>
          <pc:docMk/>
          <pc:sldMk cId="2816873324" sldId="258"/>
        </pc:sldMkLst>
        <pc:spChg chg="mod">
          <ac:chgData name="Urba Awan" userId="e7e72c6e5edee820" providerId="Windows Live" clId="Web-{4969EC00-DB2B-42D9-A90B-D8FBD456B972}" dt="2021-06-25T21:42:52.101" v="786" actId="20577"/>
          <ac:spMkLst>
            <pc:docMk/>
            <pc:sldMk cId="2816873324" sldId="258"/>
            <ac:spMk id="2" creationId="{3A2F2E23-4B8D-4616-B533-CD2A9158EA8F}"/>
          </ac:spMkLst>
        </pc:spChg>
        <pc:spChg chg="mod ord">
          <ac:chgData name="Urba Awan" userId="e7e72c6e5edee820" providerId="Windows Live" clId="Web-{4969EC00-DB2B-42D9-A90B-D8FBD456B972}" dt="2021-06-26T10:48:32.135" v="1392" actId="1076"/>
          <ac:spMkLst>
            <pc:docMk/>
            <pc:sldMk cId="2816873324" sldId="258"/>
            <ac:spMk id="3" creationId="{499ED058-F5BF-4EBA-A6CD-AAE1444D2C82}"/>
          </ac:spMkLst>
        </pc:spChg>
        <pc:spChg chg="add del">
          <ac:chgData name="Urba Awan" userId="e7e72c6e5edee820" providerId="Windows Live" clId="Web-{4969EC00-DB2B-42D9-A90B-D8FBD456B972}" dt="2021-06-25T16:49:02.048" v="376"/>
          <ac:spMkLst>
            <pc:docMk/>
            <pc:sldMk cId="2816873324" sldId="258"/>
            <ac:spMk id="5" creationId="{7BA10581-08F2-4D9E-8CB4-07ECFEE95EE6}"/>
          </ac:spMkLst>
        </pc:spChg>
        <pc:spChg chg="add mod">
          <ac:chgData name="Urba Awan" userId="e7e72c6e5edee820" providerId="Windows Live" clId="Web-{4969EC00-DB2B-42D9-A90B-D8FBD456B972}" dt="2021-06-25T16:51:32.036" v="427" actId="1076"/>
          <ac:spMkLst>
            <pc:docMk/>
            <pc:sldMk cId="2816873324" sldId="258"/>
            <ac:spMk id="7" creationId="{21DC70B2-D396-4F04-8018-4F012950034B}"/>
          </ac:spMkLst>
        </pc:spChg>
        <pc:spChg chg="add del">
          <ac:chgData name="Urba Awan" userId="e7e72c6e5edee820" providerId="Windows Live" clId="Web-{4969EC00-DB2B-42D9-A90B-D8FBD456B972}" dt="2021-06-25T16:47:14.499" v="362"/>
          <ac:spMkLst>
            <pc:docMk/>
            <pc:sldMk cId="2816873324" sldId="258"/>
            <ac:spMk id="8" creationId="{C0B89655-06C8-41C2-A46A-0CA83F8B8770}"/>
          </ac:spMkLst>
        </pc:spChg>
        <pc:spChg chg="add mod">
          <ac:chgData name="Urba Awan" userId="e7e72c6e5edee820" providerId="Windows Live" clId="Web-{4969EC00-DB2B-42D9-A90B-D8FBD456B972}" dt="2021-06-25T16:52:53.069" v="473" actId="20577"/>
          <ac:spMkLst>
            <pc:docMk/>
            <pc:sldMk cId="2816873324" sldId="258"/>
            <ac:spMk id="9" creationId="{DAD5842F-2848-4898-88D8-6D1C27FECA29}"/>
          </ac:spMkLst>
        </pc:spChg>
        <pc:spChg chg="add">
          <ac:chgData name="Urba Awan" userId="e7e72c6e5edee820" providerId="Windows Live" clId="Web-{4969EC00-DB2B-42D9-A90B-D8FBD456B972}" dt="2021-06-25T16:49:02.048" v="376"/>
          <ac:spMkLst>
            <pc:docMk/>
            <pc:sldMk cId="2816873324" sldId="258"/>
            <ac:spMk id="19" creationId="{853E39E6-2A74-404E-B4BC-EEC89C01B766}"/>
          </ac:spMkLst>
        </pc:spChg>
        <pc:spChg chg="add del">
          <ac:chgData name="Urba Awan" userId="e7e72c6e5edee820" providerId="Windows Live" clId="Web-{4969EC00-DB2B-42D9-A90B-D8FBD456B972}" dt="2021-06-25T16:47:14.499" v="362"/>
          <ac:spMkLst>
            <pc:docMk/>
            <pc:sldMk cId="2816873324" sldId="258"/>
            <ac:spMk id="22" creationId="{2B76E018-D3DB-4222-BFF9-ADBDC9A0637B}"/>
          </ac:spMkLst>
        </pc:spChg>
        <pc:spChg chg="add">
          <ac:chgData name="Urba Awan" userId="e7e72c6e5edee820" providerId="Windows Live" clId="Web-{4969EC00-DB2B-42D9-A90B-D8FBD456B972}" dt="2021-06-25T16:49:02.048" v="376"/>
          <ac:spMkLst>
            <pc:docMk/>
            <pc:sldMk cId="2816873324" sldId="258"/>
            <ac:spMk id="33" creationId="{DC05F582-AA63-4A8C-915E-66057E4BEEA9}"/>
          </ac:spMkLst>
        </pc:spChg>
        <pc:spChg chg="add">
          <ac:chgData name="Urba Awan" userId="e7e72c6e5edee820" providerId="Windows Live" clId="Web-{4969EC00-DB2B-42D9-A90B-D8FBD456B972}" dt="2021-06-25T16:49:02.048" v="376"/>
          <ac:spMkLst>
            <pc:docMk/>
            <pc:sldMk cId="2816873324" sldId="258"/>
            <ac:spMk id="35" creationId="{2D253D93-3319-4E06-B75F-009AE70FCBCA}"/>
          </ac:spMkLst>
        </pc:spChg>
        <pc:grpChg chg="add del">
          <ac:chgData name="Urba Awan" userId="e7e72c6e5edee820" providerId="Windows Live" clId="Web-{4969EC00-DB2B-42D9-A90B-D8FBD456B972}" dt="2021-06-25T16:49:02.048" v="376"/>
          <ac:grpSpMkLst>
            <pc:docMk/>
            <pc:sldMk cId="2816873324" sldId="258"/>
            <ac:grpSpMk id="6" creationId="{59E2092A-4250-4BDD-AC6C-CA57E30DDD57}"/>
          </ac:grpSpMkLst>
        </pc:grpChg>
        <pc:grpChg chg="add del">
          <ac:chgData name="Urba Awan" userId="e7e72c6e5edee820" providerId="Windows Live" clId="Web-{4969EC00-DB2B-42D9-A90B-D8FBD456B972}" dt="2021-06-25T16:47:14.499" v="362"/>
          <ac:grpSpMkLst>
            <pc:docMk/>
            <pc:sldMk cId="2816873324" sldId="258"/>
            <ac:grpSpMk id="10" creationId="{F647E4D5-C9B2-4EBE-B61C-8779B538C79B}"/>
          </ac:grpSpMkLst>
        </pc:grpChg>
        <pc:grpChg chg="add">
          <ac:chgData name="Urba Awan" userId="e7e72c6e5edee820" providerId="Windows Live" clId="Web-{4969EC00-DB2B-42D9-A90B-D8FBD456B972}" dt="2021-06-25T16:49:02.048" v="376"/>
          <ac:grpSpMkLst>
            <pc:docMk/>
            <pc:sldMk cId="2816873324" sldId="258"/>
            <ac:grpSpMk id="21" creationId="{30D050C3-946A-4155-B469-3FE5492E6E91}"/>
          </ac:grpSpMkLst>
        </pc:grpChg>
        <pc:picChg chg="add mod">
          <ac:chgData name="Urba Awan" userId="e7e72c6e5edee820" providerId="Windows Live" clId="Web-{4969EC00-DB2B-42D9-A90B-D8FBD456B972}" dt="2021-06-25T16:51:25.489" v="424" actId="1076"/>
          <ac:picMkLst>
            <pc:docMk/>
            <pc:sldMk cId="2816873324" sldId="258"/>
            <ac:picMk id="4" creationId="{BB724A17-4143-49C1-8C56-9D6282DB524A}"/>
          </ac:picMkLst>
        </pc:picChg>
        <pc:picChg chg="add mod">
          <ac:chgData name="Urba Awan" userId="e7e72c6e5edee820" providerId="Windows Live" clId="Web-{4969EC00-DB2B-42D9-A90B-D8FBD456B972}" dt="2021-06-25T16:55:19.324" v="477" actId="1076"/>
          <ac:picMkLst>
            <pc:docMk/>
            <pc:sldMk cId="2816873324" sldId="258"/>
            <ac:picMk id="32" creationId="{78C5F4B6-5715-4287-A610-2D86951FD567}"/>
          </ac:picMkLst>
        </pc:picChg>
        <pc:picChg chg="add mod">
          <ac:chgData name="Urba Awan" userId="e7e72c6e5edee820" providerId="Windows Live" clId="Web-{4969EC00-DB2B-42D9-A90B-D8FBD456B972}" dt="2021-06-25T16:55:15.355" v="476" actId="1076"/>
          <ac:picMkLst>
            <pc:docMk/>
            <pc:sldMk cId="2816873324" sldId="258"/>
            <ac:picMk id="34" creationId="{A193214A-29D4-432C-B108-CE5733818D2C}"/>
          </ac:picMkLst>
        </pc:picChg>
      </pc:sldChg>
      <pc:sldChg chg="addSp delSp modSp new mod setBg">
        <pc:chgData name="Urba Awan" userId="e7e72c6e5edee820" providerId="Windows Live" clId="Web-{4969EC00-DB2B-42D9-A90B-D8FBD456B972}" dt="2021-06-25T21:37:08.875" v="759" actId="20577"/>
        <pc:sldMkLst>
          <pc:docMk/>
          <pc:sldMk cId="4055484471" sldId="259"/>
        </pc:sldMkLst>
        <pc:spChg chg="mod">
          <ac:chgData name="Urba Awan" userId="e7e72c6e5edee820" providerId="Windows Live" clId="Web-{4969EC00-DB2B-42D9-A90B-D8FBD456B972}" dt="2021-06-25T17:23:09.238" v="548" actId="1076"/>
          <ac:spMkLst>
            <pc:docMk/>
            <pc:sldMk cId="4055484471" sldId="259"/>
            <ac:spMk id="2" creationId="{F7AB52A0-75BA-4B8C-85AF-9265B8186850}"/>
          </ac:spMkLst>
        </pc:spChg>
        <pc:spChg chg="del mod">
          <ac:chgData name="Urba Awan" userId="e7e72c6e5edee820" providerId="Windows Live" clId="Web-{4969EC00-DB2B-42D9-A90B-D8FBD456B972}" dt="2021-06-25T17:16:07.886" v="530"/>
          <ac:spMkLst>
            <pc:docMk/>
            <pc:sldMk cId="4055484471" sldId="259"/>
            <ac:spMk id="3" creationId="{E4367284-9D42-44B8-8D88-4EF7FDC3F5BF}"/>
          </ac:spMkLst>
        </pc:spChg>
        <pc:spChg chg="add mod">
          <ac:chgData name="Urba Awan" userId="e7e72c6e5edee820" providerId="Windows Live" clId="Web-{4969EC00-DB2B-42D9-A90B-D8FBD456B972}" dt="2021-06-25T21:37:08.875" v="759" actId="20577"/>
          <ac:spMkLst>
            <pc:docMk/>
            <pc:sldMk cId="4055484471" sldId="259"/>
            <ac:spMk id="4" creationId="{F5047EA1-1C43-4571-862E-0FAAAEF41522}"/>
          </ac:spMkLst>
        </pc:spChg>
        <pc:spChg chg="add del">
          <ac:chgData name="Urba Awan" userId="e7e72c6e5edee820" providerId="Windows Live" clId="Web-{4969EC00-DB2B-42D9-A90B-D8FBD456B972}" dt="2021-06-25T17:20:20.235" v="536"/>
          <ac:spMkLst>
            <pc:docMk/>
            <pc:sldMk cId="4055484471" sldId="259"/>
            <ac:spMk id="21" creationId="{6DC8E2D9-6729-4614-8667-C1016D3182E4}"/>
          </ac:spMkLst>
        </pc:spChg>
        <pc:spChg chg="add">
          <ac:chgData name="Urba Awan" userId="e7e72c6e5edee820" providerId="Windows Live" clId="Web-{4969EC00-DB2B-42D9-A90B-D8FBD456B972}" dt="2021-06-25T17:20:20.235" v="536"/>
          <ac:spMkLst>
            <pc:docMk/>
            <pc:sldMk cId="4055484471" sldId="259"/>
            <ac:spMk id="58" creationId="{6DC8E2D9-6729-4614-8667-C1016D3182E4}"/>
          </ac:spMkLst>
        </pc:spChg>
        <pc:grpChg chg="add del">
          <ac:chgData name="Urba Awan" userId="e7e72c6e5edee820" providerId="Windows Live" clId="Web-{4969EC00-DB2B-42D9-A90B-D8FBD456B972}" dt="2021-06-25T17:20:20.235" v="536"/>
          <ac:grpSpMkLst>
            <pc:docMk/>
            <pc:sldMk cId="4055484471" sldId="259"/>
            <ac:grpSpMk id="9" creationId="{BF4E480B-94D6-46F9-A2B6-B98D311FDC19}"/>
          </ac:grpSpMkLst>
        </pc:grpChg>
        <pc:grpChg chg="add del">
          <ac:chgData name="Urba Awan" userId="e7e72c6e5edee820" providerId="Windows Live" clId="Web-{4969EC00-DB2B-42D9-A90B-D8FBD456B972}" dt="2021-06-25T17:20:20.235" v="536"/>
          <ac:grpSpMkLst>
            <pc:docMk/>
            <pc:sldMk cId="4055484471" sldId="259"/>
            <ac:grpSpMk id="23" creationId="{67E5A0E9-CDDE-4DCA-AF08-51C5F527B232}"/>
          </ac:grpSpMkLst>
        </pc:grpChg>
        <pc:grpChg chg="add del">
          <ac:chgData name="Urba Awan" userId="e7e72c6e5edee820" providerId="Windows Live" clId="Web-{4969EC00-DB2B-42D9-A90B-D8FBD456B972}" dt="2021-06-25T17:20:20.235" v="536"/>
          <ac:grpSpMkLst>
            <pc:docMk/>
            <pc:sldMk cId="4055484471" sldId="259"/>
            <ac:grpSpMk id="33" creationId="{197775A9-D29E-4DD8-A104-CCD5D95DD7E3}"/>
          </ac:grpSpMkLst>
        </pc:grpChg>
        <pc:grpChg chg="add">
          <ac:chgData name="Urba Awan" userId="e7e72c6e5edee820" providerId="Windows Live" clId="Web-{4969EC00-DB2B-42D9-A90B-D8FBD456B972}" dt="2021-06-25T17:20:20.235" v="536"/>
          <ac:grpSpMkLst>
            <pc:docMk/>
            <pc:sldMk cId="4055484471" sldId="259"/>
            <ac:grpSpMk id="46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17:20:20.235" v="536"/>
          <ac:grpSpMkLst>
            <pc:docMk/>
            <pc:sldMk cId="4055484471" sldId="259"/>
            <ac:grpSpMk id="60" creationId="{67E5A0E9-CDDE-4DCA-AF08-51C5F527B232}"/>
          </ac:grpSpMkLst>
        </pc:grpChg>
        <pc:grpChg chg="add">
          <ac:chgData name="Urba Awan" userId="e7e72c6e5edee820" providerId="Windows Live" clId="Web-{4969EC00-DB2B-42D9-A90B-D8FBD456B972}" dt="2021-06-25T17:20:20.235" v="536"/>
          <ac:grpSpMkLst>
            <pc:docMk/>
            <pc:sldMk cId="4055484471" sldId="259"/>
            <ac:grpSpMk id="70" creationId="{197775A9-D29E-4DD8-A104-CCD5D95DD7E3}"/>
          </ac:grpSpMkLst>
        </pc:grpChg>
        <pc:picChg chg="add del mod">
          <ac:chgData name="Urba Awan" userId="e7e72c6e5edee820" providerId="Windows Live" clId="Web-{4969EC00-DB2B-42D9-A90B-D8FBD456B972}" dt="2021-06-25T18:10:50.667" v="583"/>
          <ac:picMkLst>
            <pc:docMk/>
            <pc:sldMk cId="4055484471" sldId="259"/>
            <ac:picMk id="3" creationId="{3DC4D94A-F945-45A7-9911-1EFA746C8A55}"/>
          </ac:picMkLst>
        </pc:picChg>
        <pc:picChg chg="add mod">
          <ac:chgData name="Urba Awan" userId="e7e72c6e5edee820" providerId="Windows Live" clId="Web-{4969EC00-DB2B-42D9-A90B-D8FBD456B972}" dt="2021-06-25T17:20:20.235" v="536"/>
          <ac:picMkLst>
            <pc:docMk/>
            <pc:sldMk cId="4055484471" sldId="259"/>
            <ac:picMk id="5" creationId="{20215872-B422-4972-88D1-BE574771A928}"/>
          </ac:picMkLst>
        </pc:picChg>
        <pc:picChg chg="add mod">
          <ac:chgData name="Urba Awan" userId="e7e72c6e5edee820" providerId="Windows Live" clId="Web-{4969EC00-DB2B-42D9-A90B-D8FBD456B972}" dt="2021-06-25T18:13:24.967" v="589" actId="14100"/>
          <ac:picMkLst>
            <pc:docMk/>
            <pc:sldMk cId="4055484471" sldId="259"/>
            <ac:picMk id="6" creationId="{3131B581-869E-4E59-A854-D50944292638}"/>
          </ac:picMkLst>
        </pc:picChg>
        <pc:picChg chg="add mod">
          <ac:chgData name="Urba Awan" userId="e7e72c6e5edee820" providerId="Windows Live" clId="Web-{4969EC00-DB2B-42D9-A90B-D8FBD456B972}" dt="2021-06-25T18:20:23.822" v="605" actId="1076"/>
          <ac:picMkLst>
            <pc:docMk/>
            <pc:sldMk cId="4055484471" sldId="259"/>
            <ac:picMk id="7" creationId="{DF6BA5AC-31B9-46D7-82E1-E92F7EC80357}"/>
          </ac:picMkLst>
        </pc:picChg>
        <pc:picChg chg="add mod">
          <ac:chgData name="Urba Awan" userId="e7e72c6e5edee820" providerId="Windows Live" clId="Web-{4969EC00-DB2B-42D9-A90B-D8FBD456B972}" dt="2021-06-25T18:20:20.134" v="604" actId="1076"/>
          <ac:picMkLst>
            <pc:docMk/>
            <pc:sldMk cId="4055484471" sldId="259"/>
            <ac:picMk id="8" creationId="{4C97F043-B1E8-48B8-8FE6-9938930CFDFD}"/>
          </ac:picMkLst>
        </pc:picChg>
      </pc:sldChg>
      <pc:sldChg chg="addSp delSp modSp new del mod ord setBg">
        <pc:chgData name="Urba Awan" userId="e7e72c6e5edee820" providerId="Windows Live" clId="Web-{4969EC00-DB2B-42D9-A90B-D8FBD456B972}" dt="2021-06-25T21:31:56.378" v="727"/>
        <pc:sldMkLst>
          <pc:docMk/>
          <pc:sldMk cId="740762491" sldId="260"/>
        </pc:sldMkLst>
        <pc:spChg chg="mod ord">
          <ac:chgData name="Urba Awan" userId="e7e72c6e5edee820" providerId="Windows Live" clId="Web-{4969EC00-DB2B-42D9-A90B-D8FBD456B972}" dt="2021-06-25T21:31:03.518" v="724"/>
          <ac:spMkLst>
            <pc:docMk/>
            <pc:sldMk cId="740762491" sldId="260"/>
            <ac:spMk id="2" creationId="{060B0CAD-B804-4AC2-81AC-F4395A41474D}"/>
          </ac:spMkLst>
        </pc:spChg>
        <pc:spChg chg="del">
          <ac:chgData name="Urba Awan" userId="e7e72c6e5edee820" providerId="Windows Live" clId="Web-{4969EC00-DB2B-42D9-A90B-D8FBD456B972}" dt="2021-06-25T21:30:56.377" v="720"/>
          <ac:spMkLst>
            <pc:docMk/>
            <pc:sldMk cId="740762491" sldId="260"/>
            <ac:spMk id="3" creationId="{7BEC74F0-AC30-4266-B33C-8B3BDBF9C647}"/>
          </ac:spMkLst>
        </pc:spChg>
        <pc:spChg chg="add mod">
          <ac:chgData name="Urba Awan" userId="e7e72c6e5edee820" providerId="Windows Live" clId="Web-{4969EC00-DB2B-42D9-A90B-D8FBD456B972}" dt="2021-06-25T21:31:03.518" v="724"/>
          <ac:spMkLst>
            <pc:docMk/>
            <pc:sldMk cId="740762491" sldId="260"/>
            <ac:spMk id="5" creationId="{D0F366FD-CB06-447A-B2B4-6FC221B6C448}"/>
          </ac:spMkLst>
        </pc:spChg>
        <pc:spChg chg="add">
          <ac:chgData name="Urba Awan" userId="e7e72c6e5edee820" providerId="Windows Live" clId="Web-{4969EC00-DB2B-42D9-A90B-D8FBD456B972}" dt="2021-06-25T21:31:03.518" v="724"/>
          <ac:spMkLst>
            <pc:docMk/>
            <pc:sldMk cId="740762491" sldId="260"/>
            <ac:spMk id="22" creationId="{6DC8E2D9-6729-4614-8667-C1016D3182E4}"/>
          </ac:spMkLst>
        </pc:spChg>
        <pc:grpChg chg="add">
          <ac:chgData name="Urba Awan" userId="e7e72c6e5edee820" providerId="Windows Live" clId="Web-{4969EC00-DB2B-42D9-A90B-D8FBD456B972}" dt="2021-06-25T21:31:03.518" v="724"/>
          <ac:grpSpMkLst>
            <pc:docMk/>
            <pc:sldMk cId="740762491" sldId="260"/>
            <ac:grpSpMk id="10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21:31:03.518" v="724"/>
          <ac:grpSpMkLst>
            <pc:docMk/>
            <pc:sldMk cId="740762491" sldId="260"/>
            <ac:grpSpMk id="24" creationId="{67E5A0E9-CDDE-4DCA-AF08-51C5F527B232}"/>
          </ac:grpSpMkLst>
        </pc:grpChg>
        <pc:grpChg chg="add">
          <ac:chgData name="Urba Awan" userId="e7e72c6e5edee820" providerId="Windows Live" clId="Web-{4969EC00-DB2B-42D9-A90B-D8FBD456B972}" dt="2021-06-25T21:31:03.518" v="724"/>
          <ac:grpSpMkLst>
            <pc:docMk/>
            <pc:sldMk cId="740762491" sldId="260"/>
            <ac:grpSpMk id="34" creationId="{197775A9-D29E-4DD8-A104-CCD5D95DD7E3}"/>
          </ac:grpSpMkLst>
        </pc:grpChg>
        <pc:picChg chg="add mod ord">
          <ac:chgData name="Urba Awan" userId="e7e72c6e5edee820" providerId="Windows Live" clId="Web-{4969EC00-DB2B-42D9-A90B-D8FBD456B972}" dt="2021-06-25T21:31:03.518" v="724"/>
          <ac:picMkLst>
            <pc:docMk/>
            <pc:sldMk cId="740762491" sldId="260"/>
            <ac:picMk id="4" creationId="{E049E6F9-6D8B-4E74-95EB-E860FB4C2AB8}"/>
          </ac:picMkLst>
        </pc:picChg>
      </pc:sldChg>
      <pc:sldChg chg="addSp delSp modSp add ord replId delAnim">
        <pc:chgData name="Urba Awan" userId="e7e72c6e5edee820" providerId="Windows Live" clId="Web-{4969EC00-DB2B-42D9-A90B-D8FBD456B972}" dt="2021-06-26T10:49:32.136" v="1406" actId="20577"/>
        <pc:sldMkLst>
          <pc:docMk/>
          <pc:sldMk cId="892871116" sldId="260"/>
        </pc:sldMkLst>
        <pc:spChg chg="mod">
          <ac:chgData name="Urba Awan" userId="e7e72c6e5edee820" providerId="Windows Live" clId="Web-{4969EC00-DB2B-42D9-A90B-D8FBD456B972}" dt="2021-06-26T10:49:32.136" v="1406" actId="20577"/>
          <ac:spMkLst>
            <pc:docMk/>
            <pc:sldMk cId="892871116" sldId="260"/>
            <ac:spMk id="2" creationId="{00000000-0000-0000-0000-000000000000}"/>
          </ac:spMkLst>
        </pc:spChg>
        <pc:spChg chg="del mod">
          <ac:chgData name="Urba Awan" userId="e7e72c6e5edee820" providerId="Windows Live" clId="Web-{4969EC00-DB2B-42D9-A90B-D8FBD456B972}" dt="2021-06-25T21:44:16.212" v="797"/>
          <ac:spMkLst>
            <pc:docMk/>
            <pc:sldMk cId="892871116" sldId="260"/>
            <ac:spMk id="3" creationId="{00000000-0000-0000-0000-000000000000}"/>
          </ac:spMkLst>
        </pc:spChg>
        <pc:spChg chg="add mod">
          <ac:chgData name="Urba Awan" userId="e7e72c6e5edee820" providerId="Windows Live" clId="Web-{4969EC00-DB2B-42D9-A90B-D8FBD456B972}" dt="2021-06-25T21:55:41.206" v="886" actId="20577"/>
          <ac:spMkLst>
            <pc:docMk/>
            <pc:sldMk cId="892871116" sldId="260"/>
            <ac:spMk id="5" creationId="{425BDE48-13BF-4768-8EF9-14CD4F1A8579}"/>
          </ac:spMkLst>
        </pc:spChg>
        <pc:spChg chg="add mod">
          <ac:chgData name="Urba Awan" userId="e7e72c6e5edee820" providerId="Windows Live" clId="Web-{4969EC00-DB2B-42D9-A90B-D8FBD456B972}" dt="2021-06-25T21:56:27.066" v="895" actId="1076"/>
          <ac:spMkLst>
            <pc:docMk/>
            <pc:sldMk cId="892871116" sldId="260"/>
            <ac:spMk id="10" creationId="{5CD199F3-0CED-430B-AEFE-28754FAB16AA}"/>
          </ac:spMkLst>
        </pc:spChg>
        <pc:spChg chg="add mod">
          <ac:chgData name="Urba Awan" userId="e7e72c6e5edee820" providerId="Windows Live" clId="Web-{4969EC00-DB2B-42D9-A90B-D8FBD456B972}" dt="2021-06-25T21:55:53.425" v="889" actId="1076"/>
          <ac:spMkLst>
            <pc:docMk/>
            <pc:sldMk cId="892871116" sldId="260"/>
            <ac:spMk id="13" creationId="{0198EBB5-DB38-48FC-B9F7-D49BD7D0B54F}"/>
          </ac:spMkLst>
        </pc:spChg>
        <pc:spChg chg="del">
          <ac:chgData name="Urba Awan" userId="e7e72c6e5edee820" providerId="Windows Live" clId="Web-{4969EC00-DB2B-42D9-A90B-D8FBD456B972}" dt="2021-06-25T21:33:35.036" v="740"/>
          <ac:spMkLst>
            <pc:docMk/>
            <pc:sldMk cId="892871116" sldId="260"/>
            <ac:spMk id="16" creationId="{9C51935E-4A08-4AE4-8E13-F40CD3C4F1C4}"/>
          </ac:spMkLst>
        </pc:spChg>
        <pc:spChg chg="del">
          <ac:chgData name="Urba Awan" userId="e7e72c6e5edee820" providerId="Windows Live" clId="Web-{4969EC00-DB2B-42D9-A90B-D8FBD456B972}" dt="2021-06-25T21:33:35.036" v="740"/>
          <ac:spMkLst>
            <pc:docMk/>
            <pc:sldMk cId="892871116" sldId="260"/>
            <ac:spMk id="30" creationId="{8CED433A-4441-4EF2-A360-2D5C19C7F3CD}"/>
          </ac:spMkLst>
        </pc:spChg>
        <pc:spChg chg="add">
          <ac:chgData name="Urba Awan" userId="e7e72c6e5edee820" providerId="Windows Live" clId="Web-{4969EC00-DB2B-42D9-A90B-D8FBD456B972}" dt="2021-06-25T21:38:55.252" v="776"/>
          <ac:spMkLst>
            <pc:docMk/>
            <pc:sldMk cId="892871116" sldId="260"/>
            <ac:spMk id="63" creationId="{EB9B5A19-3592-48E2-BC31-90E092BD68E1}"/>
          </ac:spMkLst>
        </pc:spChg>
        <pc:spChg chg="add">
          <ac:chgData name="Urba Awan" userId="e7e72c6e5edee820" providerId="Windows Live" clId="Web-{4969EC00-DB2B-42D9-A90B-D8FBD456B972}" dt="2021-06-25T21:38:55.252" v="776"/>
          <ac:spMkLst>
            <pc:docMk/>
            <pc:sldMk cId="892871116" sldId="260"/>
            <ac:spMk id="77" creationId="{DD99E1B6-CBC4-4306-9DFC-847D6D135208}"/>
          </ac:spMkLst>
        </pc:spChg>
        <pc:grpChg chg="del">
          <ac:chgData name="Urba Awan" userId="e7e72c6e5edee820" providerId="Windows Live" clId="Web-{4969EC00-DB2B-42D9-A90B-D8FBD456B972}" dt="2021-06-25T21:33:35.036" v="740"/>
          <ac:grpSpMkLst>
            <pc:docMk/>
            <pc:sldMk cId="892871116" sldId="260"/>
            <ac:grpSpMk id="18" creationId="{6E2935B3-43F9-4F49-AEEE-A09015DDFF57}"/>
          </ac:grpSpMkLst>
        </pc:grpChg>
        <pc:grpChg chg="del">
          <ac:chgData name="Urba Awan" userId="e7e72c6e5edee820" providerId="Windows Live" clId="Web-{4969EC00-DB2B-42D9-A90B-D8FBD456B972}" dt="2021-06-25T21:33:35.036" v="740"/>
          <ac:grpSpMkLst>
            <pc:docMk/>
            <pc:sldMk cId="892871116" sldId="260"/>
            <ac:grpSpMk id="32" creationId="{614A0AA1-C9DD-452F-AF3C-8231C0CD8325}"/>
          </ac:grpSpMkLst>
        </pc:grpChg>
        <pc:grpChg chg="add del">
          <ac:chgData name="Urba Awan" userId="e7e72c6e5edee820" providerId="Windows Live" clId="Web-{4969EC00-DB2B-42D9-A90B-D8FBD456B972}" dt="2021-06-25T21:38:55.252" v="776"/>
          <ac:grpSpMkLst>
            <pc:docMk/>
            <pc:sldMk cId="892871116" sldId="260"/>
            <ac:grpSpMk id="40" creationId="{67E5A0E9-CDDE-4DCA-AF08-51C5F527B232}"/>
          </ac:grpSpMkLst>
        </pc:grpChg>
        <pc:grpChg chg="add del">
          <ac:chgData name="Urba Awan" userId="e7e72c6e5edee820" providerId="Windows Live" clId="Web-{4969EC00-DB2B-42D9-A90B-D8FBD456B972}" dt="2021-06-25T21:38:55.252" v="776"/>
          <ac:grpSpMkLst>
            <pc:docMk/>
            <pc:sldMk cId="892871116" sldId="260"/>
            <ac:grpSpMk id="50" creationId="{197775A9-D29E-4DD8-A104-CCD5D95DD7E3}"/>
          </ac:grpSpMkLst>
        </pc:grpChg>
        <pc:grpChg chg="add">
          <ac:chgData name="Urba Awan" userId="e7e72c6e5edee820" providerId="Windows Live" clId="Web-{4969EC00-DB2B-42D9-A90B-D8FBD456B972}" dt="2021-06-25T21:38:55.252" v="776"/>
          <ac:grpSpMkLst>
            <pc:docMk/>
            <pc:sldMk cId="892871116" sldId="260"/>
            <ac:grpSpMk id="65" creationId="{E2548C40-4C00-4E91-BFA6-84B4D66225A4}"/>
          </ac:grpSpMkLst>
        </pc:grpChg>
        <pc:picChg chg="mod ord">
          <ac:chgData name="Urba Awan" userId="e7e72c6e5edee820" providerId="Windows Live" clId="Web-{4969EC00-DB2B-42D9-A90B-D8FBD456B972}" dt="2021-06-25T21:38:55.252" v="776"/>
          <ac:picMkLst>
            <pc:docMk/>
            <pc:sldMk cId="892871116" sldId="260"/>
            <ac:picMk id="4" creationId="{B962F97E-2CC7-40B8-A7C2-1338756862D5}"/>
          </ac:picMkLst>
        </pc:picChg>
        <pc:picChg chg="add del mod">
          <ac:chgData name="Urba Awan" userId="e7e72c6e5edee820" providerId="Windows Live" clId="Web-{4969EC00-DB2B-42D9-A90B-D8FBD456B972}" dt="2021-06-25T21:47:55.403" v="822"/>
          <ac:picMkLst>
            <pc:docMk/>
            <pc:sldMk cId="892871116" sldId="260"/>
            <ac:picMk id="6" creationId="{C91B1063-E2C7-4574-8B1D-8F2B433C86B9}"/>
          </ac:picMkLst>
        </pc:picChg>
        <pc:picChg chg="add del mod">
          <ac:chgData name="Urba Awan" userId="e7e72c6e5edee820" providerId="Windows Live" clId="Web-{4969EC00-DB2B-42D9-A90B-D8FBD456B972}" dt="2021-06-25T21:47:59.200" v="823"/>
          <ac:picMkLst>
            <pc:docMk/>
            <pc:sldMk cId="892871116" sldId="260"/>
            <ac:picMk id="7" creationId="{06EC46F7-5530-4643-B581-8073B4714064}"/>
          </ac:picMkLst>
        </pc:picChg>
        <pc:picChg chg="add mod">
          <ac:chgData name="Urba Awan" userId="e7e72c6e5edee820" providerId="Windows Live" clId="Web-{4969EC00-DB2B-42D9-A90B-D8FBD456B972}" dt="2021-06-25T21:56:18.410" v="894" actId="1076"/>
          <ac:picMkLst>
            <pc:docMk/>
            <pc:sldMk cId="892871116" sldId="260"/>
            <ac:picMk id="8" creationId="{376913E1-F5DD-463E-8A77-0F9005D726F0}"/>
          </ac:picMkLst>
        </pc:picChg>
        <pc:picChg chg="add mod">
          <ac:chgData name="Urba Awan" userId="e7e72c6e5edee820" providerId="Windows Live" clId="Web-{4969EC00-DB2B-42D9-A90B-D8FBD456B972}" dt="2021-06-25T21:57:57.880" v="901" actId="1076"/>
          <ac:picMkLst>
            <pc:docMk/>
            <pc:sldMk cId="892871116" sldId="260"/>
            <ac:picMk id="9" creationId="{0612E064-1998-4E31-81C1-2CAD0A5A0056}"/>
          </ac:picMkLst>
        </pc:picChg>
        <pc:picChg chg="add mod modCrop">
          <ac:chgData name="Urba Awan" userId="e7e72c6e5edee820" providerId="Windows Live" clId="Web-{4969EC00-DB2B-42D9-A90B-D8FBD456B972}" dt="2021-06-25T21:56:05.956" v="893" actId="1076"/>
          <ac:picMkLst>
            <pc:docMk/>
            <pc:sldMk cId="892871116" sldId="260"/>
            <ac:picMk id="11" creationId="{9AEDC099-3A1D-42EE-9FF8-05211DDBFDF3}"/>
          </ac:picMkLst>
        </pc:picChg>
        <pc:picChg chg="add mod modCrop">
          <ac:chgData name="Urba Awan" userId="e7e72c6e5edee820" providerId="Windows Live" clId="Web-{4969EC00-DB2B-42D9-A90B-D8FBD456B972}" dt="2021-06-25T21:56:02.644" v="892" actId="1076"/>
          <ac:picMkLst>
            <pc:docMk/>
            <pc:sldMk cId="892871116" sldId="260"/>
            <ac:picMk id="12" creationId="{C507F4DD-BC92-4411-9C56-ACD3DA78BE0C}"/>
          </ac:picMkLst>
        </pc:picChg>
      </pc:sldChg>
      <pc:sldChg chg="addSp delSp modSp new del mod setBg">
        <pc:chgData name="Urba Awan" userId="e7e72c6e5edee820" providerId="Windows Live" clId="Web-{4969EC00-DB2B-42D9-A90B-D8FBD456B972}" dt="2021-06-25T21:29:45.141" v="716"/>
        <pc:sldMkLst>
          <pc:docMk/>
          <pc:sldMk cId="1695309776" sldId="260"/>
        </pc:sldMkLst>
        <pc:spChg chg="mod">
          <ac:chgData name="Urba Awan" userId="e7e72c6e5edee820" providerId="Windows Live" clId="Web-{4969EC00-DB2B-42D9-A90B-D8FBD456B972}" dt="2021-06-25T21:29:36.969" v="715" actId="20577"/>
          <ac:spMkLst>
            <pc:docMk/>
            <pc:sldMk cId="1695309776" sldId="260"/>
            <ac:spMk id="2" creationId="{7013777C-D4AB-4D56-B1FB-4B2E84DCF3A2}"/>
          </ac:spMkLst>
        </pc:spChg>
        <pc:spChg chg="del mod">
          <ac:chgData name="Urba Awan" userId="e7e72c6e5edee820" providerId="Windows Live" clId="Web-{4969EC00-DB2B-42D9-A90B-D8FBD456B972}" dt="2021-06-25T20:45:11.665" v="691"/>
          <ac:spMkLst>
            <pc:docMk/>
            <pc:sldMk cId="1695309776" sldId="260"/>
            <ac:spMk id="3" creationId="{23D8DBD1-B2AA-420C-808B-3FA306871647}"/>
          </ac:spMkLst>
        </pc:spChg>
        <pc:spChg chg="add del">
          <ac:chgData name="Urba Awan" userId="e7e72c6e5edee820" providerId="Windows Live" clId="Web-{4969EC00-DB2B-42D9-A90B-D8FBD456B972}" dt="2021-06-25T20:45:02.681" v="688"/>
          <ac:spMkLst>
            <pc:docMk/>
            <pc:sldMk cId="1695309776" sldId="260"/>
            <ac:spMk id="5" creationId="{3592242D-3C3B-4393-8688-C3FB77EF6E69}"/>
          </ac:spMkLst>
        </pc:spChg>
        <pc:spChg chg="add del">
          <ac:chgData name="Urba Awan" userId="e7e72c6e5edee820" providerId="Windows Live" clId="Web-{4969EC00-DB2B-42D9-A90B-D8FBD456B972}" dt="2021-06-25T20:45:11.650" v="690"/>
          <ac:spMkLst>
            <pc:docMk/>
            <pc:sldMk cId="1695309776" sldId="260"/>
            <ac:spMk id="7" creationId="{C0B89655-06C8-41C2-A46A-0CA83F8B8770}"/>
          </ac:spMkLst>
        </pc:spChg>
        <pc:spChg chg="add del">
          <ac:chgData name="Urba Awan" userId="e7e72c6e5edee820" providerId="Windows Live" clId="Web-{4969EC00-DB2B-42D9-A90B-D8FBD456B972}" dt="2021-06-25T20:44:54.290" v="686"/>
          <ac:spMkLst>
            <pc:docMk/>
            <pc:sldMk cId="1695309776" sldId="260"/>
            <ac:spMk id="8" creationId="{C0B89655-06C8-41C2-A46A-0CA83F8B8770}"/>
          </ac:spMkLst>
        </pc:spChg>
        <pc:spChg chg="add del">
          <ac:chgData name="Urba Awan" userId="e7e72c6e5edee820" providerId="Windows Live" clId="Web-{4969EC00-DB2B-42D9-A90B-D8FBD456B972}" dt="2021-06-25T20:45:11.650" v="690"/>
          <ac:spMkLst>
            <pc:docMk/>
            <pc:sldMk cId="1695309776" sldId="260"/>
            <ac:spMk id="21" creationId="{2B76E018-D3DB-4222-BFF9-ADBDC9A0637B}"/>
          </ac:spMkLst>
        </pc:spChg>
        <pc:spChg chg="add del">
          <ac:chgData name="Urba Awan" userId="e7e72c6e5edee820" providerId="Windows Live" clId="Web-{4969EC00-DB2B-42D9-A90B-D8FBD456B972}" dt="2021-06-25T20:44:54.290" v="686"/>
          <ac:spMkLst>
            <pc:docMk/>
            <pc:sldMk cId="1695309776" sldId="260"/>
            <ac:spMk id="22" creationId="{2B76E018-D3DB-4222-BFF9-ADBDC9A0637B}"/>
          </ac:spMkLst>
        </pc:spChg>
        <pc:spChg chg="add">
          <ac:chgData name="Urba Awan" userId="e7e72c6e5edee820" providerId="Windows Live" clId="Web-{4969EC00-DB2B-42D9-A90B-D8FBD456B972}" dt="2021-06-25T20:45:11.665" v="691"/>
          <ac:spMkLst>
            <pc:docMk/>
            <pc:sldMk cId="1695309776" sldId="260"/>
            <ac:spMk id="42" creationId="{6DC8E2D9-6729-4614-8667-C1016D3182E4}"/>
          </ac:spMkLst>
        </pc:spChg>
        <pc:grpChg chg="add del">
          <ac:chgData name="Urba Awan" userId="e7e72c6e5edee820" providerId="Windows Live" clId="Web-{4969EC00-DB2B-42D9-A90B-D8FBD456B972}" dt="2021-06-25T20:45:02.681" v="688"/>
          <ac:grpSpMkLst>
            <pc:docMk/>
            <pc:sldMk cId="1695309776" sldId="260"/>
            <ac:grpSpMk id="6" creationId="{29CAC6BF-498D-4340-90E8-B31574952794}"/>
          </ac:grpSpMkLst>
        </pc:grpChg>
        <pc:grpChg chg="add del">
          <ac:chgData name="Urba Awan" userId="e7e72c6e5edee820" providerId="Windows Live" clId="Web-{4969EC00-DB2B-42D9-A90B-D8FBD456B972}" dt="2021-06-25T20:45:11.650" v="690"/>
          <ac:grpSpMkLst>
            <pc:docMk/>
            <pc:sldMk cId="1695309776" sldId="260"/>
            <ac:grpSpMk id="9" creationId="{F647E4D5-C9B2-4EBE-B61C-8779B538C79B}"/>
          </ac:grpSpMkLst>
        </pc:grpChg>
        <pc:grpChg chg="add del">
          <ac:chgData name="Urba Awan" userId="e7e72c6e5edee820" providerId="Windows Live" clId="Web-{4969EC00-DB2B-42D9-A90B-D8FBD456B972}" dt="2021-06-25T20:44:54.290" v="686"/>
          <ac:grpSpMkLst>
            <pc:docMk/>
            <pc:sldMk cId="1695309776" sldId="260"/>
            <ac:grpSpMk id="10" creationId="{F647E4D5-C9B2-4EBE-B61C-8779B538C79B}"/>
          </ac:grpSpMkLst>
        </pc:grpChg>
        <pc:grpChg chg="add">
          <ac:chgData name="Urba Awan" userId="e7e72c6e5edee820" providerId="Windows Live" clId="Web-{4969EC00-DB2B-42D9-A90B-D8FBD456B972}" dt="2021-06-25T20:45:11.665" v="691"/>
          <ac:grpSpMkLst>
            <pc:docMk/>
            <pc:sldMk cId="1695309776" sldId="260"/>
            <ac:grpSpMk id="20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20:45:11.665" v="691"/>
          <ac:grpSpMkLst>
            <pc:docMk/>
            <pc:sldMk cId="1695309776" sldId="260"/>
            <ac:grpSpMk id="23" creationId="{67E5A0E9-CDDE-4DCA-AF08-51C5F527B232}"/>
          </ac:grpSpMkLst>
        </pc:grpChg>
        <pc:grpChg chg="add">
          <ac:chgData name="Urba Awan" userId="e7e72c6e5edee820" providerId="Windows Live" clId="Web-{4969EC00-DB2B-42D9-A90B-D8FBD456B972}" dt="2021-06-25T20:45:11.665" v="691"/>
          <ac:grpSpMkLst>
            <pc:docMk/>
            <pc:sldMk cId="1695309776" sldId="260"/>
            <ac:grpSpMk id="33" creationId="{197775A9-D29E-4DD8-A104-CCD5D95DD7E3}"/>
          </ac:grpSpMkLst>
        </pc:grpChg>
        <pc:picChg chg="add">
          <ac:chgData name="Urba Awan" userId="e7e72c6e5edee820" providerId="Windows Live" clId="Web-{4969EC00-DB2B-42D9-A90B-D8FBD456B972}" dt="2021-06-25T20:45:11.665" v="691"/>
          <ac:picMkLst>
            <pc:docMk/>
            <pc:sldMk cId="1695309776" sldId="260"/>
            <ac:picMk id="43" creationId="{E7E87AE4-63FC-45DE-B419-AFC20BF0E503}"/>
          </ac:picMkLst>
        </pc:picChg>
      </pc:sldChg>
      <pc:sldChg chg="addSp delSp modSp new del mod setBg modShow">
        <pc:chgData name="Urba Awan" userId="e7e72c6e5edee820" providerId="Windows Live" clId="Web-{4969EC00-DB2B-42D9-A90B-D8FBD456B972}" dt="2021-06-25T18:29:32.664" v="620"/>
        <pc:sldMkLst>
          <pc:docMk/>
          <pc:sldMk cId="3625053984" sldId="260"/>
        </pc:sldMkLst>
        <pc:spChg chg="mod">
          <ac:chgData name="Urba Awan" userId="e7e72c6e5edee820" providerId="Windows Live" clId="Web-{4969EC00-DB2B-42D9-A90B-D8FBD456B972}" dt="2021-06-25T18:26:14.847" v="618"/>
          <ac:spMkLst>
            <pc:docMk/>
            <pc:sldMk cId="3625053984" sldId="260"/>
            <ac:spMk id="2" creationId="{93DBD255-4145-4A23-9C03-DEF00912BD4D}"/>
          </ac:spMkLst>
        </pc:spChg>
        <pc:spChg chg="del">
          <ac:chgData name="Urba Awan" userId="e7e72c6e5edee820" providerId="Windows Live" clId="Web-{4969EC00-DB2B-42D9-A90B-D8FBD456B972}" dt="2021-06-25T18:26:14.847" v="618"/>
          <ac:spMkLst>
            <pc:docMk/>
            <pc:sldMk cId="3625053984" sldId="260"/>
            <ac:spMk id="3" creationId="{D1C6E1D0-B3F0-4712-BC72-BD9F91B4EA6A}"/>
          </ac:spMkLst>
        </pc:spChg>
        <pc:spChg chg="add">
          <ac:chgData name="Urba Awan" userId="e7e72c6e5edee820" providerId="Windows Live" clId="Web-{4969EC00-DB2B-42D9-A90B-D8FBD456B972}" dt="2021-06-25T18:26:14.847" v="618"/>
          <ac:spMkLst>
            <pc:docMk/>
            <pc:sldMk cId="3625053984" sldId="260"/>
            <ac:spMk id="20" creationId="{6DC8E2D9-6729-4614-8667-C1016D3182E4}"/>
          </ac:spMkLst>
        </pc:spChg>
        <pc:spChg chg="add">
          <ac:chgData name="Urba Awan" userId="e7e72c6e5edee820" providerId="Windows Live" clId="Web-{4969EC00-DB2B-42D9-A90B-D8FBD456B972}" dt="2021-06-25T18:26:14.847" v="618"/>
          <ac:spMkLst>
            <pc:docMk/>
            <pc:sldMk cId="3625053984" sldId="260"/>
            <ac:spMk id="22" creationId="{9B9AACA9-BD92-429F-8047-0731DB46F99F}"/>
          </ac:spMkLst>
        </pc:spChg>
        <pc:grpChg chg="add">
          <ac:chgData name="Urba Awan" userId="e7e72c6e5edee820" providerId="Windows Live" clId="Web-{4969EC00-DB2B-42D9-A90B-D8FBD456B972}" dt="2021-06-25T18:26:14.847" v="618"/>
          <ac:grpSpMkLst>
            <pc:docMk/>
            <pc:sldMk cId="3625053984" sldId="260"/>
            <ac:grpSpMk id="8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18:26:14.847" v="618"/>
          <ac:grpSpMkLst>
            <pc:docMk/>
            <pc:sldMk cId="3625053984" sldId="260"/>
            <ac:grpSpMk id="24" creationId="{B046D8F9-B18B-42F5-B320-22E156F4C0C8}"/>
          </ac:grpSpMkLst>
        </pc:grpChg>
      </pc:sldChg>
      <pc:sldChg chg="addSp delSp modSp new del mod setBg addAnim">
        <pc:chgData name="Urba Awan" userId="e7e72c6e5edee820" providerId="Windows Live" clId="Web-{4969EC00-DB2B-42D9-A90B-D8FBD456B972}" dt="2021-06-25T18:39:50.397" v="679"/>
        <pc:sldMkLst>
          <pc:docMk/>
          <pc:sldMk cId="3629311474" sldId="260"/>
        </pc:sldMkLst>
        <pc:spChg chg="mod">
          <ac:chgData name="Urba Awan" userId="e7e72c6e5edee820" providerId="Windows Live" clId="Web-{4969EC00-DB2B-42D9-A90B-D8FBD456B972}" dt="2021-06-25T18:39:46.038" v="678" actId="20577"/>
          <ac:spMkLst>
            <pc:docMk/>
            <pc:sldMk cId="3629311474" sldId="260"/>
            <ac:spMk id="2" creationId="{393BD28B-16DD-4DFB-BDFC-2903069484E3}"/>
          </ac:spMkLst>
        </pc:spChg>
        <pc:spChg chg="del">
          <ac:chgData name="Urba Awan" userId="e7e72c6e5edee820" providerId="Windows Live" clId="Web-{4969EC00-DB2B-42D9-A90B-D8FBD456B972}" dt="2021-06-25T18:37:43.519" v="664"/>
          <ac:spMkLst>
            <pc:docMk/>
            <pc:sldMk cId="3629311474" sldId="260"/>
            <ac:spMk id="3" creationId="{4BF28E74-CD47-4C96-A2D2-B3723121F8EC}"/>
          </ac:spMkLst>
        </pc:spChg>
        <pc:spChg chg="add del">
          <ac:chgData name="Urba Awan" userId="e7e72c6e5edee820" providerId="Windows Live" clId="Web-{4969EC00-DB2B-42D9-A90B-D8FBD456B972}" dt="2021-06-25T18:38:17.520" v="667"/>
          <ac:spMkLst>
            <pc:docMk/>
            <pc:sldMk cId="3629311474" sldId="260"/>
            <ac:spMk id="21" creationId="{6DC8E2D9-6729-4614-8667-C1016D3182E4}"/>
          </ac:spMkLst>
        </pc:spChg>
        <pc:spChg chg="add">
          <ac:chgData name="Urba Awan" userId="e7e72c6e5edee820" providerId="Windows Live" clId="Web-{4969EC00-DB2B-42D9-A90B-D8FBD456B972}" dt="2021-06-25T18:38:17.520" v="667"/>
          <ac:spMkLst>
            <pc:docMk/>
            <pc:sldMk cId="3629311474" sldId="260"/>
            <ac:spMk id="50" creationId="{6DC8E2D9-6729-4614-8667-C1016D3182E4}"/>
          </ac:spMkLst>
        </pc:spChg>
        <pc:grpChg chg="add del">
          <ac:chgData name="Urba Awan" userId="e7e72c6e5edee820" providerId="Windows Live" clId="Web-{4969EC00-DB2B-42D9-A90B-D8FBD456B972}" dt="2021-06-25T18:38:17.520" v="667"/>
          <ac:grpSpMkLst>
            <pc:docMk/>
            <pc:sldMk cId="3629311474" sldId="260"/>
            <ac:grpSpMk id="9" creationId="{BF4E480B-94D6-46F9-A2B6-B98D311FDC19}"/>
          </ac:grpSpMkLst>
        </pc:grpChg>
        <pc:grpChg chg="add del">
          <ac:chgData name="Urba Awan" userId="e7e72c6e5edee820" providerId="Windows Live" clId="Web-{4969EC00-DB2B-42D9-A90B-D8FBD456B972}" dt="2021-06-25T18:38:17.520" v="667"/>
          <ac:grpSpMkLst>
            <pc:docMk/>
            <pc:sldMk cId="3629311474" sldId="260"/>
            <ac:grpSpMk id="23" creationId="{67186895-7DAD-4EEE-BF1A-CC36B9426A43}"/>
          </ac:grpSpMkLst>
        </pc:grpChg>
        <pc:grpChg chg="add">
          <ac:chgData name="Urba Awan" userId="e7e72c6e5edee820" providerId="Windows Live" clId="Web-{4969EC00-DB2B-42D9-A90B-D8FBD456B972}" dt="2021-06-25T18:38:17.520" v="667"/>
          <ac:grpSpMkLst>
            <pc:docMk/>
            <pc:sldMk cId="3629311474" sldId="260"/>
            <ac:grpSpMk id="38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18:38:17.520" v="667"/>
          <ac:grpSpMkLst>
            <pc:docMk/>
            <pc:sldMk cId="3629311474" sldId="260"/>
            <ac:grpSpMk id="52" creationId="{67E5A0E9-CDDE-4DCA-AF08-51C5F527B232}"/>
          </ac:grpSpMkLst>
        </pc:grpChg>
        <pc:grpChg chg="add">
          <ac:chgData name="Urba Awan" userId="e7e72c6e5edee820" providerId="Windows Live" clId="Web-{4969EC00-DB2B-42D9-A90B-D8FBD456B972}" dt="2021-06-25T18:38:17.520" v="667"/>
          <ac:grpSpMkLst>
            <pc:docMk/>
            <pc:sldMk cId="3629311474" sldId="260"/>
            <ac:grpSpMk id="62" creationId="{197775A9-D29E-4DD8-A104-CCD5D95DD7E3}"/>
          </ac:grpSpMkLst>
        </pc:grpChg>
        <pc:picChg chg="add mod">
          <ac:chgData name="Urba Awan" userId="e7e72c6e5edee820" providerId="Windows Live" clId="Web-{4969EC00-DB2B-42D9-A90B-D8FBD456B972}" dt="2021-06-25T18:38:17.520" v="667"/>
          <ac:picMkLst>
            <pc:docMk/>
            <pc:sldMk cId="3629311474" sldId="260"/>
            <ac:picMk id="5" creationId="{86354E5E-2399-45D5-90F3-8C65F8EF1746}"/>
          </ac:picMkLst>
        </pc:picChg>
      </pc:sldChg>
      <pc:sldChg chg="delSp modSp add del replId">
        <pc:chgData name="Urba Awan" userId="e7e72c6e5edee820" providerId="Windows Live" clId="Web-{4969EC00-DB2B-42D9-A90B-D8FBD456B972}" dt="2021-06-25T21:32:50.004" v="737"/>
        <pc:sldMkLst>
          <pc:docMk/>
          <pc:sldMk cId="4153912441" sldId="260"/>
        </pc:sldMkLst>
        <pc:spChg chg="mod">
          <ac:chgData name="Urba Awan" userId="e7e72c6e5edee820" providerId="Windows Live" clId="Web-{4969EC00-DB2B-42D9-A90B-D8FBD456B972}" dt="2021-06-25T21:32:08.285" v="729" actId="20577"/>
          <ac:spMkLst>
            <pc:docMk/>
            <pc:sldMk cId="4153912441" sldId="260"/>
            <ac:spMk id="2" creationId="{F7AB52A0-75BA-4B8C-85AF-9265B8186850}"/>
          </ac:spMkLst>
        </pc:spChg>
        <pc:spChg chg="mod">
          <ac:chgData name="Urba Awan" userId="e7e72c6e5edee820" providerId="Windows Live" clId="Web-{4969EC00-DB2B-42D9-A90B-D8FBD456B972}" dt="2021-06-25T21:32:26.629" v="736" actId="20577"/>
          <ac:spMkLst>
            <pc:docMk/>
            <pc:sldMk cId="4153912441" sldId="260"/>
            <ac:spMk id="4" creationId="{F5047EA1-1C43-4571-862E-0FAAAEF41522}"/>
          </ac:spMkLst>
        </pc:spChg>
        <pc:picChg chg="del">
          <ac:chgData name="Urba Awan" userId="e7e72c6e5edee820" providerId="Windows Live" clId="Web-{4969EC00-DB2B-42D9-A90B-D8FBD456B972}" dt="2021-06-25T21:32:11.222" v="730"/>
          <ac:picMkLst>
            <pc:docMk/>
            <pc:sldMk cId="4153912441" sldId="260"/>
            <ac:picMk id="6" creationId="{3131B581-869E-4E59-A854-D50944292638}"/>
          </ac:picMkLst>
        </pc:picChg>
        <pc:picChg chg="del">
          <ac:chgData name="Urba Awan" userId="e7e72c6e5edee820" providerId="Windows Live" clId="Web-{4969EC00-DB2B-42D9-A90B-D8FBD456B972}" dt="2021-06-25T21:32:13.988" v="731"/>
          <ac:picMkLst>
            <pc:docMk/>
            <pc:sldMk cId="4153912441" sldId="260"/>
            <ac:picMk id="7" creationId="{DF6BA5AC-31B9-46D7-82E1-E92F7EC80357}"/>
          </ac:picMkLst>
        </pc:picChg>
        <pc:picChg chg="del">
          <ac:chgData name="Urba Awan" userId="e7e72c6e5edee820" providerId="Windows Live" clId="Web-{4969EC00-DB2B-42D9-A90B-D8FBD456B972}" dt="2021-06-25T21:32:16.019" v="732"/>
          <ac:picMkLst>
            <pc:docMk/>
            <pc:sldMk cId="4153912441" sldId="260"/>
            <ac:picMk id="8" creationId="{4C97F043-B1E8-48B8-8FE6-9938930CFDFD}"/>
          </ac:picMkLst>
        </pc:picChg>
      </pc:sldChg>
      <pc:sldChg chg="addSp delSp modSp new del mod setBg">
        <pc:chgData name="Urba Awan" userId="e7e72c6e5edee820" providerId="Windows Live" clId="Web-{4969EC00-DB2B-42D9-A90B-D8FBD456B972}" dt="2021-06-25T23:03:56.793" v="1211"/>
        <pc:sldMkLst>
          <pc:docMk/>
          <pc:sldMk cId="1378641555" sldId="261"/>
        </pc:sldMkLst>
        <pc:spChg chg="mod">
          <ac:chgData name="Urba Awan" userId="e7e72c6e5edee820" providerId="Windows Live" clId="Web-{4969EC00-DB2B-42D9-A90B-D8FBD456B972}" dt="2021-06-25T22:33:35.233" v="957" actId="1076"/>
          <ac:spMkLst>
            <pc:docMk/>
            <pc:sldMk cId="1378641555" sldId="261"/>
            <ac:spMk id="2" creationId="{53EB5FEB-3115-4313-9175-61D010A8CDB9}"/>
          </ac:spMkLst>
        </pc:spChg>
        <pc:spChg chg="del">
          <ac:chgData name="Urba Awan" userId="e7e72c6e5edee820" providerId="Windows Live" clId="Web-{4969EC00-DB2B-42D9-A90B-D8FBD456B972}" dt="2021-06-25T21:59:45.185" v="906"/>
          <ac:spMkLst>
            <pc:docMk/>
            <pc:sldMk cId="1378641555" sldId="261"/>
            <ac:spMk id="3" creationId="{9DF79C16-CF21-4EB5-B546-161A946D2D2D}"/>
          </ac:spMkLst>
        </pc:spChg>
        <pc:spChg chg="add mod">
          <ac:chgData name="Urba Awan" userId="e7e72c6e5edee820" providerId="Windows Live" clId="Web-{4969EC00-DB2B-42D9-A90B-D8FBD456B972}" dt="2021-06-25T22:45:10.341" v="1041" actId="14100"/>
          <ac:spMkLst>
            <pc:docMk/>
            <pc:sldMk cId="1378641555" sldId="261"/>
            <ac:spMk id="3" creationId="{E61C1DDB-4AC0-46CD-BAD6-DF5B8681B8F9}"/>
          </ac:spMkLst>
        </pc:spChg>
        <pc:spChg chg="add mod">
          <ac:chgData name="Urba Awan" userId="e7e72c6e5edee820" providerId="Windows Live" clId="Web-{4969EC00-DB2B-42D9-A90B-D8FBD456B972}" dt="2021-06-25T22:46:05.295" v="1048" actId="1076"/>
          <ac:spMkLst>
            <pc:docMk/>
            <pc:sldMk cId="1378641555" sldId="261"/>
            <ac:spMk id="4" creationId="{F650B627-E41D-4356-A527-8A9EC7423F85}"/>
          </ac:spMkLst>
        </pc:spChg>
        <pc:spChg chg="add mod">
          <ac:chgData name="Urba Awan" userId="e7e72c6e5edee820" providerId="Windows Live" clId="Web-{4969EC00-DB2B-42D9-A90B-D8FBD456B972}" dt="2021-06-25T22:46:35.233" v="1058" actId="20577"/>
          <ac:spMkLst>
            <pc:docMk/>
            <pc:sldMk cId="1378641555" sldId="261"/>
            <ac:spMk id="7" creationId="{EE8CC498-4F78-47B9-A1A7-566478AAA4A2}"/>
          </ac:spMkLst>
        </pc:spChg>
        <pc:spChg chg="add del">
          <ac:chgData name="Urba Awan" userId="e7e72c6e5edee820" providerId="Windows Live" clId="Web-{4969EC00-DB2B-42D9-A90B-D8FBD456B972}" dt="2021-06-25T22:18:27.060" v="919"/>
          <ac:spMkLst>
            <pc:docMk/>
            <pc:sldMk cId="1378641555" sldId="261"/>
            <ac:spMk id="21" creationId="{6DC8E2D9-6729-4614-8667-C1016D3182E4}"/>
          </ac:spMkLst>
        </pc:spChg>
        <pc:spChg chg="mod">
          <ac:chgData name="Urba Awan" userId="e7e72c6e5edee820" providerId="Windows Live" clId="Web-{4969EC00-DB2B-42D9-A90B-D8FBD456B972}" dt="2021-06-25T22:30:49.286" v="947" actId="14100"/>
          <ac:spMkLst>
            <pc:docMk/>
            <pc:sldMk cId="1378641555" sldId="261"/>
            <ac:spMk id="52" creationId="{0CB2405B-A907-48B3-906A-FB3573C0B282}"/>
          </ac:spMkLst>
        </pc:spChg>
        <pc:spChg chg="add">
          <ac:chgData name="Urba Awan" userId="e7e72c6e5edee820" providerId="Windows Live" clId="Web-{4969EC00-DB2B-42D9-A90B-D8FBD456B972}" dt="2021-06-25T22:18:27.060" v="919"/>
          <ac:spMkLst>
            <pc:docMk/>
            <pc:sldMk cId="1378641555" sldId="261"/>
            <ac:spMk id="58" creationId="{6DC8E2D9-6729-4614-8667-C1016D3182E4}"/>
          </ac:spMkLst>
        </pc:spChg>
        <pc:spChg chg="mod">
          <ac:chgData name="Urba Awan" userId="e7e72c6e5edee820" providerId="Windows Live" clId="Web-{4969EC00-DB2B-42D9-A90B-D8FBD456B972}" dt="2021-06-25T22:32:50.445" v="954" actId="1076"/>
          <ac:spMkLst>
            <pc:docMk/>
            <pc:sldMk cId="1378641555" sldId="261"/>
            <ac:spMk id="70" creationId="{7EE96DB7-0857-4CC9-B38F-0B8261FEE724}"/>
          </ac:spMkLst>
        </pc:spChg>
        <pc:grpChg chg="add del">
          <ac:chgData name="Urba Awan" userId="e7e72c6e5edee820" providerId="Windows Live" clId="Web-{4969EC00-DB2B-42D9-A90B-D8FBD456B972}" dt="2021-06-25T22:18:27.060" v="919"/>
          <ac:grpSpMkLst>
            <pc:docMk/>
            <pc:sldMk cId="1378641555" sldId="261"/>
            <ac:grpSpMk id="9" creationId="{BF4E480B-94D6-46F9-A2B6-B98D311FDC19}"/>
          </ac:grpSpMkLst>
        </pc:grpChg>
        <pc:grpChg chg="add del">
          <ac:chgData name="Urba Awan" userId="e7e72c6e5edee820" providerId="Windows Live" clId="Web-{4969EC00-DB2B-42D9-A90B-D8FBD456B972}" dt="2021-06-25T22:18:27.060" v="919"/>
          <ac:grpSpMkLst>
            <pc:docMk/>
            <pc:sldMk cId="1378641555" sldId="261"/>
            <ac:grpSpMk id="23" creationId="{67E5A0E9-CDDE-4DCA-AF08-51C5F527B232}"/>
          </ac:grpSpMkLst>
        </pc:grpChg>
        <pc:grpChg chg="add del">
          <ac:chgData name="Urba Awan" userId="e7e72c6e5edee820" providerId="Windows Live" clId="Web-{4969EC00-DB2B-42D9-A90B-D8FBD456B972}" dt="2021-06-25T22:18:27.060" v="919"/>
          <ac:grpSpMkLst>
            <pc:docMk/>
            <pc:sldMk cId="1378641555" sldId="261"/>
            <ac:grpSpMk id="33" creationId="{197775A9-D29E-4DD8-A104-CCD5D95DD7E3}"/>
          </ac:grpSpMkLst>
        </pc:grpChg>
        <pc:grpChg chg="add">
          <ac:chgData name="Urba Awan" userId="e7e72c6e5edee820" providerId="Windows Live" clId="Web-{4969EC00-DB2B-42D9-A90B-D8FBD456B972}" dt="2021-06-25T22:18:27.060" v="919"/>
          <ac:grpSpMkLst>
            <pc:docMk/>
            <pc:sldMk cId="1378641555" sldId="261"/>
            <ac:grpSpMk id="46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5T22:18:27.060" v="919"/>
          <ac:grpSpMkLst>
            <pc:docMk/>
            <pc:sldMk cId="1378641555" sldId="261"/>
            <ac:grpSpMk id="60" creationId="{FE5D3E1D-E29B-4EB1-B0BC-8E518A9D19D1}"/>
          </ac:grpSpMkLst>
        </pc:grpChg>
        <pc:picChg chg="add mod">
          <ac:chgData name="Urba Awan" userId="e7e72c6e5edee820" providerId="Windows Live" clId="Web-{4969EC00-DB2B-42D9-A90B-D8FBD456B972}" dt="2021-06-25T22:41:48.915" v="1021" actId="1076"/>
          <ac:picMkLst>
            <pc:docMk/>
            <pc:sldMk cId="1378641555" sldId="261"/>
            <ac:picMk id="5" creationId="{D4B2F59C-C97F-4155-9203-67CF9EC353E2}"/>
          </ac:picMkLst>
        </pc:picChg>
        <pc:picChg chg="add mod">
          <ac:chgData name="Urba Awan" userId="e7e72c6e5edee820" providerId="Windows Live" clId="Web-{4969EC00-DB2B-42D9-A90B-D8FBD456B972}" dt="2021-06-25T22:46:52.233" v="1062" actId="1076"/>
          <ac:picMkLst>
            <pc:docMk/>
            <pc:sldMk cId="1378641555" sldId="261"/>
            <ac:picMk id="6" creationId="{3B0AAB61-D198-4935-B825-C5F6DC4BB4B6}"/>
          </ac:picMkLst>
        </pc:picChg>
        <pc:picChg chg="add mod modCrop">
          <ac:chgData name="Urba Awan" userId="e7e72c6e5edee820" providerId="Windows Live" clId="Web-{4969EC00-DB2B-42D9-A90B-D8FBD456B972}" dt="2021-06-25T22:46:40.795" v="1059" actId="1076"/>
          <ac:picMkLst>
            <pc:docMk/>
            <pc:sldMk cId="1378641555" sldId="261"/>
            <ac:picMk id="8" creationId="{3E986A86-B990-4763-850E-32F253748A4F}"/>
          </ac:picMkLst>
        </pc:picChg>
        <pc:picChg chg="add mod">
          <ac:chgData name="Urba Awan" userId="e7e72c6e5edee820" providerId="Windows Live" clId="Web-{4969EC00-DB2B-42D9-A90B-D8FBD456B972}" dt="2021-06-25T22:46:08.561" v="1049" actId="1076"/>
          <ac:picMkLst>
            <pc:docMk/>
            <pc:sldMk cId="1378641555" sldId="261"/>
            <ac:picMk id="20" creationId="{AD1BB4B6-849F-4AFA-8240-FBB1C264B9DA}"/>
          </ac:picMkLst>
        </pc:picChg>
      </pc:sldChg>
      <pc:sldChg chg="add del replId">
        <pc:chgData name="Urba Awan" userId="e7e72c6e5edee820" providerId="Windows Live" clId="Web-{4969EC00-DB2B-42D9-A90B-D8FBD456B972}" dt="2021-06-25T23:04:14.668" v="1214"/>
        <pc:sldMkLst>
          <pc:docMk/>
          <pc:sldMk cId="1679181681" sldId="261"/>
        </pc:sldMkLst>
      </pc:sldChg>
      <pc:sldChg chg="addSp delSp modSp new del mod setBg">
        <pc:chgData name="Urba Awan" userId="e7e72c6e5edee820" providerId="Windows Live" clId="Web-{4969EC00-DB2B-42D9-A90B-D8FBD456B972}" dt="2021-06-25T23:07:43.211" v="1247"/>
        <pc:sldMkLst>
          <pc:docMk/>
          <pc:sldMk cId="2199113706" sldId="261"/>
        </pc:sldMkLst>
        <pc:spChg chg="mod">
          <ac:chgData name="Urba Awan" userId="e7e72c6e5edee820" providerId="Windows Live" clId="Web-{4969EC00-DB2B-42D9-A90B-D8FBD456B972}" dt="2021-06-25T23:07:38.805" v="1246" actId="20577"/>
          <ac:spMkLst>
            <pc:docMk/>
            <pc:sldMk cId="2199113706" sldId="261"/>
            <ac:spMk id="2" creationId="{D220AECD-7F3F-4FDC-8E74-787EEDD2AE85}"/>
          </ac:spMkLst>
        </pc:spChg>
        <pc:spChg chg="add del">
          <ac:chgData name="Urba Awan" userId="e7e72c6e5edee820" providerId="Windows Live" clId="Web-{4969EC00-DB2B-42D9-A90B-D8FBD456B972}" dt="2021-06-25T23:06:01.490" v="1235"/>
          <ac:spMkLst>
            <pc:docMk/>
            <pc:sldMk cId="2199113706" sldId="261"/>
            <ac:spMk id="3" creationId="{F05F00A8-A901-4075-A90F-3F365E7055DC}"/>
          </ac:spMkLst>
        </pc:spChg>
        <pc:spChg chg="add del">
          <ac:chgData name="Urba Awan" userId="e7e72c6e5edee820" providerId="Windows Live" clId="Web-{4969EC00-DB2B-42D9-A90B-D8FBD456B972}" dt="2021-06-25T23:06:01.490" v="1235"/>
          <ac:spMkLst>
            <pc:docMk/>
            <pc:sldMk cId="2199113706" sldId="261"/>
            <ac:spMk id="21" creationId="{6DC8E2D9-6729-4614-8667-C1016D3182E4}"/>
          </ac:spMkLst>
        </pc:spChg>
        <pc:grpChg chg="add del">
          <ac:chgData name="Urba Awan" userId="e7e72c6e5edee820" providerId="Windows Live" clId="Web-{4969EC00-DB2B-42D9-A90B-D8FBD456B972}" dt="2021-06-25T23:06:01.490" v="1235"/>
          <ac:grpSpMkLst>
            <pc:docMk/>
            <pc:sldMk cId="2199113706" sldId="261"/>
            <ac:grpSpMk id="9" creationId="{BF4E480B-94D6-46F9-A2B6-B98D311FDC19}"/>
          </ac:grpSpMkLst>
        </pc:grpChg>
        <pc:grpChg chg="add del">
          <ac:chgData name="Urba Awan" userId="e7e72c6e5edee820" providerId="Windows Live" clId="Web-{4969EC00-DB2B-42D9-A90B-D8FBD456B972}" dt="2021-06-25T23:06:01.490" v="1235"/>
          <ac:grpSpMkLst>
            <pc:docMk/>
            <pc:sldMk cId="2199113706" sldId="261"/>
            <ac:grpSpMk id="23" creationId="{67E5A0E9-CDDE-4DCA-AF08-51C5F527B232}"/>
          </ac:grpSpMkLst>
        </pc:grpChg>
        <pc:grpChg chg="add del">
          <ac:chgData name="Urba Awan" userId="e7e72c6e5edee820" providerId="Windows Live" clId="Web-{4969EC00-DB2B-42D9-A90B-D8FBD456B972}" dt="2021-06-25T23:06:01.490" v="1235"/>
          <ac:grpSpMkLst>
            <pc:docMk/>
            <pc:sldMk cId="2199113706" sldId="261"/>
            <ac:grpSpMk id="33" creationId="{197775A9-D29E-4DD8-A104-CCD5D95DD7E3}"/>
          </ac:grpSpMkLst>
        </pc:grpChg>
        <pc:picChg chg="add del">
          <ac:chgData name="Urba Awan" userId="e7e72c6e5edee820" providerId="Windows Live" clId="Web-{4969EC00-DB2B-42D9-A90B-D8FBD456B972}" dt="2021-06-25T23:06:01.490" v="1235"/>
          <ac:picMkLst>
            <pc:docMk/>
            <pc:sldMk cId="2199113706" sldId="261"/>
            <ac:picMk id="5" creationId="{8F82410C-C181-43DC-B019-5E1A370FA93F}"/>
          </ac:picMkLst>
        </pc:picChg>
      </pc:sldChg>
      <pc:sldChg chg="add del replId">
        <pc:chgData name="Urba Awan" userId="e7e72c6e5edee820" providerId="Windows Live" clId="Web-{4969EC00-DB2B-42D9-A90B-D8FBD456B972}" dt="2021-06-25T21:31:56.362" v="726"/>
        <pc:sldMkLst>
          <pc:docMk/>
          <pc:sldMk cId="2515986573" sldId="261"/>
        </pc:sldMkLst>
      </pc:sldChg>
      <pc:sldChg chg="addSp delSp modSp new del mod setBg">
        <pc:chgData name="Urba Awan" userId="e7e72c6e5edee820" providerId="Windows Live" clId="Web-{4969EC00-DB2B-42D9-A90B-D8FBD456B972}" dt="2021-06-25T21:29:49.344" v="717"/>
        <pc:sldMkLst>
          <pc:docMk/>
          <pc:sldMk cId="2897469616" sldId="261"/>
        </pc:sldMkLst>
        <pc:spChg chg="mod">
          <ac:chgData name="Urba Awan" userId="e7e72c6e5edee820" providerId="Windows Live" clId="Web-{4969EC00-DB2B-42D9-A90B-D8FBD456B972}" dt="2021-06-25T20:46:54.340" v="714"/>
          <ac:spMkLst>
            <pc:docMk/>
            <pc:sldMk cId="2897469616" sldId="261"/>
            <ac:spMk id="2" creationId="{B23B1E42-FDB4-43D3-BCB1-C227BF37CA6B}"/>
          </ac:spMkLst>
        </pc:spChg>
        <pc:spChg chg="del mod">
          <ac:chgData name="Urba Awan" userId="e7e72c6e5edee820" providerId="Windows Live" clId="Web-{4969EC00-DB2B-42D9-A90B-D8FBD456B972}" dt="2021-06-25T20:46:54.340" v="714"/>
          <ac:spMkLst>
            <pc:docMk/>
            <pc:sldMk cId="2897469616" sldId="261"/>
            <ac:spMk id="3" creationId="{76F0CFCF-0025-4003-BD1F-5A27E85740DF}"/>
          </ac:spMkLst>
        </pc:spChg>
        <pc:spChg chg="add del">
          <ac:chgData name="Urba Awan" userId="e7e72c6e5edee820" providerId="Windows Live" clId="Web-{4969EC00-DB2B-42D9-A90B-D8FBD456B972}" dt="2021-06-25T20:46:54.308" v="713"/>
          <ac:spMkLst>
            <pc:docMk/>
            <pc:sldMk cId="2897469616" sldId="261"/>
            <ac:spMk id="8" creationId="{C0B89655-06C8-41C2-A46A-0CA83F8B8770}"/>
          </ac:spMkLst>
        </pc:spChg>
        <pc:spChg chg="add">
          <ac:chgData name="Urba Awan" userId="e7e72c6e5edee820" providerId="Windows Live" clId="Web-{4969EC00-DB2B-42D9-A90B-D8FBD456B972}" dt="2021-06-25T20:46:54.340" v="714"/>
          <ac:spMkLst>
            <pc:docMk/>
            <pc:sldMk cId="2897469616" sldId="261"/>
            <ac:spMk id="21" creationId="{6DC8E2D9-6729-4614-8667-C1016D3182E4}"/>
          </ac:spMkLst>
        </pc:spChg>
        <pc:spChg chg="add del">
          <ac:chgData name="Urba Awan" userId="e7e72c6e5edee820" providerId="Windows Live" clId="Web-{4969EC00-DB2B-42D9-A90B-D8FBD456B972}" dt="2021-06-25T20:46:54.308" v="713"/>
          <ac:spMkLst>
            <pc:docMk/>
            <pc:sldMk cId="2897469616" sldId="261"/>
            <ac:spMk id="22" creationId="{2B76E018-D3DB-4222-BFF9-ADBDC9A0637B}"/>
          </ac:spMkLst>
        </pc:spChg>
        <pc:grpChg chg="add">
          <ac:chgData name="Urba Awan" userId="e7e72c6e5edee820" providerId="Windows Live" clId="Web-{4969EC00-DB2B-42D9-A90B-D8FBD456B972}" dt="2021-06-25T20:46:54.340" v="714"/>
          <ac:grpSpMkLst>
            <pc:docMk/>
            <pc:sldMk cId="2897469616" sldId="261"/>
            <ac:grpSpMk id="9" creationId="{BF4E480B-94D6-46F9-A2B6-B98D311FDC19}"/>
          </ac:grpSpMkLst>
        </pc:grpChg>
        <pc:grpChg chg="add del">
          <ac:chgData name="Urba Awan" userId="e7e72c6e5edee820" providerId="Windows Live" clId="Web-{4969EC00-DB2B-42D9-A90B-D8FBD456B972}" dt="2021-06-25T20:46:54.308" v="713"/>
          <ac:grpSpMkLst>
            <pc:docMk/>
            <pc:sldMk cId="2897469616" sldId="261"/>
            <ac:grpSpMk id="10" creationId="{F647E4D5-C9B2-4EBE-B61C-8779B538C79B}"/>
          </ac:grpSpMkLst>
        </pc:grpChg>
        <pc:grpChg chg="add">
          <ac:chgData name="Urba Awan" userId="e7e72c6e5edee820" providerId="Windows Live" clId="Web-{4969EC00-DB2B-42D9-A90B-D8FBD456B972}" dt="2021-06-25T20:46:54.340" v="714"/>
          <ac:grpSpMkLst>
            <pc:docMk/>
            <pc:sldMk cId="2897469616" sldId="261"/>
            <ac:grpSpMk id="23" creationId="{67E5A0E9-CDDE-4DCA-AF08-51C5F527B232}"/>
          </ac:grpSpMkLst>
        </pc:grpChg>
        <pc:grpChg chg="add">
          <ac:chgData name="Urba Awan" userId="e7e72c6e5edee820" providerId="Windows Live" clId="Web-{4969EC00-DB2B-42D9-A90B-D8FBD456B972}" dt="2021-06-25T20:46:54.340" v="714"/>
          <ac:grpSpMkLst>
            <pc:docMk/>
            <pc:sldMk cId="2897469616" sldId="261"/>
            <ac:grpSpMk id="33" creationId="{197775A9-D29E-4DD8-A104-CCD5D95DD7E3}"/>
          </ac:grpSpMkLst>
        </pc:grpChg>
        <pc:picChg chg="add">
          <ac:chgData name="Urba Awan" userId="e7e72c6e5edee820" providerId="Windows Live" clId="Web-{4969EC00-DB2B-42D9-A90B-D8FBD456B972}" dt="2021-06-25T20:46:54.340" v="714"/>
          <ac:picMkLst>
            <pc:docMk/>
            <pc:sldMk cId="2897469616" sldId="261"/>
            <ac:picMk id="5" creationId="{AAE2E557-9759-4192-A24E-E2E4718BE4E4}"/>
          </ac:picMkLst>
        </pc:picChg>
      </pc:sldChg>
      <pc:sldChg chg="addSp delSp modSp new del mod ord setBg">
        <pc:chgData name="Urba Awan" userId="e7e72c6e5edee820" providerId="Windows Live" clId="Web-{4969EC00-DB2B-42D9-A90B-D8FBD456B972}" dt="2021-06-25T23:03:50.605" v="1210"/>
        <pc:sldMkLst>
          <pc:docMk/>
          <pc:sldMk cId="2877541646" sldId="262"/>
        </pc:sldMkLst>
        <pc:spChg chg="mod">
          <ac:chgData name="Urba Awan" userId="e7e72c6e5edee820" providerId="Windows Live" clId="Web-{4969EC00-DB2B-42D9-A90B-D8FBD456B972}" dt="2021-06-25T23:02:00.322" v="1192"/>
          <ac:spMkLst>
            <pc:docMk/>
            <pc:sldMk cId="2877541646" sldId="262"/>
            <ac:spMk id="2" creationId="{81632539-46C8-4E64-AF3F-536CD6255D3D}"/>
          </ac:spMkLst>
        </pc:spChg>
        <pc:spChg chg="add del mod">
          <ac:chgData name="Urba Awan" userId="e7e72c6e5edee820" providerId="Windows Live" clId="Web-{4969EC00-DB2B-42D9-A90B-D8FBD456B972}" dt="2021-06-25T23:02:00.322" v="1192"/>
          <ac:spMkLst>
            <pc:docMk/>
            <pc:sldMk cId="2877541646" sldId="262"/>
            <ac:spMk id="3" creationId="{0D527BAA-E865-4B19-B5F2-E534B5171A42}"/>
          </ac:spMkLst>
        </pc:spChg>
        <pc:spChg chg="add del">
          <ac:chgData name="Urba Awan" userId="e7e72c6e5edee820" providerId="Windows Live" clId="Web-{4969EC00-DB2B-42D9-A90B-D8FBD456B972}" dt="2021-06-25T22:52:21.760" v="1094"/>
          <ac:spMkLst>
            <pc:docMk/>
            <pc:sldMk cId="2877541646" sldId="262"/>
            <ac:spMk id="6" creationId="{7BA10581-08F2-4D9E-8CB4-07ECFEE95EE6}"/>
          </ac:spMkLst>
        </pc:spChg>
        <pc:spChg chg="add del">
          <ac:chgData name="Urba Awan" userId="e7e72c6e5edee820" providerId="Windows Live" clId="Web-{4969EC00-DB2B-42D9-A90B-D8FBD456B972}" dt="2021-06-25T22:48:44.610" v="1069"/>
          <ac:spMkLst>
            <pc:docMk/>
            <pc:sldMk cId="2877541646" sldId="262"/>
            <ac:spMk id="8" creationId="{C0B89655-06C8-41C2-A46A-0CA83F8B8770}"/>
          </ac:spMkLst>
        </pc:spChg>
        <pc:spChg chg="add del">
          <ac:chgData name="Urba Awan" userId="e7e72c6e5edee820" providerId="Windows Live" clId="Web-{4969EC00-DB2B-42D9-A90B-D8FBD456B972}" dt="2021-06-25T22:49:33.752" v="1071"/>
          <ac:spMkLst>
            <pc:docMk/>
            <pc:sldMk cId="2877541646" sldId="262"/>
            <ac:spMk id="21" creationId="{6DC8E2D9-6729-4614-8667-C1016D3182E4}"/>
          </ac:spMkLst>
        </pc:spChg>
        <pc:spChg chg="add del">
          <ac:chgData name="Urba Awan" userId="e7e72c6e5edee820" providerId="Windows Live" clId="Web-{4969EC00-DB2B-42D9-A90B-D8FBD456B972}" dt="2021-06-25T22:48:44.610" v="1069"/>
          <ac:spMkLst>
            <pc:docMk/>
            <pc:sldMk cId="2877541646" sldId="262"/>
            <ac:spMk id="22" creationId="{2B76E018-D3DB-4222-BFF9-ADBDC9A0637B}"/>
          </ac:spMkLst>
        </pc:spChg>
        <pc:spChg chg="add mod">
          <ac:chgData name="Urba Awan" userId="e7e72c6e5edee820" providerId="Windows Live" clId="Web-{4969EC00-DB2B-42D9-A90B-D8FBD456B972}" dt="2021-06-25T23:02:00.322" v="1192"/>
          <ac:spMkLst>
            <pc:docMk/>
            <pc:sldMk cId="2877541646" sldId="262"/>
            <ac:spMk id="46" creationId="{0942F427-A92C-4406-9CF1-864A6FDE486F}"/>
          </ac:spMkLst>
        </pc:spChg>
        <pc:spChg chg="add mod">
          <ac:chgData name="Urba Awan" userId="e7e72c6e5edee820" providerId="Windows Live" clId="Web-{4969EC00-DB2B-42D9-A90B-D8FBD456B972}" dt="2021-06-25T23:02:00.322" v="1192"/>
          <ac:spMkLst>
            <pc:docMk/>
            <pc:sldMk cId="2877541646" sldId="262"/>
            <ac:spMk id="47" creationId="{BE0C42E3-D3E5-48FB-ACE5-2643C499A009}"/>
          </ac:spMkLst>
        </pc:spChg>
        <pc:spChg chg="add del">
          <ac:chgData name="Urba Awan" userId="e7e72c6e5edee820" providerId="Windows Live" clId="Web-{4969EC00-DB2B-42D9-A90B-D8FBD456B972}" dt="2021-06-25T23:02:00.322" v="1192"/>
          <ac:spMkLst>
            <pc:docMk/>
            <pc:sldMk cId="2877541646" sldId="262"/>
            <ac:spMk id="50" creationId="{81C8C0F4-5C44-4C3F-B321-5CB3E2BABC2C}"/>
          </ac:spMkLst>
        </pc:spChg>
        <pc:spChg chg="add">
          <ac:chgData name="Urba Awan" userId="e7e72c6e5edee820" providerId="Windows Live" clId="Web-{4969EC00-DB2B-42D9-A90B-D8FBD456B972}" dt="2021-06-25T23:02:00.322" v="1192"/>
          <ac:spMkLst>
            <pc:docMk/>
            <pc:sldMk cId="2877541646" sldId="262"/>
            <ac:spMk id="69" creationId="{81C8C0F4-5C44-4C3F-B321-5CB3E2BABC2C}"/>
          </ac:spMkLst>
        </pc:spChg>
        <pc:spChg chg="add del">
          <ac:chgData name="Urba Awan" userId="e7e72c6e5edee820" providerId="Windows Live" clId="Web-{4969EC00-DB2B-42D9-A90B-D8FBD456B972}" dt="2021-06-25T23:02:00.306" v="1191"/>
          <ac:spMkLst>
            <pc:docMk/>
            <pc:sldMk cId="2877541646" sldId="262"/>
            <ac:spMk id="72" creationId="{81C8C0F4-5C44-4C3F-B321-5CB3E2BABC2C}"/>
          </ac:spMkLst>
        </pc:spChg>
        <pc:grpChg chg="add del">
          <ac:chgData name="Urba Awan" userId="e7e72c6e5edee820" providerId="Windows Live" clId="Web-{4969EC00-DB2B-42D9-A90B-D8FBD456B972}" dt="2021-06-25T22:52:21.760" v="1094"/>
          <ac:grpSpMkLst>
            <pc:docMk/>
            <pc:sldMk cId="2877541646" sldId="262"/>
            <ac:grpSpMk id="7" creationId="{59E2092A-4250-4BDD-AC6C-CA57E30DDD57}"/>
          </ac:grpSpMkLst>
        </pc:grpChg>
        <pc:grpChg chg="add del">
          <ac:chgData name="Urba Awan" userId="e7e72c6e5edee820" providerId="Windows Live" clId="Web-{4969EC00-DB2B-42D9-A90B-D8FBD456B972}" dt="2021-06-25T22:49:33.752" v="1071"/>
          <ac:grpSpMkLst>
            <pc:docMk/>
            <pc:sldMk cId="2877541646" sldId="262"/>
            <ac:grpSpMk id="9" creationId="{BF4E480B-94D6-46F9-A2B6-B98D311FDC19}"/>
          </ac:grpSpMkLst>
        </pc:grpChg>
        <pc:grpChg chg="add del">
          <ac:chgData name="Urba Awan" userId="e7e72c6e5edee820" providerId="Windows Live" clId="Web-{4969EC00-DB2B-42D9-A90B-D8FBD456B972}" dt="2021-06-25T22:48:44.610" v="1069"/>
          <ac:grpSpMkLst>
            <pc:docMk/>
            <pc:sldMk cId="2877541646" sldId="262"/>
            <ac:grpSpMk id="10" creationId="{F647E4D5-C9B2-4EBE-B61C-8779B538C79B}"/>
          </ac:grpSpMkLst>
        </pc:grpChg>
        <pc:grpChg chg="add del">
          <ac:chgData name="Urba Awan" userId="e7e72c6e5edee820" providerId="Windows Live" clId="Web-{4969EC00-DB2B-42D9-A90B-D8FBD456B972}" dt="2021-06-25T22:49:33.752" v="1071"/>
          <ac:grpSpMkLst>
            <pc:docMk/>
            <pc:sldMk cId="2877541646" sldId="262"/>
            <ac:grpSpMk id="23" creationId="{67E5A0E9-CDDE-4DCA-AF08-51C5F527B232}"/>
          </ac:grpSpMkLst>
        </pc:grpChg>
        <pc:grpChg chg="add del">
          <ac:chgData name="Urba Awan" userId="e7e72c6e5edee820" providerId="Windows Live" clId="Web-{4969EC00-DB2B-42D9-A90B-D8FBD456B972}" dt="2021-06-25T22:49:33.752" v="1071"/>
          <ac:grpSpMkLst>
            <pc:docMk/>
            <pc:sldMk cId="2877541646" sldId="262"/>
            <ac:grpSpMk id="33" creationId="{197775A9-D29E-4DD8-A104-CCD5D95DD7E3}"/>
          </ac:grpSpMkLst>
        </pc:grpChg>
        <pc:grpChg chg="add del">
          <ac:chgData name="Urba Awan" userId="e7e72c6e5edee820" providerId="Windows Live" clId="Web-{4969EC00-DB2B-42D9-A90B-D8FBD456B972}" dt="2021-06-25T23:02:00.322" v="1192"/>
          <ac:grpSpMkLst>
            <pc:docMk/>
            <pc:sldMk cId="2877541646" sldId="262"/>
            <ac:grpSpMk id="52" creationId="{C0B02A9C-1F1D-4CE6-B451-649E7E159AEE}"/>
          </ac:grpSpMkLst>
        </pc:grpChg>
        <pc:grpChg chg="add del">
          <ac:chgData name="Urba Awan" userId="e7e72c6e5edee820" providerId="Windows Live" clId="Web-{4969EC00-DB2B-42D9-A90B-D8FBD456B972}" dt="2021-06-25T23:02:00.322" v="1192"/>
          <ac:grpSpMkLst>
            <pc:docMk/>
            <pc:sldMk cId="2877541646" sldId="262"/>
            <ac:grpSpMk id="58" creationId="{53457255-58A8-48D3-B846-17E70842A8EA}"/>
          </ac:grpSpMkLst>
        </pc:grpChg>
        <pc:grpChg chg="add del">
          <ac:chgData name="Urba Awan" userId="e7e72c6e5edee820" providerId="Windows Live" clId="Web-{4969EC00-DB2B-42D9-A90B-D8FBD456B972}" dt="2021-06-25T23:02:00.322" v="1192"/>
          <ac:grpSpMkLst>
            <pc:docMk/>
            <pc:sldMk cId="2877541646" sldId="262"/>
            <ac:grpSpMk id="63" creationId="{7C606B30-8497-46DE-A1FB-8850A2794EE4}"/>
          </ac:grpSpMkLst>
        </pc:grpChg>
        <pc:grpChg chg="add">
          <ac:chgData name="Urba Awan" userId="e7e72c6e5edee820" providerId="Windows Live" clId="Web-{4969EC00-DB2B-42D9-A90B-D8FBD456B972}" dt="2021-06-25T23:02:00.322" v="1192"/>
          <ac:grpSpMkLst>
            <pc:docMk/>
            <pc:sldMk cId="2877541646" sldId="262"/>
            <ac:grpSpMk id="70" creationId="{C0B02A9C-1F1D-4CE6-B451-649E7E159AEE}"/>
          </ac:grpSpMkLst>
        </pc:grpChg>
        <pc:grpChg chg="add">
          <ac:chgData name="Urba Awan" userId="e7e72c6e5edee820" providerId="Windows Live" clId="Web-{4969EC00-DB2B-42D9-A90B-D8FBD456B972}" dt="2021-06-25T23:02:00.322" v="1192"/>
          <ac:grpSpMkLst>
            <pc:docMk/>
            <pc:sldMk cId="2877541646" sldId="262"/>
            <ac:grpSpMk id="71" creationId="{53457255-58A8-48D3-B846-17E70842A8EA}"/>
          </ac:grpSpMkLst>
        </pc:grpChg>
        <pc:grpChg chg="add">
          <ac:chgData name="Urba Awan" userId="e7e72c6e5edee820" providerId="Windows Live" clId="Web-{4969EC00-DB2B-42D9-A90B-D8FBD456B972}" dt="2021-06-25T23:02:00.322" v="1192"/>
          <ac:grpSpMkLst>
            <pc:docMk/>
            <pc:sldMk cId="2877541646" sldId="262"/>
            <ac:grpSpMk id="73" creationId="{7C606B30-8497-46DE-A1FB-8850A2794EE4}"/>
          </ac:grpSpMkLst>
        </pc:grpChg>
        <pc:grpChg chg="add del">
          <ac:chgData name="Urba Awan" userId="e7e72c6e5edee820" providerId="Windows Live" clId="Web-{4969EC00-DB2B-42D9-A90B-D8FBD456B972}" dt="2021-06-25T23:02:00.306" v="1191"/>
          <ac:grpSpMkLst>
            <pc:docMk/>
            <pc:sldMk cId="2877541646" sldId="262"/>
            <ac:grpSpMk id="74" creationId="{0E8F63A3-F61B-40B5-B873-BF7E9A6B90DE}"/>
          </ac:grpSpMkLst>
        </pc:grpChg>
        <pc:grpChg chg="add del">
          <ac:chgData name="Urba Awan" userId="e7e72c6e5edee820" providerId="Windows Live" clId="Web-{4969EC00-DB2B-42D9-A90B-D8FBD456B972}" dt="2021-06-25T23:02:00.306" v="1191"/>
          <ac:grpSpMkLst>
            <pc:docMk/>
            <pc:sldMk cId="2877541646" sldId="262"/>
            <ac:grpSpMk id="80" creationId="{43401D15-E5CD-4E23-8097-C37E51F24D47}"/>
          </ac:grpSpMkLst>
        </pc:grpChg>
        <pc:grpChg chg="add del">
          <ac:chgData name="Urba Awan" userId="e7e72c6e5edee820" providerId="Windows Live" clId="Web-{4969EC00-DB2B-42D9-A90B-D8FBD456B972}" dt="2021-06-25T23:02:00.306" v="1191"/>
          <ac:grpSpMkLst>
            <pc:docMk/>
            <pc:sldMk cId="2877541646" sldId="262"/>
            <ac:grpSpMk id="85" creationId="{007D0B1C-4DA1-4D42-A539-69EEB998BFC2}"/>
          </ac:grpSpMkLst>
        </pc:grpChg>
        <pc:picChg chg="add del mod ord">
          <ac:chgData name="Urba Awan" userId="e7e72c6e5edee820" providerId="Windows Live" clId="Web-{4969EC00-DB2B-42D9-A90B-D8FBD456B972}" dt="2021-06-25T22:57:01.598" v="1173"/>
          <ac:picMkLst>
            <pc:docMk/>
            <pc:sldMk cId="2877541646" sldId="262"/>
            <ac:picMk id="4" creationId="{EA4FB053-9862-485D-B91B-8983A757D86B}"/>
          </ac:picMkLst>
        </pc:picChg>
        <pc:picChg chg="add del">
          <ac:chgData name="Urba Awan" userId="e7e72c6e5edee820" providerId="Windows Live" clId="Web-{4969EC00-DB2B-42D9-A90B-D8FBD456B972}" dt="2021-06-25T22:49:33.752" v="1071"/>
          <ac:picMkLst>
            <pc:docMk/>
            <pc:sldMk cId="2877541646" sldId="262"/>
            <ac:picMk id="5" creationId="{EA8FBFA3-FD86-48A7-ADC2-886533ACBF2C}"/>
          </ac:picMkLst>
        </pc:picChg>
        <pc:picChg chg="add mod ord">
          <ac:chgData name="Urba Awan" userId="e7e72c6e5edee820" providerId="Windows Live" clId="Web-{4969EC00-DB2B-42D9-A90B-D8FBD456B972}" dt="2021-06-25T23:02:00.322" v="1192"/>
          <ac:picMkLst>
            <pc:docMk/>
            <pc:sldMk cId="2877541646" sldId="262"/>
            <ac:picMk id="32" creationId="{A38693D6-4319-404F-AE39-20C2B532C7BD}"/>
          </ac:picMkLst>
        </pc:picChg>
        <pc:picChg chg="add mod ord">
          <ac:chgData name="Urba Awan" userId="e7e72c6e5edee820" providerId="Windows Live" clId="Web-{4969EC00-DB2B-42D9-A90B-D8FBD456B972}" dt="2021-06-25T23:02:00.322" v="1192"/>
          <ac:picMkLst>
            <pc:docMk/>
            <pc:sldMk cId="2877541646" sldId="262"/>
            <ac:picMk id="45" creationId="{C4A81EE6-C30F-4AD9-A1B5-F3341D3252DF}"/>
          </ac:picMkLst>
        </pc:picChg>
        <pc:picChg chg="add mod ord">
          <ac:chgData name="Urba Awan" userId="e7e72c6e5edee820" providerId="Windows Live" clId="Web-{4969EC00-DB2B-42D9-A90B-D8FBD456B972}" dt="2021-06-25T23:02:00.322" v="1192"/>
          <ac:picMkLst>
            <pc:docMk/>
            <pc:sldMk cId="2877541646" sldId="262"/>
            <ac:picMk id="48" creationId="{BA572674-AE53-48CF-8BAC-6DDFE2CD6904}"/>
          </ac:picMkLst>
        </pc:picChg>
      </pc:sldChg>
      <pc:sldChg chg="addSp delSp modSp add ord replId delAnim">
        <pc:chgData name="Urba Awan" userId="e7e72c6e5edee820" providerId="Windows Live" clId="Web-{4969EC00-DB2B-42D9-A90B-D8FBD456B972}" dt="2021-06-26T10:54:47.220" v="1471" actId="14100"/>
        <pc:sldMkLst>
          <pc:docMk/>
          <pc:sldMk cId="3711815735" sldId="262"/>
        </pc:sldMkLst>
        <pc:spChg chg="mod">
          <ac:chgData name="Urba Awan" userId="e7e72c6e5edee820" providerId="Windows Live" clId="Web-{4969EC00-DB2B-42D9-A90B-D8FBD456B972}" dt="2021-06-25T23:08:34.212" v="1258"/>
          <ac:spMkLst>
            <pc:docMk/>
            <pc:sldMk cId="3711815735" sldId="262"/>
            <ac:spMk id="2" creationId="{00000000-0000-0000-0000-000000000000}"/>
          </ac:spMkLst>
        </pc:spChg>
        <pc:spChg chg="del mod">
          <ac:chgData name="Urba Awan" userId="e7e72c6e5edee820" providerId="Windows Live" clId="Web-{4969EC00-DB2B-42D9-A90B-D8FBD456B972}" dt="2021-06-26T10:52:14.999" v="1431"/>
          <ac:spMkLst>
            <pc:docMk/>
            <pc:sldMk cId="3711815735" sldId="262"/>
            <ac:spMk id="3" creationId="{00000000-0000-0000-0000-000000000000}"/>
          </ac:spMkLst>
        </pc:spChg>
        <pc:spChg chg="add mod">
          <ac:chgData name="Urba Awan" userId="e7e72c6e5edee820" providerId="Windows Live" clId="Web-{4969EC00-DB2B-42D9-A90B-D8FBD456B972}" dt="2021-06-26T09:35:50.285" v="1286" actId="20577"/>
          <ac:spMkLst>
            <pc:docMk/>
            <pc:sldMk cId="3711815735" sldId="262"/>
            <ac:spMk id="5" creationId="{90FE83EE-1977-4CF4-B54C-CE661A31E73D}"/>
          </ac:spMkLst>
        </pc:spChg>
        <pc:spChg chg="add mod">
          <ac:chgData name="Urba Awan" userId="e7e72c6e5edee820" providerId="Windows Live" clId="Web-{4969EC00-DB2B-42D9-A90B-D8FBD456B972}" dt="2021-06-26T09:38:01.194" v="1319" actId="20577"/>
          <ac:spMkLst>
            <pc:docMk/>
            <pc:sldMk cId="3711815735" sldId="262"/>
            <ac:spMk id="7" creationId="{1A01052D-D461-4FFD-97B3-4C6CD1E0A153}"/>
          </ac:spMkLst>
        </pc:spChg>
        <pc:spChg chg="add mod">
          <ac:chgData name="Urba Awan" userId="e7e72c6e5edee820" providerId="Windows Live" clId="Web-{4969EC00-DB2B-42D9-A90B-D8FBD456B972}" dt="2021-06-26T10:54:47.220" v="1471" actId="14100"/>
          <ac:spMkLst>
            <pc:docMk/>
            <pc:sldMk cId="3711815735" sldId="262"/>
            <ac:spMk id="10" creationId="{02340E0E-D312-494A-BC8A-320A0CB4EA4B}"/>
          </ac:spMkLst>
        </pc:spChg>
        <pc:spChg chg="del">
          <ac:chgData name="Urba Awan" userId="e7e72c6e5edee820" providerId="Windows Live" clId="Web-{4969EC00-DB2B-42D9-A90B-D8FBD456B972}" dt="2021-06-25T23:07:20.804" v="1245"/>
          <ac:spMkLst>
            <pc:docMk/>
            <pc:sldMk cId="3711815735" sldId="262"/>
            <ac:spMk id="16" creationId="{9C51935E-4A08-4AE4-8E13-F40CD3C4F1C4}"/>
          </ac:spMkLst>
        </pc:spChg>
        <pc:spChg chg="del">
          <ac:chgData name="Urba Awan" userId="e7e72c6e5edee820" providerId="Windows Live" clId="Web-{4969EC00-DB2B-42D9-A90B-D8FBD456B972}" dt="2021-06-25T23:07:20.804" v="1245"/>
          <ac:spMkLst>
            <pc:docMk/>
            <pc:sldMk cId="3711815735" sldId="262"/>
            <ac:spMk id="30" creationId="{8CED433A-4441-4EF2-A360-2D5C19C7F3CD}"/>
          </ac:spMkLst>
        </pc:spChg>
        <pc:grpChg chg="del">
          <ac:chgData name="Urba Awan" userId="e7e72c6e5edee820" providerId="Windows Live" clId="Web-{4969EC00-DB2B-42D9-A90B-D8FBD456B972}" dt="2021-06-25T23:07:20.804" v="1245"/>
          <ac:grpSpMkLst>
            <pc:docMk/>
            <pc:sldMk cId="3711815735" sldId="262"/>
            <ac:grpSpMk id="18" creationId="{6E2935B3-43F9-4F49-AEEE-A09015DDFF57}"/>
          </ac:grpSpMkLst>
        </pc:grpChg>
        <pc:grpChg chg="del">
          <ac:chgData name="Urba Awan" userId="e7e72c6e5edee820" providerId="Windows Live" clId="Web-{4969EC00-DB2B-42D9-A90B-D8FBD456B972}" dt="2021-06-25T23:07:20.804" v="1245"/>
          <ac:grpSpMkLst>
            <pc:docMk/>
            <pc:sldMk cId="3711815735" sldId="262"/>
            <ac:grpSpMk id="32" creationId="{614A0AA1-C9DD-452F-AF3C-8231C0CD8325}"/>
          </ac:grpSpMkLst>
        </pc:grpChg>
        <pc:grpChg chg="add del">
          <ac:chgData name="Urba Awan" userId="e7e72c6e5edee820" providerId="Windows Live" clId="Web-{4969EC00-DB2B-42D9-A90B-D8FBD456B972}" dt="2021-06-25T23:08:34.212" v="1258"/>
          <ac:grpSpMkLst>
            <pc:docMk/>
            <pc:sldMk cId="3711815735" sldId="262"/>
            <ac:grpSpMk id="40" creationId="{67E5A0E9-CDDE-4DCA-AF08-51C5F527B232}"/>
          </ac:grpSpMkLst>
        </pc:grpChg>
        <pc:grpChg chg="add del">
          <ac:chgData name="Urba Awan" userId="e7e72c6e5edee820" providerId="Windows Live" clId="Web-{4969EC00-DB2B-42D9-A90B-D8FBD456B972}" dt="2021-06-25T23:08:34.212" v="1258"/>
          <ac:grpSpMkLst>
            <pc:docMk/>
            <pc:sldMk cId="3711815735" sldId="262"/>
            <ac:grpSpMk id="50" creationId="{197775A9-D29E-4DD8-A104-CCD5D95DD7E3}"/>
          </ac:grpSpMkLst>
        </pc:grpChg>
        <pc:grpChg chg="add">
          <ac:chgData name="Urba Awan" userId="e7e72c6e5edee820" providerId="Windows Live" clId="Web-{4969EC00-DB2B-42D9-A90B-D8FBD456B972}" dt="2021-06-25T23:08:34.212" v="1258"/>
          <ac:grpSpMkLst>
            <pc:docMk/>
            <pc:sldMk cId="3711815735" sldId="262"/>
            <ac:grpSpMk id="63" creationId="{67E5A0E9-CDDE-4DCA-AF08-51C5F527B232}"/>
          </ac:grpSpMkLst>
        </pc:grpChg>
        <pc:grpChg chg="add">
          <ac:chgData name="Urba Awan" userId="e7e72c6e5edee820" providerId="Windows Live" clId="Web-{4969EC00-DB2B-42D9-A90B-D8FBD456B972}" dt="2021-06-25T23:08:34.212" v="1258"/>
          <ac:grpSpMkLst>
            <pc:docMk/>
            <pc:sldMk cId="3711815735" sldId="262"/>
            <ac:grpSpMk id="73" creationId="{197775A9-D29E-4DD8-A104-CCD5D95DD7E3}"/>
          </ac:grpSpMkLst>
        </pc:grpChg>
        <pc:picChg chg="del mod ord">
          <ac:chgData name="Urba Awan" userId="e7e72c6e5edee820" providerId="Windows Live" clId="Web-{4969EC00-DB2B-42D9-A90B-D8FBD456B972}" dt="2021-06-26T10:53:04.953" v="1441"/>
          <ac:picMkLst>
            <pc:docMk/>
            <pc:sldMk cId="3711815735" sldId="262"/>
            <ac:picMk id="4" creationId="{B962F97E-2CC7-40B8-A7C2-1338756862D5}"/>
          </ac:picMkLst>
        </pc:picChg>
        <pc:picChg chg="add mod">
          <ac:chgData name="Urba Awan" userId="e7e72c6e5edee820" providerId="Windows Live" clId="Web-{4969EC00-DB2B-42D9-A90B-D8FBD456B972}" dt="2021-06-26T09:36:12.239" v="1288" actId="1076"/>
          <ac:picMkLst>
            <pc:docMk/>
            <pc:sldMk cId="3711815735" sldId="262"/>
            <ac:picMk id="6" creationId="{11D65667-1EE1-4794-8962-B1C3C60B0A7F}"/>
          </ac:picMkLst>
        </pc:picChg>
        <pc:picChg chg="add mod">
          <ac:chgData name="Urba Awan" userId="e7e72c6e5edee820" providerId="Windows Live" clId="Web-{4969EC00-DB2B-42D9-A90B-D8FBD456B972}" dt="2021-06-26T09:37:54.210" v="1315" actId="14100"/>
          <ac:picMkLst>
            <pc:docMk/>
            <pc:sldMk cId="3711815735" sldId="262"/>
            <ac:picMk id="8" creationId="{5CE9FE7C-D89B-407C-86DF-1BC28B3023EE}"/>
          </ac:picMkLst>
        </pc:picChg>
        <pc:picChg chg="add mod modCrop">
          <ac:chgData name="Urba Awan" userId="e7e72c6e5edee820" providerId="Windows Live" clId="Web-{4969EC00-DB2B-42D9-A90B-D8FBD456B972}" dt="2021-06-26T09:37:42.663" v="1314" actId="1076"/>
          <ac:picMkLst>
            <pc:docMk/>
            <pc:sldMk cId="3711815735" sldId="262"/>
            <ac:picMk id="9" creationId="{C4B87581-3413-40DA-8F9A-19C8E459A717}"/>
          </ac:picMkLst>
        </pc:picChg>
      </pc:sldChg>
      <pc:sldChg chg="new del ord">
        <pc:chgData name="Urba Awan" userId="e7e72c6e5edee820" providerId="Windows Live" clId="Web-{4969EC00-DB2B-42D9-A90B-D8FBD456B972}" dt="2021-06-25T23:06:37.304" v="1240"/>
        <pc:sldMkLst>
          <pc:docMk/>
          <pc:sldMk cId="3968077268" sldId="262"/>
        </pc:sldMkLst>
      </pc:sldChg>
      <pc:sldChg chg="delSp modSp add del replId">
        <pc:chgData name="Urba Awan" userId="e7e72c6e5edee820" providerId="Windows Live" clId="Web-{4969EC00-DB2B-42D9-A90B-D8FBD456B972}" dt="2021-06-25T23:04:01.731" v="1212"/>
        <pc:sldMkLst>
          <pc:docMk/>
          <pc:sldMk cId="1679460374" sldId="263"/>
        </pc:sldMkLst>
        <pc:spChg chg="mod">
          <ac:chgData name="Urba Awan" userId="e7e72c6e5edee820" providerId="Windows Live" clId="Web-{4969EC00-DB2B-42D9-A90B-D8FBD456B972}" dt="2021-06-25T23:03:38.715" v="1209" actId="14100"/>
          <ac:spMkLst>
            <pc:docMk/>
            <pc:sldMk cId="1679460374" sldId="263"/>
            <ac:spMk id="2" creationId="{53EB5FEB-3115-4313-9175-61D010A8CDB9}"/>
          </ac:spMkLst>
        </pc:spChg>
        <pc:picChg chg="del">
          <ac:chgData name="Urba Awan" userId="e7e72c6e5edee820" providerId="Windows Live" clId="Web-{4969EC00-DB2B-42D9-A90B-D8FBD456B972}" dt="2021-06-25T23:02:33.120" v="1196"/>
          <ac:picMkLst>
            <pc:docMk/>
            <pc:sldMk cId="1679460374" sldId="263"/>
            <ac:picMk id="6" creationId="{3B0AAB61-D198-4935-B825-C5F6DC4BB4B6}"/>
          </ac:picMkLst>
        </pc:picChg>
        <pc:picChg chg="del">
          <ac:chgData name="Urba Awan" userId="e7e72c6e5edee820" providerId="Windows Live" clId="Web-{4969EC00-DB2B-42D9-A90B-D8FBD456B972}" dt="2021-06-25T23:02:31.245" v="1195"/>
          <ac:picMkLst>
            <pc:docMk/>
            <pc:sldMk cId="1679460374" sldId="263"/>
            <ac:picMk id="8" creationId="{3E986A86-B990-4763-850E-32F253748A4F}"/>
          </ac:picMkLst>
        </pc:picChg>
        <pc:picChg chg="del">
          <ac:chgData name="Urba Awan" userId="e7e72c6e5edee820" providerId="Windows Live" clId="Web-{4969EC00-DB2B-42D9-A90B-D8FBD456B972}" dt="2021-06-25T23:02:28.698" v="1194"/>
          <ac:picMkLst>
            <pc:docMk/>
            <pc:sldMk cId="1679460374" sldId="263"/>
            <ac:picMk id="20" creationId="{AD1BB4B6-849F-4AFA-8240-FBB1C264B9DA}"/>
          </ac:picMkLst>
        </pc:picChg>
      </pc:sldChg>
      <pc:sldChg chg="addSp delSp modSp new mod setBg">
        <pc:chgData name="Urba Awan" userId="e7e72c6e5edee820" providerId="Windows Live" clId="Web-{4969EC00-DB2B-42D9-A90B-D8FBD456B972}" dt="2021-06-26T11:00:21.389" v="1546" actId="1076"/>
        <pc:sldMkLst>
          <pc:docMk/>
          <pc:sldMk cId="1925440711" sldId="263"/>
        </pc:sldMkLst>
        <pc:spChg chg="mod">
          <ac:chgData name="Urba Awan" userId="e7e72c6e5edee820" providerId="Windows Live" clId="Web-{4969EC00-DB2B-42D9-A90B-D8FBD456B972}" dt="2021-06-26T10:24:12.743" v="1337" actId="14100"/>
          <ac:spMkLst>
            <pc:docMk/>
            <pc:sldMk cId="1925440711" sldId="263"/>
            <ac:spMk id="2" creationId="{98ECE1B4-B3D6-43F2-A202-A8347B018A49}"/>
          </ac:spMkLst>
        </pc:spChg>
        <pc:spChg chg="del">
          <ac:chgData name="Urba Awan" userId="e7e72c6e5edee820" providerId="Windows Live" clId="Web-{4969EC00-DB2B-42D9-A90B-D8FBD456B972}" dt="2021-06-26T10:21:37.615" v="1322"/>
          <ac:spMkLst>
            <pc:docMk/>
            <pc:sldMk cId="1925440711" sldId="263"/>
            <ac:spMk id="3" creationId="{7F6061D8-241A-4053-92B1-8A76A9F7AC3C}"/>
          </ac:spMkLst>
        </pc:spChg>
        <pc:spChg chg="add mod">
          <ac:chgData name="Urba Awan" userId="e7e72c6e5edee820" providerId="Windows Live" clId="Web-{4969EC00-DB2B-42D9-A90B-D8FBD456B972}" dt="2021-06-26T10:26:32.714" v="1358" actId="20577"/>
          <ac:spMkLst>
            <pc:docMk/>
            <pc:sldMk cId="1925440711" sldId="263"/>
            <ac:spMk id="4" creationId="{33FF6384-395C-4789-9321-B253E379AD71}"/>
          </ac:spMkLst>
        </pc:spChg>
        <pc:spChg chg="add del mod">
          <ac:chgData name="Urba Awan" userId="e7e72c6e5edee820" providerId="Windows Live" clId="Web-{4969EC00-DB2B-42D9-A90B-D8FBD456B972}" dt="2021-06-26T10:29:40.093" v="1380"/>
          <ac:spMkLst>
            <pc:docMk/>
            <pc:sldMk cId="1925440711" sldId="263"/>
            <ac:spMk id="6" creationId="{38628AE6-E97F-49F1-95D9-0A252EB5950A}"/>
          </ac:spMkLst>
        </pc:spChg>
        <pc:spChg chg="add del">
          <ac:chgData name="Urba Awan" userId="e7e72c6e5edee820" providerId="Windows Live" clId="Web-{4969EC00-DB2B-42D9-A90B-D8FBD456B972}" dt="2021-06-26T10:55:19.408" v="1474"/>
          <ac:spMkLst>
            <pc:docMk/>
            <pc:sldMk cId="1925440711" sldId="263"/>
            <ac:spMk id="7" creationId="{6A9995AA-0DF7-48F3-84F1-2C987F14366E}"/>
          </ac:spMkLst>
        </pc:spChg>
        <pc:spChg chg="add mod">
          <ac:chgData name="Urba Awan" userId="e7e72c6e5edee820" providerId="Windows Live" clId="Web-{4969EC00-DB2B-42D9-A90B-D8FBD456B972}" dt="2021-06-26T10:58:40.684" v="1528" actId="1076"/>
          <ac:spMkLst>
            <pc:docMk/>
            <pc:sldMk cId="1925440711" sldId="263"/>
            <ac:spMk id="8" creationId="{D43A7A82-2637-4B0C-BDF9-4963D55124FA}"/>
          </ac:spMkLst>
        </pc:spChg>
        <pc:spChg chg="add mod">
          <ac:chgData name="Urba Awan" userId="e7e72c6e5edee820" providerId="Windows Live" clId="Web-{4969EC00-DB2B-42D9-A90B-D8FBD456B972}" dt="2021-06-26T10:58:47.825" v="1529" actId="20577"/>
          <ac:spMkLst>
            <pc:docMk/>
            <pc:sldMk cId="1925440711" sldId="263"/>
            <ac:spMk id="20" creationId="{462424B0-E4AA-4F35-A374-F80766760A82}"/>
          </ac:spMkLst>
        </pc:spChg>
        <pc:spChg chg="add">
          <ac:chgData name="Urba Awan" userId="e7e72c6e5edee820" providerId="Windows Live" clId="Web-{4969EC00-DB2B-42D9-A90B-D8FBD456B972}" dt="2021-06-26T10:21:37.615" v="1322"/>
          <ac:spMkLst>
            <pc:docMk/>
            <pc:sldMk cId="1925440711" sldId="263"/>
            <ac:spMk id="21" creationId="{6DC8E2D9-6729-4614-8667-C1016D3182E4}"/>
          </ac:spMkLst>
        </pc:spChg>
        <pc:grpChg chg="add">
          <ac:chgData name="Urba Awan" userId="e7e72c6e5edee820" providerId="Windows Live" clId="Web-{4969EC00-DB2B-42D9-A90B-D8FBD456B972}" dt="2021-06-26T10:21:37.615" v="1322"/>
          <ac:grpSpMkLst>
            <pc:docMk/>
            <pc:sldMk cId="1925440711" sldId="263"/>
            <ac:grpSpMk id="9" creationId="{BF4E480B-94D6-46F9-A2B6-B98D311FDC19}"/>
          </ac:grpSpMkLst>
        </pc:grpChg>
        <pc:grpChg chg="add">
          <ac:chgData name="Urba Awan" userId="e7e72c6e5edee820" providerId="Windows Live" clId="Web-{4969EC00-DB2B-42D9-A90B-D8FBD456B972}" dt="2021-06-26T10:21:37.615" v="1322"/>
          <ac:grpSpMkLst>
            <pc:docMk/>
            <pc:sldMk cId="1925440711" sldId="263"/>
            <ac:grpSpMk id="23" creationId="{67186895-7DAD-4EEE-BF1A-CC36B9426A43}"/>
          </ac:grpSpMkLst>
        </pc:grpChg>
        <pc:picChg chg="add">
          <ac:chgData name="Urba Awan" userId="e7e72c6e5edee820" providerId="Windows Live" clId="Web-{4969EC00-DB2B-42D9-A90B-D8FBD456B972}" dt="2021-06-26T10:21:37.615" v="1322"/>
          <ac:picMkLst>
            <pc:docMk/>
            <pc:sldMk cId="1925440711" sldId="263"/>
            <ac:picMk id="5" creationId="{DF60FBFC-5C74-493A-8C21-F98A694FED6C}"/>
          </ac:picMkLst>
        </pc:picChg>
        <pc:picChg chg="add mod">
          <ac:chgData name="Urba Awan" userId="e7e72c6e5edee820" providerId="Windows Live" clId="Web-{4969EC00-DB2B-42D9-A90B-D8FBD456B972}" dt="2021-06-26T10:58:40.653" v="1527" actId="1076"/>
          <ac:picMkLst>
            <pc:docMk/>
            <pc:sldMk cId="1925440711" sldId="263"/>
            <ac:picMk id="22" creationId="{DA8A11B3-28EE-40CF-B595-3092A6069D92}"/>
          </ac:picMkLst>
        </pc:picChg>
        <pc:picChg chg="add mod">
          <ac:chgData name="Urba Awan" userId="e7e72c6e5edee820" providerId="Windows Live" clId="Web-{4969EC00-DB2B-42D9-A90B-D8FBD456B972}" dt="2021-06-26T11:00:21.389" v="1546" actId="1076"/>
          <ac:picMkLst>
            <pc:docMk/>
            <pc:sldMk cId="1925440711" sldId="263"/>
            <ac:picMk id="34" creationId="{54C216D0-CAF3-4F3E-A8B0-C7C1E539C0E4}"/>
          </ac:picMkLst>
        </pc:picChg>
      </pc:sldChg>
      <pc:sldChg chg="modSp new">
        <pc:chgData name="Urba Awan" userId="e7e72c6e5edee820" providerId="Windows Live" clId="Web-{4969EC00-DB2B-42D9-A90B-D8FBD456B972}" dt="2021-06-26T11:03:15.065" v="1558" actId="20577"/>
        <pc:sldMkLst>
          <pc:docMk/>
          <pc:sldMk cId="1310683856" sldId="264"/>
        </pc:sldMkLst>
        <pc:spChg chg="mod">
          <ac:chgData name="Urba Awan" userId="e7e72c6e5edee820" providerId="Windows Live" clId="Web-{4969EC00-DB2B-42D9-A90B-D8FBD456B972}" dt="2021-06-26T11:03:15.065" v="1558" actId="20577"/>
          <ac:spMkLst>
            <pc:docMk/>
            <pc:sldMk cId="1310683856" sldId="264"/>
            <ac:spMk id="2" creationId="{3CD5EB00-FD14-48E6-966D-C0324704399E}"/>
          </ac:spMkLst>
        </pc:spChg>
      </pc:sldChg>
      <pc:sldChg chg="modSp new del ord">
        <pc:chgData name="Urba Awan" userId="e7e72c6e5edee820" providerId="Windows Live" clId="Web-{4969EC00-DB2B-42D9-A90B-D8FBD456B972}" dt="2021-06-26T10:29:40.780" v="1382"/>
        <pc:sldMkLst>
          <pc:docMk/>
          <pc:sldMk cId="3099010162" sldId="264"/>
        </pc:sldMkLst>
        <pc:spChg chg="mod">
          <ac:chgData name="Urba Awan" userId="e7e72c6e5edee820" providerId="Windows Live" clId="Web-{4969EC00-DB2B-42D9-A90B-D8FBD456B972}" dt="2021-06-26T10:25:46.416" v="1352" actId="20577"/>
          <ac:spMkLst>
            <pc:docMk/>
            <pc:sldMk cId="3099010162" sldId="264"/>
            <ac:spMk id="2" creationId="{82E12F89-BDB7-44C3-AB1E-1536E34F8EAF}"/>
          </ac:spMkLst>
        </pc:spChg>
      </pc:sldChg>
      <pc:sldChg chg="new del">
        <pc:chgData name="Urba Awan" userId="e7e72c6e5edee820" providerId="Windows Live" clId="Web-{4969EC00-DB2B-42D9-A90B-D8FBD456B972}" dt="2021-06-26T10:26:21.292" v="1354"/>
        <pc:sldMkLst>
          <pc:docMk/>
          <pc:sldMk cId="3179888309" sldId="265"/>
        </pc:sldMkLst>
      </pc:sldChg>
      <pc:sldChg chg="modSp add replId">
        <pc:chgData name="Urba Awan" userId="e7e72c6e5edee820" providerId="Windows Live" clId="Web-{4969EC00-DB2B-42D9-A90B-D8FBD456B972}" dt="2021-06-26T11:03:52.878" v="1561" actId="20577"/>
        <pc:sldMkLst>
          <pc:docMk/>
          <pc:sldMk cId="3927913216" sldId="265"/>
        </pc:sldMkLst>
        <pc:spChg chg="mod">
          <ac:chgData name="Urba Awan" userId="e7e72c6e5edee820" providerId="Windows Live" clId="Web-{4969EC00-DB2B-42D9-A90B-D8FBD456B972}" dt="2021-06-26T11:03:52.018" v="1560" actId="20577"/>
          <ac:spMkLst>
            <pc:docMk/>
            <pc:sldMk cId="3927913216" sldId="265"/>
            <ac:spMk id="2" creationId="{00000000-0000-0000-0000-000000000000}"/>
          </ac:spMkLst>
        </pc:spChg>
        <pc:spChg chg="mod">
          <ac:chgData name="Urba Awan" userId="e7e72c6e5edee820" providerId="Windows Live" clId="Web-{4969EC00-DB2B-42D9-A90B-D8FBD456B972}" dt="2021-06-26T11:03:52.878" v="1561" actId="20577"/>
          <ac:spMkLst>
            <pc:docMk/>
            <pc:sldMk cId="3927913216" sldId="265"/>
            <ac:spMk id="3" creationId="{00000000-0000-0000-0000-000000000000}"/>
          </ac:spMkLst>
        </pc:spChg>
      </pc:sldChg>
      <pc:sldMasterChg chg="del delSldLayout">
        <pc:chgData name="Urba Awan" userId="e7e72c6e5edee820" providerId="Windows Live" clId="Web-{4969EC00-DB2B-42D9-A90B-D8FBD456B972}" dt="2021-06-25T15:26:49.360" v="24"/>
        <pc:sldMasterMkLst>
          <pc:docMk/>
          <pc:sldMasterMk cId="0" sldId="2147483648"/>
        </pc:sldMasterMkLst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Urba Awan" userId="e7e72c6e5edee820" providerId="Windows Live" clId="Web-{4969EC00-DB2B-42D9-A90B-D8FBD456B972}" dt="2021-06-25T15:26:49.360" v="24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Urba Awan" userId="e7e72c6e5edee820" providerId="Windows Live" clId="Web-{4969EC00-DB2B-42D9-A90B-D8FBD456B972}" dt="2021-06-25T15:28:07.721" v="31"/>
        <pc:sldMasterMkLst>
          <pc:docMk/>
          <pc:sldMasterMk cId="687948863" sldId="2147483712"/>
        </pc:sldMasterMkLst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1169821775" sldId="2147483701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1534395546" sldId="2147483702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4231119674" sldId="2147483703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1360574114" sldId="2147483704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3493246028" sldId="2147483705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963334834" sldId="2147483706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4231362275" sldId="2147483707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4100832110" sldId="2147483708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135422220" sldId="2147483709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1319196096" sldId="2147483710"/>
          </pc:sldLayoutMkLst>
        </pc:sldLayoutChg>
        <pc:sldLayoutChg chg="add del">
          <pc:chgData name="Urba Awan" userId="e7e72c6e5edee820" providerId="Windows Live" clId="Web-{4969EC00-DB2B-42D9-A90B-D8FBD456B972}" dt="2021-06-25T15:28:07.721" v="31"/>
          <pc:sldLayoutMkLst>
            <pc:docMk/>
            <pc:sldMasterMk cId="687948863" sldId="2147483712"/>
            <pc:sldLayoutMk cId="2212582864" sldId="2147483711"/>
          </pc:sldLayoutMkLst>
        </pc:sldLayoutChg>
      </pc:sldMasterChg>
      <pc:sldMasterChg chg="add addSldLayout">
        <pc:chgData name="Urba Awan" userId="e7e72c6e5edee820" providerId="Windows Live" clId="Web-{4969EC00-DB2B-42D9-A90B-D8FBD456B972}" dt="2021-06-25T15:28:07.721" v="31"/>
        <pc:sldMasterMkLst>
          <pc:docMk/>
          <pc:sldMasterMk cId="2399077336" sldId="2147483713"/>
        </pc:sldMasterMkLst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2441697945" sldId="2147483714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955297954" sldId="2147483715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152284253" sldId="2147483716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3013254814" sldId="2147483717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2045464343" sldId="2147483718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4279542841" sldId="2147483719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2441535068" sldId="2147483720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3776116352" sldId="2147483721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708327577" sldId="2147483722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1524758486" sldId="2147483723"/>
          </pc:sldLayoutMkLst>
        </pc:sldLayoutChg>
        <pc:sldLayoutChg chg="add">
          <pc:chgData name="Urba Awan" userId="e7e72c6e5edee820" providerId="Windows Live" clId="Web-{4969EC00-DB2B-42D9-A90B-D8FBD456B972}" dt="2021-06-25T15:28:07.721" v="31"/>
          <pc:sldLayoutMkLst>
            <pc:docMk/>
            <pc:sldMasterMk cId="2399077336" sldId="2147483713"/>
            <pc:sldLayoutMk cId="3914270531" sldId="2147483724"/>
          </pc:sldLayoutMkLst>
        </pc:sldLayoutChg>
      </pc:sldMasterChg>
    </pc:docChg>
  </pc:docChgLst>
  <pc:docChgLst>
    <pc:chgData name="Urba Awan" userId="e7e72c6e5edee820" providerId="Windows Live" clId="Web-{7BC6BEAF-7B3F-425B-A232-4DF18C414FD4}"/>
    <pc:docChg chg="addSld delSld modSld sldOrd">
      <pc:chgData name="Urba Awan" userId="e7e72c6e5edee820" providerId="Windows Live" clId="Web-{7BC6BEAF-7B3F-425B-A232-4DF18C414FD4}" dt="2021-06-26T12:50:57.991" v="538"/>
      <pc:docMkLst>
        <pc:docMk/>
      </pc:docMkLst>
      <pc:sldChg chg="del">
        <pc:chgData name="Urba Awan" userId="e7e72c6e5edee820" providerId="Windows Live" clId="Web-{7BC6BEAF-7B3F-425B-A232-4DF18C414FD4}" dt="2021-06-26T11:20:34.099" v="107"/>
        <pc:sldMkLst>
          <pc:docMk/>
          <pc:sldMk cId="1925440711" sldId="263"/>
        </pc:sldMkLst>
      </pc:sldChg>
      <pc:sldChg chg="del">
        <pc:chgData name="Urba Awan" userId="e7e72c6e5edee820" providerId="Windows Live" clId="Web-{7BC6BEAF-7B3F-425B-A232-4DF18C414FD4}" dt="2021-06-26T11:06:20.002" v="0"/>
        <pc:sldMkLst>
          <pc:docMk/>
          <pc:sldMk cId="1310683856" sldId="264"/>
        </pc:sldMkLst>
      </pc:sldChg>
      <pc:sldChg chg="addSp delSp modSp ord delAnim">
        <pc:chgData name="Urba Awan" userId="e7e72c6e5edee820" providerId="Windows Live" clId="Web-{7BC6BEAF-7B3F-425B-A232-4DF18C414FD4}" dt="2021-06-26T11:22:43.024" v="112" actId="1076"/>
        <pc:sldMkLst>
          <pc:docMk/>
          <pc:sldMk cId="3927913216" sldId="265"/>
        </pc:sldMkLst>
        <pc:spChg chg="del mod">
          <ac:chgData name="Urba Awan" userId="e7e72c6e5edee820" providerId="Windows Live" clId="Web-{7BC6BEAF-7B3F-425B-A232-4DF18C414FD4}" dt="2021-06-26T11:12:08.369" v="13"/>
          <ac:spMkLst>
            <pc:docMk/>
            <pc:sldMk cId="3927913216" sldId="265"/>
            <ac:spMk id="2" creationId="{00000000-0000-0000-0000-000000000000}"/>
          </ac:spMkLst>
        </pc:spChg>
        <pc:spChg chg="del mod">
          <ac:chgData name="Urba Awan" userId="e7e72c6e5edee820" providerId="Windows Live" clId="Web-{7BC6BEAF-7B3F-425B-A232-4DF18C414FD4}" dt="2021-06-26T11:11:34.728" v="8"/>
          <ac:spMkLst>
            <pc:docMk/>
            <pc:sldMk cId="3927913216" sldId="265"/>
            <ac:spMk id="3" creationId="{00000000-0000-0000-0000-000000000000}"/>
          </ac:spMkLst>
        </pc:spChg>
        <pc:spChg chg="add mod">
          <ac:chgData name="Urba Awan" userId="e7e72c6e5edee820" providerId="Windows Live" clId="Web-{7BC6BEAF-7B3F-425B-A232-4DF18C414FD4}" dt="2021-06-26T11:22:39.852" v="111" actId="1076"/>
          <ac:spMkLst>
            <pc:docMk/>
            <pc:sldMk cId="3927913216" sldId="265"/>
            <ac:spMk id="6" creationId="{4E642071-83B3-445B-9D86-F7B94FC45B5D}"/>
          </ac:spMkLst>
        </pc:spChg>
        <pc:spChg chg="add del">
          <ac:chgData name="Urba Awan" userId="e7e72c6e5edee820" providerId="Windows Live" clId="Web-{7BC6BEAF-7B3F-425B-A232-4DF18C414FD4}" dt="2021-06-26T11:12:26.776" v="15"/>
          <ac:spMkLst>
            <pc:docMk/>
            <pc:sldMk cId="3927913216" sldId="265"/>
            <ac:spMk id="7" creationId="{7CCC5BAD-3275-4E5B-A5AF-F7C9B4201948}"/>
          </ac:spMkLst>
        </pc:spChg>
        <pc:spChg chg="add mod">
          <ac:chgData name="Urba Awan" userId="e7e72c6e5edee820" providerId="Windows Live" clId="Web-{7BC6BEAF-7B3F-425B-A232-4DF18C414FD4}" dt="2021-06-26T11:22:43.024" v="112" actId="1076"/>
          <ac:spMkLst>
            <pc:docMk/>
            <pc:sldMk cId="3927913216" sldId="265"/>
            <ac:spMk id="8" creationId="{B372384E-D367-446B-9E68-EE19890D3F98}"/>
          </ac:spMkLst>
        </pc:spChg>
        <pc:spChg chg="add mod">
          <ac:chgData name="Urba Awan" userId="e7e72c6e5edee820" providerId="Windows Live" clId="Web-{7BC6BEAF-7B3F-425B-A232-4DF18C414FD4}" dt="2021-06-26T11:19:26.332" v="99" actId="1076"/>
          <ac:spMkLst>
            <pc:docMk/>
            <pc:sldMk cId="3927913216" sldId="265"/>
            <ac:spMk id="9" creationId="{B8FD0CFD-761D-4698-849A-2FCCFA18980F}"/>
          </ac:spMkLst>
        </pc:spChg>
        <pc:spChg chg="add mod">
          <ac:chgData name="Urba Awan" userId="e7e72c6e5edee820" providerId="Windows Live" clId="Web-{7BC6BEAF-7B3F-425B-A232-4DF18C414FD4}" dt="2021-06-26T11:19:49.380" v="105" actId="1076"/>
          <ac:spMkLst>
            <pc:docMk/>
            <pc:sldMk cId="3927913216" sldId="265"/>
            <ac:spMk id="11" creationId="{8EA7BBB6-70C9-40A4-8A9E-7EDA5EEF0AC1}"/>
          </ac:spMkLst>
        </pc:spChg>
        <pc:spChg chg="del">
          <ac:chgData name="Urba Awan" userId="e7e72c6e5edee820" providerId="Windows Live" clId="Web-{7BC6BEAF-7B3F-425B-A232-4DF18C414FD4}" dt="2021-06-26T11:06:35.440" v="1"/>
          <ac:spMkLst>
            <pc:docMk/>
            <pc:sldMk cId="3927913216" sldId="265"/>
            <ac:spMk id="16" creationId="{9C51935E-4A08-4AE4-8E13-F40CD3C4F1C4}"/>
          </ac:spMkLst>
        </pc:spChg>
        <pc:spChg chg="del">
          <ac:chgData name="Urba Awan" userId="e7e72c6e5edee820" providerId="Windows Live" clId="Web-{7BC6BEAF-7B3F-425B-A232-4DF18C414FD4}" dt="2021-06-26T11:06:35.440" v="1"/>
          <ac:spMkLst>
            <pc:docMk/>
            <pc:sldMk cId="3927913216" sldId="265"/>
            <ac:spMk id="30" creationId="{8CED433A-4441-4EF2-A360-2D5C19C7F3CD}"/>
          </ac:spMkLst>
        </pc:spChg>
        <pc:spChg chg="add del">
          <ac:chgData name="Urba Awan" userId="e7e72c6e5edee820" providerId="Windows Live" clId="Web-{7BC6BEAF-7B3F-425B-A232-4DF18C414FD4}" dt="2021-06-26T11:12:38.135" v="17"/>
          <ac:spMkLst>
            <pc:docMk/>
            <pc:sldMk cId="3927913216" sldId="265"/>
            <ac:spMk id="66" creationId="{1A3F5E80-31F8-448E-A8E6-DF77B93C8B13}"/>
          </ac:spMkLst>
        </pc:spChg>
        <pc:grpChg chg="del">
          <ac:chgData name="Urba Awan" userId="e7e72c6e5edee820" providerId="Windows Live" clId="Web-{7BC6BEAF-7B3F-425B-A232-4DF18C414FD4}" dt="2021-06-26T11:06:35.440" v="1"/>
          <ac:grpSpMkLst>
            <pc:docMk/>
            <pc:sldMk cId="3927913216" sldId="265"/>
            <ac:grpSpMk id="18" creationId="{6E2935B3-43F9-4F49-AEEE-A09015DDFF57}"/>
          </ac:grpSpMkLst>
        </pc:grpChg>
        <pc:grpChg chg="del">
          <ac:chgData name="Urba Awan" userId="e7e72c6e5edee820" providerId="Windows Live" clId="Web-{7BC6BEAF-7B3F-425B-A232-4DF18C414FD4}" dt="2021-06-26T11:06:35.440" v="1"/>
          <ac:grpSpMkLst>
            <pc:docMk/>
            <pc:sldMk cId="3927913216" sldId="265"/>
            <ac:grpSpMk id="32" creationId="{614A0AA1-C9DD-452F-AF3C-8231C0CD8325}"/>
          </ac:grpSpMkLst>
        </pc:grpChg>
        <pc:grpChg chg="add del">
          <ac:chgData name="Urba Awan" userId="e7e72c6e5edee820" providerId="Windows Live" clId="Web-{7BC6BEAF-7B3F-425B-A232-4DF18C414FD4}" dt="2021-06-26T11:10:12.054" v="4"/>
          <ac:grpSpMkLst>
            <pc:docMk/>
            <pc:sldMk cId="3927913216" sldId="265"/>
            <ac:grpSpMk id="40" creationId="{67186895-7DAD-4EEE-BF1A-CC36B9426A43}"/>
          </ac:grpSpMkLst>
        </pc:grpChg>
        <pc:grpChg chg="add del">
          <ac:chgData name="Urba Awan" userId="e7e72c6e5edee820" providerId="Windows Live" clId="Web-{7BC6BEAF-7B3F-425B-A232-4DF18C414FD4}" dt="2021-06-26T11:11:42.525" v="9"/>
          <ac:grpSpMkLst>
            <pc:docMk/>
            <pc:sldMk cId="3927913216" sldId="265"/>
            <ac:grpSpMk id="55" creationId="{24A5CBF4-323E-4A2D-A9CD-A3CC0050D948}"/>
          </ac:grpSpMkLst>
        </pc:grpChg>
        <pc:grpChg chg="add">
          <ac:chgData name="Urba Awan" userId="e7e72c6e5edee820" providerId="Windows Live" clId="Web-{7BC6BEAF-7B3F-425B-A232-4DF18C414FD4}" dt="2021-06-26T11:11:42.525" v="9"/>
          <ac:grpSpMkLst>
            <pc:docMk/>
            <pc:sldMk cId="3927913216" sldId="265"/>
            <ac:grpSpMk id="70" creationId="{67186895-7DAD-4EEE-BF1A-CC36B9426A43}"/>
          </ac:grpSpMkLst>
        </pc:grpChg>
        <pc:picChg chg="mod ord">
          <ac:chgData name="Urba Awan" userId="e7e72c6e5edee820" providerId="Windows Live" clId="Web-{7BC6BEAF-7B3F-425B-A232-4DF18C414FD4}" dt="2021-06-26T11:06:35.440" v="1"/>
          <ac:picMkLst>
            <pc:docMk/>
            <pc:sldMk cId="3927913216" sldId="265"/>
            <ac:picMk id="4" creationId="{B962F97E-2CC7-40B8-A7C2-1338756862D5}"/>
          </ac:picMkLst>
        </pc:picChg>
        <pc:picChg chg="add mod">
          <ac:chgData name="Urba Awan" userId="e7e72c6e5edee820" providerId="Windows Live" clId="Web-{7BC6BEAF-7B3F-425B-A232-4DF18C414FD4}" dt="2021-06-26T11:21:18.913" v="110" actId="14100"/>
          <ac:picMkLst>
            <pc:docMk/>
            <pc:sldMk cId="3927913216" sldId="265"/>
            <ac:picMk id="10" creationId="{E1BF513C-CE58-462C-996B-FEE04FE424F6}"/>
          </ac:picMkLst>
        </pc:picChg>
        <pc:picChg chg="add mod">
          <ac:chgData name="Urba Awan" userId="e7e72c6e5edee820" providerId="Windows Live" clId="Web-{7BC6BEAF-7B3F-425B-A232-4DF18C414FD4}" dt="2021-06-26T11:21:15.725" v="109" actId="1076"/>
          <ac:picMkLst>
            <pc:docMk/>
            <pc:sldMk cId="3927913216" sldId="265"/>
            <ac:picMk id="12" creationId="{7C8A1D35-8CFD-4606-A534-65CC0E76339F}"/>
          </ac:picMkLst>
        </pc:picChg>
      </pc:sldChg>
      <pc:sldChg chg="addSp delSp modSp add del replId">
        <pc:chgData name="Urba Awan" userId="e7e72c6e5edee820" providerId="Windows Live" clId="Web-{7BC6BEAF-7B3F-425B-A232-4DF18C414FD4}" dt="2021-06-26T11:34:03.586" v="229"/>
        <pc:sldMkLst>
          <pc:docMk/>
          <pc:sldMk cId="3939368595" sldId="266"/>
        </pc:sldMkLst>
        <pc:spChg chg="add mod">
          <ac:chgData name="Urba Awan" userId="e7e72c6e5edee820" providerId="Windows Live" clId="Web-{7BC6BEAF-7B3F-425B-A232-4DF18C414FD4}" dt="2021-06-26T11:25:06.621" v="140" actId="1076"/>
          <ac:spMkLst>
            <pc:docMk/>
            <pc:sldMk cId="3939368595" sldId="266"/>
            <ac:spMk id="2" creationId="{0EDB4D6E-7BE1-41BF-BD8C-00914913D7BD}"/>
          </ac:spMkLst>
        </pc:spChg>
        <pc:spChg chg="mod">
          <ac:chgData name="Urba Awan" userId="e7e72c6e5edee820" providerId="Windows Live" clId="Web-{7BC6BEAF-7B3F-425B-A232-4DF18C414FD4}" dt="2021-06-26T11:23:56.073" v="120" actId="20577"/>
          <ac:spMkLst>
            <pc:docMk/>
            <pc:sldMk cId="3939368595" sldId="266"/>
            <ac:spMk id="6" creationId="{4E642071-83B3-445B-9D86-F7B94FC45B5D}"/>
          </ac:spMkLst>
        </pc:spChg>
        <pc:spChg chg="mod">
          <ac:chgData name="Urba Awan" userId="e7e72c6e5edee820" providerId="Windows Live" clId="Web-{7BC6BEAF-7B3F-425B-A232-4DF18C414FD4}" dt="2021-06-26T11:23:48.963" v="115" actId="20577"/>
          <ac:spMkLst>
            <pc:docMk/>
            <pc:sldMk cId="3939368595" sldId="266"/>
            <ac:spMk id="8" creationId="{B372384E-D367-446B-9E68-EE19890D3F98}"/>
          </ac:spMkLst>
        </pc:spChg>
        <pc:spChg chg="mod">
          <ac:chgData name="Urba Awan" userId="e7e72c6e5edee820" providerId="Windows Live" clId="Web-{7BC6BEAF-7B3F-425B-A232-4DF18C414FD4}" dt="2021-06-26T11:32:24.928" v="199" actId="1076"/>
          <ac:spMkLst>
            <pc:docMk/>
            <pc:sldMk cId="3939368595" sldId="266"/>
            <ac:spMk id="11" creationId="{8EA7BBB6-70C9-40A4-8A9E-7EDA5EEF0AC1}"/>
          </ac:spMkLst>
        </pc:spChg>
        <pc:picChg chg="del">
          <ac:chgData name="Urba Awan" userId="e7e72c6e5edee820" providerId="Windows Live" clId="Web-{7BC6BEAF-7B3F-425B-A232-4DF18C414FD4}" dt="2021-06-26T11:23:57.541" v="121"/>
          <ac:picMkLst>
            <pc:docMk/>
            <pc:sldMk cId="3939368595" sldId="266"/>
            <ac:picMk id="10" creationId="{E1BF513C-CE58-462C-996B-FEE04FE424F6}"/>
          </ac:picMkLst>
        </pc:picChg>
        <pc:picChg chg="del">
          <ac:chgData name="Urba Awan" userId="e7e72c6e5edee820" providerId="Windows Live" clId="Web-{7BC6BEAF-7B3F-425B-A232-4DF18C414FD4}" dt="2021-06-26T11:24:00.917" v="122"/>
          <ac:picMkLst>
            <pc:docMk/>
            <pc:sldMk cId="3939368595" sldId="266"/>
            <ac:picMk id="12" creationId="{7C8A1D35-8CFD-4606-A534-65CC0E76339F}"/>
          </ac:picMkLst>
        </pc:picChg>
      </pc:sldChg>
      <pc:sldChg chg="new del">
        <pc:chgData name="Urba Awan" userId="e7e72c6e5edee820" providerId="Windows Live" clId="Web-{7BC6BEAF-7B3F-425B-A232-4DF18C414FD4}" dt="2021-06-26T11:27:06.311" v="142"/>
        <pc:sldMkLst>
          <pc:docMk/>
          <pc:sldMk cId="2478550195" sldId="267"/>
        </pc:sldMkLst>
      </pc:sldChg>
      <pc:sldChg chg="addSp delSp modSp add ord replId delAnim">
        <pc:chgData name="Urba Awan" userId="e7e72c6e5edee820" providerId="Windows Live" clId="Web-{7BC6BEAF-7B3F-425B-A232-4DF18C414FD4}" dt="2021-06-26T11:33:58.211" v="228" actId="1076"/>
        <pc:sldMkLst>
          <pc:docMk/>
          <pc:sldMk cId="3710406468" sldId="267"/>
        </pc:sldMkLst>
        <pc:spChg chg="mod ord">
          <ac:chgData name="Urba Awan" userId="e7e72c6e5edee820" providerId="Windows Live" clId="Web-{7BC6BEAF-7B3F-425B-A232-4DF18C414FD4}" dt="2021-06-26T11:29:15.096" v="161" actId="14100"/>
          <ac:spMkLst>
            <pc:docMk/>
            <pc:sldMk cId="3710406468" sldId="267"/>
            <ac:spMk id="2" creationId="{00000000-0000-0000-0000-000000000000}"/>
          </ac:spMkLst>
        </pc:spChg>
        <pc:spChg chg="del mod">
          <ac:chgData name="Urba Awan" userId="e7e72c6e5edee820" providerId="Windows Live" clId="Web-{7BC6BEAF-7B3F-425B-A232-4DF18C414FD4}" dt="2021-06-26T11:27:34.906" v="147"/>
          <ac:spMkLst>
            <pc:docMk/>
            <pc:sldMk cId="3710406468" sldId="267"/>
            <ac:spMk id="3" creationId="{00000000-0000-0000-0000-000000000000}"/>
          </ac:spMkLst>
        </pc:spChg>
        <pc:spChg chg="add mod">
          <ac:chgData name="Urba Awan" userId="e7e72c6e5edee820" providerId="Windows Live" clId="Web-{7BC6BEAF-7B3F-425B-A232-4DF18C414FD4}" dt="2021-06-26T11:30:11.441" v="172" actId="14100"/>
          <ac:spMkLst>
            <pc:docMk/>
            <pc:sldMk cId="3710406468" sldId="267"/>
            <ac:spMk id="5" creationId="{43D2C02F-63C1-46AE-A01A-4CB619487A64}"/>
          </ac:spMkLst>
        </pc:spChg>
        <pc:spChg chg="add mod">
          <ac:chgData name="Urba Awan" userId="e7e72c6e5edee820" providerId="Windows Live" clId="Web-{7BC6BEAF-7B3F-425B-A232-4DF18C414FD4}" dt="2021-06-26T11:31:01.020" v="187" actId="1076"/>
          <ac:spMkLst>
            <pc:docMk/>
            <pc:sldMk cId="3710406468" sldId="267"/>
            <ac:spMk id="6" creationId="{06D22FF3-99B2-408F-8642-435A53BE9DA5}"/>
          </ac:spMkLst>
        </pc:spChg>
        <pc:spChg chg="add mod">
          <ac:chgData name="Urba Awan" userId="e7e72c6e5edee820" providerId="Windows Live" clId="Web-{7BC6BEAF-7B3F-425B-A232-4DF18C414FD4}" dt="2021-06-26T11:33:58.211" v="228" actId="1076"/>
          <ac:spMkLst>
            <pc:docMk/>
            <pc:sldMk cId="3710406468" sldId="267"/>
            <ac:spMk id="9" creationId="{26EA9DA8-920D-481D-A962-057E7651C7F2}"/>
          </ac:spMkLst>
        </pc:spChg>
        <pc:spChg chg="del">
          <ac:chgData name="Urba Awan" userId="e7e72c6e5edee820" providerId="Windows Live" clId="Web-{7BC6BEAF-7B3F-425B-A232-4DF18C414FD4}" dt="2021-06-26T11:27:48.094" v="148"/>
          <ac:spMkLst>
            <pc:docMk/>
            <pc:sldMk cId="3710406468" sldId="267"/>
            <ac:spMk id="16" creationId="{9C51935E-4A08-4AE4-8E13-F40CD3C4F1C4}"/>
          </ac:spMkLst>
        </pc:spChg>
        <pc:spChg chg="del">
          <ac:chgData name="Urba Awan" userId="e7e72c6e5edee820" providerId="Windows Live" clId="Web-{7BC6BEAF-7B3F-425B-A232-4DF18C414FD4}" dt="2021-06-26T11:27:48.094" v="148"/>
          <ac:spMkLst>
            <pc:docMk/>
            <pc:sldMk cId="3710406468" sldId="267"/>
            <ac:spMk id="30" creationId="{8CED433A-4441-4EF2-A360-2D5C19C7F3CD}"/>
          </ac:spMkLst>
        </pc:spChg>
        <pc:grpChg chg="del">
          <ac:chgData name="Urba Awan" userId="e7e72c6e5edee820" providerId="Windows Live" clId="Web-{7BC6BEAF-7B3F-425B-A232-4DF18C414FD4}" dt="2021-06-26T11:27:48.094" v="148"/>
          <ac:grpSpMkLst>
            <pc:docMk/>
            <pc:sldMk cId="3710406468" sldId="267"/>
            <ac:grpSpMk id="18" creationId="{6E2935B3-43F9-4F49-AEEE-A09015DDFF57}"/>
          </ac:grpSpMkLst>
        </pc:grpChg>
        <pc:grpChg chg="del">
          <ac:chgData name="Urba Awan" userId="e7e72c6e5edee820" providerId="Windows Live" clId="Web-{7BC6BEAF-7B3F-425B-A232-4DF18C414FD4}" dt="2021-06-26T11:27:48.094" v="148"/>
          <ac:grpSpMkLst>
            <pc:docMk/>
            <pc:sldMk cId="3710406468" sldId="267"/>
            <ac:grpSpMk id="32" creationId="{614A0AA1-C9DD-452F-AF3C-8231C0CD8325}"/>
          </ac:grpSpMkLst>
        </pc:grpChg>
        <pc:grpChg chg="add del">
          <ac:chgData name="Urba Awan" userId="e7e72c6e5edee820" providerId="Windows Live" clId="Web-{7BC6BEAF-7B3F-425B-A232-4DF18C414FD4}" dt="2021-06-26T11:28:21.454" v="152"/>
          <ac:grpSpMkLst>
            <pc:docMk/>
            <pc:sldMk cId="3710406468" sldId="267"/>
            <ac:grpSpMk id="40" creationId="{24A5CBF4-323E-4A2D-A9CD-A3CC0050D948}"/>
          </ac:grpSpMkLst>
        </pc:grpChg>
        <pc:grpChg chg="add">
          <ac:chgData name="Urba Awan" userId="e7e72c6e5edee820" providerId="Windows Live" clId="Web-{7BC6BEAF-7B3F-425B-A232-4DF18C414FD4}" dt="2021-06-26T11:28:21.454" v="152"/>
          <ac:grpSpMkLst>
            <pc:docMk/>
            <pc:sldMk cId="3710406468" sldId="267"/>
            <ac:grpSpMk id="55" creationId="{67E5A0E9-CDDE-4DCA-AF08-51C5F527B232}"/>
          </ac:grpSpMkLst>
        </pc:grpChg>
        <pc:grpChg chg="add">
          <ac:chgData name="Urba Awan" userId="e7e72c6e5edee820" providerId="Windows Live" clId="Web-{7BC6BEAF-7B3F-425B-A232-4DF18C414FD4}" dt="2021-06-26T11:28:21.454" v="152"/>
          <ac:grpSpMkLst>
            <pc:docMk/>
            <pc:sldMk cId="3710406468" sldId="267"/>
            <ac:grpSpMk id="65" creationId="{197775A9-D29E-4DD8-A104-CCD5D95DD7E3}"/>
          </ac:grpSpMkLst>
        </pc:grpChg>
        <pc:picChg chg="mod">
          <ac:chgData name="Urba Awan" userId="e7e72c6e5edee820" providerId="Windows Live" clId="Web-{7BC6BEAF-7B3F-425B-A232-4DF18C414FD4}" dt="2021-06-26T11:27:48.094" v="148"/>
          <ac:picMkLst>
            <pc:docMk/>
            <pc:sldMk cId="3710406468" sldId="267"/>
            <ac:picMk id="4" creationId="{B962F97E-2CC7-40B8-A7C2-1338756862D5}"/>
          </ac:picMkLst>
        </pc:picChg>
        <pc:picChg chg="add mod">
          <ac:chgData name="Urba Awan" userId="e7e72c6e5edee820" providerId="Windows Live" clId="Web-{7BC6BEAF-7B3F-425B-A232-4DF18C414FD4}" dt="2021-06-26T11:32:20.600" v="198" actId="14100"/>
          <ac:picMkLst>
            <pc:docMk/>
            <pc:sldMk cId="3710406468" sldId="267"/>
            <ac:picMk id="7" creationId="{14DF3227-2FEA-4C19-BDFC-B5B1B9A9CA57}"/>
          </ac:picMkLst>
        </pc:picChg>
        <pc:picChg chg="add del mod">
          <ac:chgData name="Urba Awan" userId="e7e72c6e5edee820" providerId="Windows Live" clId="Web-{7BC6BEAF-7B3F-425B-A232-4DF18C414FD4}" dt="2021-06-26T11:31:58.131" v="197"/>
          <ac:picMkLst>
            <pc:docMk/>
            <pc:sldMk cId="3710406468" sldId="267"/>
            <ac:picMk id="8" creationId="{9B95E421-1737-4C4F-8CE5-A7E613E99FB2}"/>
          </ac:picMkLst>
        </pc:picChg>
        <pc:picChg chg="add mod">
          <ac:chgData name="Urba Awan" userId="e7e72c6e5edee820" providerId="Windows Live" clId="Web-{7BC6BEAF-7B3F-425B-A232-4DF18C414FD4}" dt="2021-06-26T11:33:53.289" v="227" actId="1076"/>
          <ac:picMkLst>
            <pc:docMk/>
            <pc:sldMk cId="3710406468" sldId="267"/>
            <ac:picMk id="10" creationId="{111B5F03-6434-4F01-846D-24F8D4A722B4}"/>
          </ac:picMkLst>
        </pc:picChg>
      </pc:sldChg>
      <pc:sldChg chg="addSp delSp modSp add ord replId delAnim">
        <pc:chgData name="Urba Awan" userId="e7e72c6e5edee820" providerId="Windows Live" clId="Web-{7BC6BEAF-7B3F-425B-A232-4DF18C414FD4}" dt="2021-06-26T12:00:26.763" v="302" actId="1076"/>
        <pc:sldMkLst>
          <pc:docMk/>
          <pc:sldMk cId="2032718192" sldId="268"/>
        </pc:sldMkLst>
        <pc:spChg chg="mod">
          <ac:chgData name="Urba Awan" userId="e7e72c6e5edee820" providerId="Windows Live" clId="Web-{7BC6BEAF-7B3F-425B-A232-4DF18C414FD4}" dt="2021-06-26T11:56:52.789" v="267" actId="20577"/>
          <ac:spMkLst>
            <pc:docMk/>
            <pc:sldMk cId="2032718192" sldId="268"/>
            <ac:spMk id="2" creationId="{00000000-0000-0000-0000-000000000000}"/>
          </ac:spMkLst>
        </pc:spChg>
        <pc:spChg chg="del mod">
          <ac:chgData name="Urba Awan" userId="e7e72c6e5edee820" providerId="Windows Live" clId="Web-{7BC6BEAF-7B3F-425B-A232-4DF18C414FD4}" dt="2021-06-26T11:52:23.924" v="243"/>
          <ac:spMkLst>
            <pc:docMk/>
            <pc:sldMk cId="2032718192" sldId="268"/>
            <ac:spMk id="3" creationId="{00000000-0000-0000-0000-000000000000}"/>
          </ac:spMkLst>
        </pc:spChg>
        <pc:spChg chg="add mod">
          <ac:chgData name="Urba Awan" userId="e7e72c6e5edee820" providerId="Windows Live" clId="Web-{7BC6BEAF-7B3F-425B-A232-4DF18C414FD4}" dt="2021-06-26T11:56:43.242" v="262" actId="1076"/>
          <ac:spMkLst>
            <pc:docMk/>
            <pc:sldMk cId="2032718192" sldId="268"/>
            <ac:spMk id="5" creationId="{D8E8EB4C-EB71-4CFF-AD0C-6BB4DFC1A25C}"/>
          </ac:spMkLst>
        </pc:spChg>
        <pc:spChg chg="add mod">
          <ac:chgData name="Urba Awan" userId="e7e72c6e5edee820" providerId="Windows Live" clId="Web-{7BC6BEAF-7B3F-425B-A232-4DF18C414FD4}" dt="2021-06-26T11:58:37.604" v="281" actId="20577"/>
          <ac:spMkLst>
            <pc:docMk/>
            <pc:sldMk cId="2032718192" sldId="268"/>
            <ac:spMk id="6" creationId="{8F1D91E1-5724-4716-9AD3-3BD69C1CBED4}"/>
          </ac:spMkLst>
        </pc:spChg>
        <pc:spChg chg="add mod">
          <ac:chgData name="Urba Awan" userId="e7e72c6e5edee820" providerId="Windows Live" clId="Web-{7BC6BEAF-7B3F-425B-A232-4DF18C414FD4}" dt="2021-06-26T12:00:26.763" v="302" actId="1076"/>
          <ac:spMkLst>
            <pc:docMk/>
            <pc:sldMk cId="2032718192" sldId="268"/>
            <ac:spMk id="8" creationId="{61227DFD-F398-4FBF-AE5D-F647BD903027}"/>
          </ac:spMkLst>
        </pc:spChg>
        <pc:spChg chg="del">
          <ac:chgData name="Urba Awan" userId="e7e72c6e5edee820" providerId="Windows Live" clId="Web-{7BC6BEAF-7B3F-425B-A232-4DF18C414FD4}" dt="2021-06-26T11:51:40.954" v="238"/>
          <ac:spMkLst>
            <pc:docMk/>
            <pc:sldMk cId="2032718192" sldId="268"/>
            <ac:spMk id="16" creationId="{9C51935E-4A08-4AE4-8E13-F40CD3C4F1C4}"/>
          </ac:spMkLst>
        </pc:spChg>
        <pc:spChg chg="del">
          <ac:chgData name="Urba Awan" userId="e7e72c6e5edee820" providerId="Windows Live" clId="Web-{7BC6BEAF-7B3F-425B-A232-4DF18C414FD4}" dt="2021-06-26T11:51:40.954" v="238"/>
          <ac:spMkLst>
            <pc:docMk/>
            <pc:sldMk cId="2032718192" sldId="268"/>
            <ac:spMk id="30" creationId="{8CED433A-4441-4EF2-A360-2D5C19C7F3CD}"/>
          </ac:spMkLst>
        </pc:spChg>
        <pc:spChg chg="add del">
          <ac:chgData name="Urba Awan" userId="e7e72c6e5edee820" providerId="Windows Live" clId="Web-{7BC6BEAF-7B3F-425B-A232-4DF18C414FD4}" dt="2021-06-26T11:54:54.381" v="253"/>
          <ac:spMkLst>
            <pc:docMk/>
            <pc:sldMk cId="2032718192" sldId="268"/>
            <ac:spMk id="55" creationId="{EB9B5A19-3592-48E2-BC31-90E092BD68E1}"/>
          </ac:spMkLst>
        </pc:spChg>
        <pc:spChg chg="add del">
          <ac:chgData name="Urba Awan" userId="e7e72c6e5edee820" providerId="Windows Live" clId="Web-{7BC6BEAF-7B3F-425B-A232-4DF18C414FD4}" dt="2021-06-26T11:54:54.381" v="253"/>
          <ac:spMkLst>
            <pc:docMk/>
            <pc:sldMk cId="2032718192" sldId="268"/>
            <ac:spMk id="69" creationId="{DD99E1B6-CBC4-4306-9DFC-847D6D135208}"/>
          </ac:spMkLst>
        </pc:spChg>
        <pc:spChg chg="add">
          <ac:chgData name="Urba Awan" userId="e7e72c6e5edee820" providerId="Windows Live" clId="Web-{7BC6BEAF-7B3F-425B-A232-4DF18C414FD4}" dt="2021-06-26T11:54:54.381" v="253"/>
          <ac:spMkLst>
            <pc:docMk/>
            <pc:sldMk cId="2032718192" sldId="268"/>
            <ac:spMk id="88" creationId="{D8D85657-6A77-4466-887F-EE948B9CD2B2}"/>
          </ac:spMkLst>
        </pc:spChg>
        <pc:spChg chg="add">
          <ac:chgData name="Urba Awan" userId="e7e72c6e5edee820" providerId="Windows Live" clId="Web-{7BC6BEAF-7B3F-425B-A232-4DF18C414FD4}" dt="2021-06-26T11:54:54.381" v="253"/>
          <ac:spMkLst>
            <pc:docMk/>
            <pc:sldMk cId="2032718192" sldId="268"/>
            <ac:spMk id="90" creationId="{B4F9B187-EC02-44E0-99C7-5D629D6648DA}"/>
          </ac:spMkLst>
        </pc:spChg>
        <pc:spChg chg="add">
          <ac:chgData name="Urba Awan" userId="e7e72c6e5edee820" providerId="Windows Live" clId="Web-{7BC6BEAF-7B3F-425B-A232-4DF18C414FD4}" dt="2021-06-26T11:54:54.381" v="253"/>
          <ac:spMkLst>
            <pc:docMk/>
            <pc:sldMk cId="2032718192" sldId="268"/>
            <ac:spMk id="104" creationId="{9D8267F7-1115-4F9A-BEF5-BB6664BCF0DB}"/>
          </ac:spMkLst>
        </pc:spChg>
        <pc:grpChg chg="del">
          <ac:chgData name="Urba Awan" userId="e7e72c6e5edee820" providerId="Windows Live" clId="Web-{7BC6BEAF-7B3F-425B-A232-4DF18C414FD4}" dt="2021-06-26T11:51:40.954" v="238"/>
          <ac:grpSpMkLst>
            <pc:docMk/>
            <pc:sldMk cId="2032718192" sldId="268"/>
            <ac:grpSpMk id="18" creationId="{6E2935B3-43F9-4F49-AEEE-A09015DDFF57}"/>
          </ac:grpSpMkLst>
        </pc:grpChg>
        <pc:grpChg chg="del">
          <ac:chgData name="Urba Awan" userId="e7e72c6e5edee820" providerId="Windows Live" clId="Web-{7BC6BEAF-7B3F-425B-A232-4DF18C414FD4}" dt="2021-06-26T11:51:40.954" v="238"/>
          <ac:grpSpMkLst>
            <pc:docMk/>
            <pc:sldMk cId="2032718192" sldId="268"/>
            <ac:grpSpMk id="32" creationId="{614A0AA1-C9DD-452F-AF3C-8231C0CD8325}"/>
          </ac:grpSpMkLst>
        </pc:grpChg>
        <pc:grpChg chg="add del">
          <ac:chgData name="Urba Awan" userId="e7e72c6e5edee820" providerId="Windows Live" clId="Web-{7BC6BEAF-7B3F-425B-A232-4DF18C414FD4}" dt="2021-06-26T11:52:38.502" v="244"/>
          <ac:grpSpMkLst>
            <pc:docMk/>
            <pc:sldMk cId="2032718192" sldId="268"/>
            <ac:grpSpMk id="40" creationId="{67186895-7DAD-4EEE-BF1A-CC36B9426A43}"/>
          </ac:grpSpMkLst>
        </pc:grpChg>
        <pc:grpChg chg="add del">
          <ac:chgData name="Urba Awan" userId="e7e72c6e5edee820" providerId="Windows Live" clId="Web-{7BC6BEAF-7B3F-425B-A232-4DF18C414FD4}" dt="2021-06-26T11:54:54.381" v="253"/>
          <ac:grpSpMkLst>
            <pc:docMk/>
            <pc:sldMk cId="2032718192" sldId="268"/>
            <ac:grpSpMk id="57" creationId="{E2548C40-4C00-4E91-BFA6-84B4D66225A4}"/>
          </ac:grpSpMkLst>
        </pc:grpChg>
        <pc:grpChg chg="add del">
          <ac:chgData name="Urba Awan" userId="e7e72c6e5edee820" providerId="Windows Live" clId="Web-{7BC6BEAF-7B3F-425B-A232-4DF18C414FD4}" dt="2021-06-26T11:54:54.381" v="253"/>
          <ac:grpSpMkLst>
            <pc:docMk/>
            <pc:sldMk cId="2032718192" sldId="268"/>
            <ac:grpSpMk id="71" creationId="{3C16EB93-E299-481D-A004-769603D375CE}"/>
          </ac:grpSpMkLst>
        </pc:grpChg>
        <pc:grpChg chg="add">
          <ac:chgData name="Urba Awan" userId="e7e72c6e5edee820" providerId="Windows Live" clId="Web-{7BC6BEAF-7B3F-425B-A232-4DF18C414FD4}" dt="2021-06-26T11:54:54.381" v="253"/>
          <ac:grpSpMkLst>
            <pc:docMk/>
            <pc:sldMk cId="2032718192" sldId="268"/>
            <ac:grpSpMk id="79" creationId="{67416F32-9D98-4340-82E8-E90CE00AD2AC}"/>
          </ac:grpSpMkLst>
        </pc:grpChg>
        <pc:grpChg chg="add">
          <ac:chgData name="Urba Awan" userId="e7e72c6e5edee820" providerId="Windows Live" clId="Web-{7BC6BEAF-7B3F-425B-A232-4DF18C414FD4}" dt="2021-06-26T11:54:54.381" v="253"/>
          <ac:grpSpMkLst>
            <pc:docMk/>
            <pc:sldMk cId="2032718192" sldId="268"/>
            <ac:grpSpMk id="92" creationId="{7C6B683D-13FA-4605-8648-01FC9C82FEC8}"/>
          </ac:grpSpMkLst>
        </pc:grpChg>
        <pc:grpChg chg="add">
          <ac:chgData name="Urba Awan" userId="e7e72c6e5edee820" providerId="Windows Live" clId="Web-{7BC6BEAF-7B3F-425B-A232-4DF18C414FD4}" dt="2021-06-26T11:54:54.381" v="253"/>
          <ac:grpSpMkLst>
            <pc:docMk/>
            <pc:sldMk cId="2032718192" sldId="268"/>
            <ac:grpSpMk id="106" creationId="{7B4E221E-E4F3-4D25-8DC8-8A3D08C830B4}"/>
          </ac:grpSpMkLst>
        </pc:grpChg>
        <pc:picChg chg="mod ord">
          <ac:chgData name="Urba Awan" userId="e7e72c6e5edee820" providerId="Windows Live" clId="Web-{7BC6BEAF-7B3F-425B-A232-4DF18C414FD4}" dt="2021-06-26T11:54:54.381" v="253"/>
          <ac:picMkLst>
            <pc:docMk/>
            <pc:sldMk cId="2032718192" sldId="268"/>
            <ac:picMk id="4" creationId="{B962F97E-2CC7-40B8-A7C2-1338756862D5}"/>
          </ac:picMkLst>
        </pc:picChg>
        <pc:picChg chg="add mod">
          <ac:chgData name="Urba Awan" userId="e7e72c6e5edee820" providerId="Windows Live" clId="Web-{7BC6BEAF-7B3F-425B-A232-4DF18C414FD4}" dt="2021-06-26T11:59:46.872" v="285" actId="1076"/>
          <ac:picMkLst>
            <pc:docMk/>
            <pc:sldMk cId="2032718192" sldId="268"/>
            <ac:picMk id="7" creationId="{9E705FD9-FF7F-4004-9225-E5FADFF1C946}"/>
          </ac:picMkLst>
        </pc:picChg>
        <pc:picChg chg="add mod">
          <ac:chgData name="Urba Awan" userId="e7e72c6e5edee820" providerId="Windows Live" clId="Web-{7BC6BEAF-7B3F-425B-A232-4DF18C414FD4}" dt="2021-06-26T12:00:18.794" v="301" actId="14100"/>
          <ac:picMkLst>
            <pc:docMk/>
            <pc:sldMk cId="2032718192" sldId="268"/>
            <ac:picMk id="9" creationId="{B9E36A7C-6BA7-4526-B92D-3673EEE05B32}"/>
          </ac:picMkLst>
        </pc:picChg>
      </pc:sldChg>
      <pc:sldChg chg="modSp add del replId">
        <pc:chgData name="Urba Awan" userId="e7e72c6e5edee820" providerId="Windows Live" clId="Web-{7BC6BEAF-7B3F-425B-A232-4DF18C414FD4}" dt="2021-06-26T11:50:48.031" v="233"/>
        <pc:sldMkLst>
          <pc:docMk/>
          <pc:sldMk cId="4003321847" sldId="268"/>
        </pc:sldMkLst>
        <pc:spChg chg="mod">
          <ac:chgData name="Urba Awan" userId="e7e72c6e5edee820" providerId="Windows Live" clId="Web-{7BC6BEAF-7B3F-425B-A232-4DF18C414FD4}" dt="2021-06-26T11:50:36.609" v="232" actId="20577"/>
          <ac:spMkLst>
            <pc:docMk/>
            <pc:sldMk cId="4003321847" sldId="268"/>
            <ac:spMk id="5" creationId="{43D2C02F-63C1-46AE-A01A-4CB619487A64}"/>
          </ac:spMkLst>
        </pc:spChg>
      </pc:sldChg>
      <pc:sldChg chg="addSp delSp modSp new mod setBg">
        <pc:chgData name="Urba Awan" userId="e7e72c6e5edee820" providerId="Windows Live" clId="Web-{7BC6BEAF-7B3F-425B-A232-4DF18C414FD4}" dt="2021-06-26T12:43:40.433" v="491" actId="1076"/>
        <pc:sldMkLst>
          <pc:docMk/>
          <pc:sldMk cId="288196844" sldId="269"/>
        </pc:sldMkLst>
        <pc:spChg chg="mod">
          <ac:chgData name="Urba Awan" userId="e7e72c6e5edee820" providerId="Windows Live" clId="Web-{7BC6BEAF-7B3F-425B-A232-4DF18C414FD4}" dt="2021-06-26T12:15:10.362" v="346" actId="1076"/>
          <ac:spMkLst>
            <pc:docMk/>
            <pc:sldMk cId="288196844" sldId="269"/>
            <ac:spMk id="2" creationId="{D629669B-1782-4288-9EF8-01505C8BB8A7}"/>
          </ac:spMkLst>
        </pc:spChg>
        <pc:spChg chg="del">
          <ac:chgData name="Urba Awan" userId="e7e72c6e5edee820" providerId="Windows Live" clId="Web-{7BC6BEAF-7B3F-425B-A232-4DF18C414FD4}" dt="2021-06-26T12:12:24.108" v="321"/>
          <ac:spMkLst>
            <pc:docMk/>
            <pc:sldMk cId="288196844" sldId="269"/>
            <ac:spMk id="3" creationId="{7DD51256-CC9C-4690-B8D3-730FAC0F90AC}"/>
          </ac:spMkLst>
        </pc:spChg>
        <pc:spChg chg="add mod">
          <ac:chgData name="Urba Awan" userId="e7e72c6e5edee820" providerId="Windows Live" clId="Web-{7BC6BEAF-7B3F-425B-A232-4DF18C414FD4}" dt="2021-06-26T12:15:20.221" v="348" actId="14100"/>
          <ac:spMkLst>
            <pc:docMk/>
            <pc:sldMk cId="288196844" sldId="269"/>
            <ac:spMk id="4" creationId="{559260DF-B367-4DC9-B8E2-20FAA32D4C27}"/>
          </ac:spMkLst>
        </pc:spChg>
        <pc:spChg chg="add mod">
          <ac:chgData name="Urba Awan" userId="e7e72c6e5edee820" providerId="Windows Live" clId="Web-{7BC6BEAF-7B3F-425B-A232-4DF18C414FD4}" dt="2021-06-26T12:22:54.497" v="383" actId="1076"/>
          <ac:spMkLst>
            <pc:docMk/>
            <pc:sldMk cId="288196844" sldId="269"/>
            <ac:spMk id="5" creationId="{A8B712BF-27D2-42E9-B1DF-E9595EC2C9E2}"/>
          </ac:spMkLst>
        </pc:spChg>
        <pc:spChg chg="add mod">
          <ac:chgData name="Urba Awan" userId="e7e72c6e5edee820" providerId="Windows Live" clId="Web-{7BC6BEAF-7B3F-425B-A232-4DF18C414FD4}" dt="2021-06-26T12:27:14.285" v="420" actId="1076"/>
          <ac:spMkLst>
            <pc:docMk/>
            <pc:sldMk cId="288196844" sldId="269"/>
            <ac:spMk id="19" creationId="{A9ED2050-F5B5-416C-BBC9-CA1F358F475E}"/>
          </ac:spMkLst>
        </pc:spChg>
        <pc:spChg chg="add">
          <ac:chgData name="Urba Awan" userId="e7e72c6e5edee820" providerId="Windows Live" clId="Web-{7BC6BEAF-7B3F-425B-A232-4DF18C414FD4}" dt="2021-06-26T12:12:24.108" v="321"/>
          <ac:spMkLst>
            <pc:docMk/>
            <pc:sldMk cId="288196844" sldId="269"/>
            <ac:spMk id="20" creationId="{6DC8E2D9-6729-4614-8667-C1016D3182E4}"/>
          </ac:spMkLst>
        </pc:spChg>
        <pc:spChg chg="add">
          <ac:chgData name="Urba Awan" userId="e7e72c6e5edee820" providerId="Windows Live" clId="Web-{7BC6BEAF-7B3F-425B-A232-4DF18C414FD4}" dt="2021-06-26T12:12:24.108" v="321"/>
          <ac:spMkLst>
            <pc:docMk/>
            <pc:sldMk cId="288196844" sldId="269"/>
            <ac:spMk id="22" creationId="{9B9AACA9-BD92-429F-8047-0731DB46F99F}"/>
          </ac:spMkLst>
        </pc:spChg>
        <pc:grpChg chg="add">
          <ac:chgData name="Urba Awan" userId="e7e72c6e5edee820" providerId="Windows Live" clId="Web-{7BC6BEAF-7B3F-425B-A232-4DF18C414FD4}" dt="2021-06-26T12:12:24.108" v="321"/>
          <ac:grpSpMkLst>
            <pc:docMk/>
            <pc:sldMk cId="288196844" sldId="269"/>
            <ac:grpSpMk id="8" creationId="{BF4E480B-94D6-46F9-A2B6-B98D311FDC19}"/>
          </ac:grpSpMkLst>
        </pc:grpChg>
        <pc:grpChg chg="add">
          <ac:chgData name="Urba Awan" userId="e7e72c6e5edee820" providerId="Windows Live" clId="Web-{7BC6BEAF-7B3F-425B-A232-4DF18C414FD4}" dt="2021-06-26T12:12:24.108" v="321"/>
          <ac:grpSpMkLst>
            <pc:docMk/>
            <pc:sldMk cId="288196844" sldId="269"/>
            <ac:grpSpMk id="24" creationId="{B046D8F9-B18B-42F5-B320-22E156F4C0C8}"/>
          </ac:grpSpMkLst>
        </pc:grpChg>
        <pc:picChg chg="add del mod">
          <ac:chgData name="Urba Awan" userId="e7e72c6e5edee820" providerId="Windows Live" clId="Web-{7BC6BEAF-7B3F-425B-A232-4DF18C414FD4}" dt="2021-06-26T12:32:34.682" v="452"/>
          <ac:picMkLst>
            <pc:docMk/>
            <pc:sldMk cId="288196844" sldId="269"/>
            <ac:picMk id="6" creationId="{761EAE9B-4F3A-4D3B-A3E6-60E981B89FC2}"/>
          </ac:picMkLst>
        </pc:picChg>
        <pc:picChg chg="add del mod">
          <ac:chgData name="Urba Awan" userId="e7e72c6e5edee820" providerId="Windows Live" clId="Web-{7BC6BEAF-7B3F-425B-A232-4DF18C414FD4}" dt="2021-06-26T12:24:46.031" v="401"/>
          <ac:picMkLst>
            <pc:docMk/>
            <pc:sldMk cId="288196844" sldId="269"/>
            <ac:picMk id="7" creationId="{914568B7-AD88-4BC6-9F65-6BCA7152336D}"/>
          </ac:picMkLst>
        </pc:picChg>
        <pc:picChg chg="add mod">
          <ac:chgData name="Urba Awan" userId="e7e72c6e5edee820" providerId="Windows Live" clId="Web-{7BC6BEAF-7B3F-425B-A232-4DF18C414FD4}" dt="2021-06-26T12:27:17.941" v="421" actId="1076"/>
          <ac:picMkLst>
            <pc:docMk/>
            <pc:sldMk cId="288196844" sldId="269"/>
            <ac:picMk id="21" creationId="{9365BE58-AD5C-4893-A0E9-A08ADBBC367D}"/>
          </ac:picMkLst>
        </pc:picChg>
        <pc:picChg chg="add del mod">
          <ac:chgData name="Urba Awan" userId="e7e72c6e5edee820" providerId="Windows Live" clId="Web-{7BC6BEAF-7B3F-425B-A232-4DF18C414FD4}" dt="2021-06-26T12:34:02.013" v="465"/>
          <ac:picMkLst>
            <pc:docMk/>
            <pc:sldMk cId="288196844" sldId="269"/>
            <ac:picMk id="23" creationId="{827835E4-3923-4E0B-AA6A-80047C22442F}"/>
          </ac:picMkLst>
        </pc:picChg>
        <pc:picChg chg="add del mod modCrop">
          <ac:chgData name="Urba Awan" userId="e7e72c6e5edee820" providerId="Windows Live" clId="Web-{7BC6BEAF-7B3F-425B-A232-4DF18C414FD4}" dt="2021-06-26T12:40:33.818" v="479"/>
          <ac:picMkLst>
            <pc:docMk/>
            <pc:sldMk cId="288196844" sldId="269"/>
            <ac:picMk id="31" creationId="{D483A019-B956-49A7-A0D6-BF8A89CE55A4}"/>
          </ac:picMkLst>
        </pc:picChg>
        <pc:picChg chg="add del mod">
          <ac:chgData name="Urba Awan" userId="e7e72c6e5edee820" providerId="Windows Live" clId="Web-{7BC6BEAF-7B3F-425B-A232-4DF18C414FD4}" dt="2021-06-26T12:36:51.829" v="471"/>
          <ac:picMkLst>
            <pc:docMk/>
            <pc:sldMk cId="288196844" sldId="269"/>
            <ac:picMk id="32" creationId="{433C45BC-F2CB-4BB6-8193-2DAB69A3CFFD}"/>
          </ac:picMkLst>
        </pc:picChg>
        <pc:picChg chg="add del mod">
          <ac:chgData name="Urba Awan" userId="e7e72c6e5edee820" providerId="Windows Live" clId="Web-{7BC6BEAF-7B3F-425B-A232-4DF18C414FD4}" dt="2021-06-26T12:39:08.754" v="475"/>
          <ac:picMkLst>
            <pc:docMk/>
            <pc:sldMk cId="288196844" sldId="269"/>
            <ac:picMk id="33" creationId="{6DC93557-9760-4F50-8895-119FE9952185}"/>
          </ac:picMkLst>
        </pc:picChg>
        <pc:picChg chg="add del mod">
          <ac:chgData name="Urba Awan" userId="e7e72c6e5edee820" providerId="Windows Live" clId="Web-{7BC6BEAF-7B3F-425B-A232-4DF18C414FD4}" dt="2021-06-26T12:41:33.523" v="486"/>
          <ac:picMkLst>
            <pc:docMk/>
            <pc:sldMk cId="288196844" sldId="269"/>
            <ac:picMk id="34" creationId="{6D8CD2CE-013B-4877-9D23-ADD65547A627}"/>
          </ac:picMkLst>
        </pc:picChg>
        <pc:picChg chg="add del mod modCrop">
          <ac:chgData name="Urba Awan" userId="e7e72c6e5edee820" providerId="Windows Live" clId="Web-{7BC6BEAF-7B3F-425B-A232-4DF18C414FD4}" dt="2021-06-26T12:41:35.132" v="487"/>
          <ac:picMkLst>
            <pc:docMk/>
            <pc:sldMk cId="288196844" sldId="269"/>
            <ac:picMk id="35" creationId="{07E30E3B-C6AA-4786-AAED-7DB8573D62AC}"/>
          </ac:picMkLst>
        </pc:picChg>
        <pc:picChg chg="add mod">
          <ac:chgData name="Urba Awan" userId="e7e72c6e5edee820" providerId="Windows Live" clId="Web-{7BC6BEAF-7B3F-425B-A232-4DF18C414FD4}" dt="2021-06-26T12:43:19.089" v="489" actId="1076"/>
          <ac:picMkLst>
            <pc:docMk/>
            <pc:sldMk cId="288196844" sldId="269"/>
            <ac:picMk id="36" creationId="{1D1ABEDA-939C-4D61-9F2C-0556BDF14FCD}"/>
          </ac:picMkLst>
        </pc:picChg>
        <pc:picChg chg="add mod">
          <ac:chgData name="Urba Awan" userId="e7e72c6e5edee820" providerId="Windows Live" clId="Web-{7BC6BEAF-7B3F-425B-A232-4DF18C414FD4}" dt="2021-06-26T12:43:40.433" v="491" actId="1076"/>
          <ac:picMkLst>
            <pc:docMk/>
            <pc:sldMk cId="288196844" sldId="269"/>
            <ac:picMk id="37" creationId="{979C50EE-04F4-4729-AAF4-69F56E683312}"/>
          </ac:picMkLst>
        </pc:picChg>
      </pc:sldChg>
      <pc:sldChg chg="delSp add del replId">
        <pc:chgData name="Urba Awan" userId="e7e72c6e5edee820" providerId="Windows Live" clId="Web-{7BC6BEAF-7B3F-425B-A232-4DF18C414FD4}" dt="2021-06-26T12:11:25.419" v="316"/>
        <pc:sldMkLst>
          <pc:docMk/>
          <pc:sldMk cId="1717363032" sldId="270"/>
        </pc:sldMkLst>
        <pc:picChg chg="del">
          <ac:chgData name="Urba Awan" userId="e7e72c6e5edee820" providerId="Windows Live" clId="Web-{7BC6BEAF-7B3F-425B-A232-4DF18C414FD4}" dt="2021-06-26T12:11:14.043" v="314"/>
          <ac:picMkLst>
            <pc:docMk/>
            <pc:sldMk cId="1717363032" sldId="270"/>
            <ac:picMk id="6" creationId="{3131B581-869E-4E59-A854-D50944292638}"/>
          </ac:picMkLst>
        </pc:picChg>
        <pc:picChg chg="del">
          <ac:chgData name="Urba Awan" userId="e7e72c6e5edee820" providerId="Windows Live" clId="Web-{7BC6BEAF-7B3F-425B-A232-4DF18C414FD4}" dt="2021-06-26T12:11:19.700" v="315"/>
          <ac:picMkLst>
            <pc:docMk/>
            <pc:sldMk cId="1717363032" sldId="270"/>
            <ac:picMk id="7" creationId="{DF6BA5AC-31B9-46D7-82E1-E92F7EC80357}"/>
          </ac:picMkLst>
        </pc:picChg>
      </pc:sldChg>
      <pc:sldChg chg="new del">
        <pc:chgData name="Urba Awan" userId="e7e72c6e5edee820" providerId="Windows Live" clId="Web-{7BC6BEAF-7B3F-425B-A232-4DF18C414FD4}" dt="2021-06-26T12:11:03.418" v="312"/>
        <pc:sldMkLst>
          <pc:docMk/>
          <pc:sldMk cId="2228269580" sldId="270"/>
        </pc:sldMkLst>
      </pc:sldChg>
      <pc:sldChg chg="modSp add del ord replId">
        <pc:chgData name="Urba Awan" userId="e7e72c6e5edee820" providerId="Windows Live" clId="Web-{7BC6BEAF-7B3F-425B-A232-4DF18C414FD4}" dt="2021-06-26T12:13:03" v="323"/>
        <pc:sldMkLst>
          <pc:docMk/>
          <pc:sldMk cId="2859270926" sldId="270"/>
        </pc:sldMkLst>
        <pc:spChg chg="mod">
          <ac:chgData name="Urba Awan" userId="e7e72c6e5edee820" providerId="Windows Live" clId="Web-{7BC6BEAF-7B3F-425B-A232-4DF18C414FD4}" dt="2021-06-26T12:11:53.420" v="319" actId="20577"/>
          <ac:spMkLst>
            <pc:docMk/>
            <pc:sldMk cId="2859270926" sldId="270"/>
            <ac:spMk id="2" creationId="{00000000-0000-0000-0000-000000000000}"/>
          </ac:spMkLst>
        </pc:spChg>
        <pc:spChg chg="mod">
          <ac:chgData name="Urba Awan" userId="e7e72c6e5edee820" providerId="Windows Live" clId="Web-{7BC6BEAF-7B3F-425B-A232-4DF18C414FD4}" dt="2021-06-26T12:11:55.295" v="320" actId="20577"/>
          <ac:spMkLst>
            <pc:docMk/>
            <pc:sldMk cId="2859270926" sldId="270"/>
            <ac:spMk id="3" creationId="{00000000-0000-0000-0000-000000000000}"/>
          </ac:spMkLst>
        </pc:spChg>
      </pc:sldChg>
      <pc:sldChg chg="addSp delSp modSp add replId">
        <pc:chgData name="Urba Awan" userId="e7e72c6e5edee820" providerId="Windows Live" clId="Web-{7BC6BEAF-7B3F-425B-A232-4DF18C414FD4}" dt="2021-06-26T12:50:57.991" v="538"/>
        <pc:sldMkLst>
          <pc:docMk/>
          <pc:sldMk cId="3414044269" sldId="270"/>
        </pc:sldMkLst>
        <pc:spChg chg="mod">
          <ac:chgData name="Urba Awan" userId="e7e72c6e5edee820" providerId="Windows Live" clId="Web-{7BC6BEAF-7B3F-425B-A232-4DF18C414FD4}" dt="2021-06-26T12:50:57.991" v="538"/>
          <ac:spMkLst>
            <pc:docMk/>
            <pc:sldMk cId="3414044269" sldId="270"/>
            <ac:spMk id="2" creationId="{D629669B-1782-4288-9EF8-01505C8BB8A7}"/>
          </ac:spMkLst>
        </pc:spChg>
        <pc:spChg chg="mod">
          <ac:chgData name="Urba Awan" userId="e7e72c6e5edee820" providerId="Windows Live" clId="Web-{7BC6BEAF-7B3F-425B-A232-4DF18C414FD4}" dt="2021-06-26T12:47:03.923" v="494" actId="20577"/>
          <ac:spMkLst>
            <pc:docMk/>
            <pc:sldMk cId="3414044269" sldId="270"/>
            <ac:spMk id="4" creationId="{559260DF-B367-4DC9-B8E2-20FAA32D4C27}"/>
          </ac:spMkLst>
        </pc:spChg>
        <pc:spChg chg="mod">
          <ac:chgData name="Urba Awan" userId="e7e72c6e5edee820" providerId="Windows Live" clId="Web-{7BC6BEAF-7B3F-425B-A232-4DF18C414FD4}" dt="2021-06-26T12:47:55.393" v="511" actId="20577"/>
          <ac:spMkLst>
            <pc:docMk/>
            <pc:sldMk cId="3414044269" sldId="270"/>
            <ac:spMk id="5" creationId="{A8B712BF-27D2-42E9-B1DF-E9595EC2C9E2}"/>
          </ac:spMkLst>
        </pc:spChg>
        <pc:spChg chg="mod">
          <ac:chgData name="Urba Awan" userId="e7e72c6e5edee820" providerId="Windows Live" clId="Web-{7BC6BEAF-7B3F-425B-A232-4DF18C414FD4}" dt="2021-06-26T12:47:58.034" v="513" actId="20577"/>
          <ac:spMkLst>
            <pc:docMk/>
            <pc:sldMk cId="3414044269" sldId="270"/>
            <ac:spMk id="19" creationId="{A9ED2050-F5B5-416C-BBC9-CA1F358F475E}"/>
          </ac:spMkLst>
        </pc:spChg>
        <pc:spChg chg="del">
          <ac:chgData name="Urba Awan" userId="e7e72c6e5edee820" providerId="Windows Live" clId="Web-{7BC6BEAF-7B3F-425B-A232-4DF18C414FD4}" dt="2021-06-26T12:50:06.552" v="530"/>
          <ac:spMkLst>
            <pc:docMk/>
            <pc:sldMk cId="3414044269" sldId="270"/>
            <ac:spMk id="20" creationId="{6DC8E2D9-6729-4614-8667-C1016D3182E4}"/>
          </ac:spMkLst>
        </pc:spChg>
        <pc:spChg chg="del">
          <ac:chgData name="Urba Awan" userId="e7e72c6e5edee820" providerId="Windows Live" clId="Web-{7BC6BEAF-7B3F-425B-A232-4DF18C414FD4}" dt="2021-06-26T12:50:06.552" v="530"/>
          <ac:spMkLst>
            <pc:docMk/>
            <pc:sldMk cId="3414044269" sldId="270"/>
            <ac:spMk id="22" creationId="{9B9AACA9-BD92-429F-8047-0731DB46F99F}"/>
          </ac:spMkLst>
        </pc:spChg>
        <pc:spChg chg="add del">
          <ac:chgData name="Urba Awan" userId="e7e72c6e5edee820" providerId="Windows Live" clId="Web-{7BC6BEAF-7B3F-425B-A232-4DF18C414FD4}" dt="2021-06-26T12:50:57.991" v="538"/>
          <ac:spMkLst>
            <pc:docMk/>
            <pc:sldMk cId="3414044269" sldId="270"/>
            <ac:spMk id="47" creationId="{6DC8E2D9-6729-4614-8667-C1016D3182E4}"/>
          </ac:spMkLst>
        </pc:spChg>
        <pc:spChg chg="add del">
          <ac:chgData name="Urba Awan" userId="e7e72c6e5edee820" providerId="Windows Live" clId="Web-{7BC6BEAF-7B3F-425B-A232-4DF18C414FD4}" dt="2021-06-26T12:50:57.991" v="538"/>
          <ac:spMkLst>
            <pc:docMk/>
            <pc:sldMk cId="3414044269" sldId="270"/>
            <ac:spMk id="49" creationId="{9B9AACA9-BD92-429F-8047-0731DB46F99F}"/>
          </ac:spMkLst>
        </pc:spChg>
        <pc:spChg chg="add">
          <ac:chgData name="Urba Awan" userId="e7e72c6e5edee820" providerId="Windows Live" clId="Web-{7BC6BEAF-7B3F-425B-A232-4DF18C414FD4}" dt="2021-06-26T12:50:57.991" v="538"/>
          <ac:spMkLst>
            <pc:docMk/>
            <pc:sldMk cId="3414044269" sldId="270"/>
            <ac:spMk id="74" creationId="{6DC8E2D9-6729-4614-8667-C1016D3182E4}"/>
          </ac:spMkLst>
        </pc:spChg>
        <pc:spChg chg="add">
          <ac:chgData name="Urba Awan" userId="e7e72c6e5edee820" providerId="Windows Live" clId="Web-{7BC6BEAF-7B3F-425B-A232-4DF18C414FD4}" dt="2021-06-26T12:50:57.991" v="538"/>
          <ac:spMkLst>
            <pc:docMk/>
            <pc:sldMk cId="3414044269" sldId="270"/>
            <ac:spMk id="76" creationId="{5DAEFD87-3A2E-4E00-A08F-8AA383344A10}"/>
          </ac:spMkLst>
        </pc:spChg>
        <pc:spChg chg="add">
          <ac:chgData name="Urba Awan" userId="e7e72c6e5edee820" providerId="Windows Live" clId="Web-{7BC6BEAF-7B3F-425B-A232-4DF18C414FD4}" dt="2021-06-26T12:50:57.991" v="538"/>
          <ac:spMkLst>
            <pc:docMk/>
            <pc:sldMk cId="3414044269" sldId="270"/>
            <ac:spMk id="90" creationId="{D30C927F-C97D-4AE7-B465-BD22384CE0E3}"/>
          </ac:spMkLst>
        </pc:spChg>
        <pc:grpChg chg="del">
          <ac:chgData name="Urba Awan" userId="e7e72c6e5edee820" providerId="Windows Live" clId="Web-{7BC6BEAF-7B3F-425B-A232-4DF18C414FD4}" dt="2021-06-26T12:50:06.552" v="530"/>
          <ac:grpSpMkLst>
            <pc:docMk/>
            <pc:sldMk cId="3414044269" sldId="270"/>
            <ac:grpSpMk id="8" creationId="{BF4E480B-94D6-46F9-A2B6-B98D311FDC19}"/>
          </ac:grpSpMkLst>
        </pc:grpChg>
        <pc:grpChg chg="del">
          <ac:chgData name="Urba Awan" userId="e7e72c6e5edee820" providerId="Windows Live" clId="Web-{7BC6BEAF-7B3F-425B-A232-4DF18C414FD4}" dt="2021-06-26T12:50:06.552" v="530"/>
          <ac:grpSpMkLst>
            <pc:docMk/>
            <pc:sldMk cId="3414044269" sldId="270"/>
            <ac:grpSpMk id="24" creationId="{B046D8F9-B18B-42F5-B320-22E156F4C0C8}"/>
          </ac:grpSpMkLst>
        </pc:grpChg>
        <pc:grpChg chg="add del">
          <ac:chgData name="Urba Awan" userId="e7e72c6e5edee820" providerId="Windows Live" clId="Web-{7BC6BEAF-7B3F-425B-A232-4DF18C414FD4}" dt="2021-06-26T12:50:57.991" v="538"/>
          <ac:grpSpMkLst>
            <pc:docMk/>
            <pc:sldMk cId="3414044269" sldId="270"/>
            <ac:grpSpMk id="35" creationId="{BF4E480B-94D6-46F9-A2B6-B98D311FDC19}"/>
          </ac:grpSpMkLst>
        </pc:grpChg>
        <pc:grpChg chg="add del">
          <ac:chgData name="Urba Awan" userId="e7e72c6e5edee820" providerId="Windows Live" clId="Web-{7BC6BEAF-7B3F-425B-A232-4DF18C414FD4}" dt="2021-06-26T12:50:57.991" v="538"/>
          <ac:grpSpMkLst>
            <pc:docMk/>
            <pc:sldMk cId="3414044269" sldId="270"/>
            <ac:grpSpMk id="51" creationId="{B046D8F9-B18B-42F5-B320-22E156F4C0C8}"/>
          </ac:grpSpMkLst>
        </pc:grpChg>
        <pc:grpChg chg="add">
          <ac:chgData name="Urba Awan" userId="e7e72c6e5edee820" providerId="Windows Live" clId="Web-{7BC6BEAF-7B3F-425B-A232-4DF18C414FD4}" dt="2021-06-26T12:50:57.991" v="538"/>
          <ac:grpSpMkLst>
            <pc:docMk/>
            <pc:sldMk cId="3414044269" sldId="270"/>
            <ac:grpSpMk id="62" creationId="{BF4E480B-94D6-46F9-A2B6-B98D311FDC19}"/>
          </ac:grpSpMkLst>
        </pc:grpChg>
        <pc:grpChg chg="add">
          <ac:chgData name="Urba Awan" userId="e7e72c6e5edee820" providerId="Windows Live" clId="Web-{7BC6BEAF-7B3F-425B-A232-4DF18C414FD4}" dt="2021-06-26T12:50:57.991" v="538"/>
          <ac:grpSpMkLst>
            <pc:docMk/>
            <pc:sldMk cId="3414044269" sldId="270"/>
            <ac:grpSpMk id="78" creationId="{26C66EAF-98D6-4615-8CA0-821CEA7D4ECD}"/>
          </ac:grpSpMkLst>
        </pc:grpChg>
        <pc:picChg chg="del">
          <ac:chgData name="Urba Awan" userId="e7e72c6e5edee820" providerId="Windows Live" clId="Web-{7BC6BEAF-7B3F-425B-A232-4DF18C414FD4}" dt="2021-06-26T12:47:10.345" v="497"/>
          <ac:picMkLst>
            <pc:docMk/>
            <pc:sldMk cId="3414044269" sldId="270"/>
            <ac:picMk id="21" creationId="{9365BE58-AD5C-4893-A0E9-A08ADBBC367D}"/>
          </ac:picMkLst>
        </pc:picChg>
        <pc:picChg chg="del">
          <ac:chgData name="Urba Awan" userId="e7e72c6e5edee820" providerId="Windows Live" clId="Web-{7BC6BEAF-7B3F-425B-A232-4DF18C414FD4}" dt="2021-06-26T12:47:07.189" v="495"/>
          <ac:picMkLst>
            <pc:docMk/>
            <pc:sldMk cId="3414044269" sldId="270"/>
            <ac:picMk id="36" creationId="{1D1ABEDA-939C-4D61-9F2C-0556BDF14FCD}"/>
          </ac:picMkLst>
        </pc:picChg>
        <pc:picChg chg="del">
          <ac:chgData name="Urba Awan" userId="e7e72c6e5edee820" providerId="Windows Live" clId="Web-{7BC6BEAF-7B3F-425B-A232-4DF18C414FD4}" dt="2021-06-26T12:47:08.673" v="496"/>
          <ac:picMkLst>
            <pc:docMk/>
            <pc:sldMk cId="3414044269" sldId="270"/>
            <ac:picMk id="37" creationId="{979C50EE-04F4-4729-AAF4-69F56E683312}"/>
          </ac:picMkLst>
        </pc:picChg>
      </pc:sldChg>
    </pc:docChg>
  </pc:docChgLst>
  <pc:docChgLst>
    <pc:chgData name="Urba Awan" userId="e7e72c6e5edee820" providerId="Windows Live" clId="Web-{D2D280F8-9E40-4CD1-BE2B-D44DB674D513}"/>
    <pc:docChg chg="addSld modSld">
      <pc:chgData name="Urba Awan" userId="e7e72c6e5edee820" providerId="Windows Live" clId="Web-{D2D280F8-9E40-4CD1-BE2B-D44DB674D513}" dt="2021-06-26T17:26:04.644" v="196" actId="1076"/>
      <pc:docMkLst>
        <pc:docMk/>
      </pc:docMkLst>
      <pc:sldChg chg="addSp delSp modSp new mod setBg addAnim">
        <pc:chgData name="Urba Awan" userId="e7e72c6e5edee820" providerId="Windows Live" clId="Web-{D2D280F8-9E40-4CD1-BE2B-D44DB674D513}" dt="2021-06-26T17:26:04.644" v="196" actId="1076"/>
        <pc:sldMkLst>
          <pc:docMk/>
          <pc:sldMk cId="2618677833" sldId="271"/>
        </pc:sldMkLst>
        <pc:spChg chg="mod">
          <ac:chgData name="Urba Awan" userId="e7e72c6e5edee820" providerId="Windows Live" clId="Web-{D2D280F8-9E40-4CD1-BE2B-D44DB674D513}" dt="2021-06-26T16:58:57.531" v="47" actId="14100"/>
          <ac:spMkLst>
            <pc:docMk/>
            <pc:sldMk cId="2618677833" sldId="271"/>
            <ac:spMk id="2" creationId="{7C1992E3-AB27-4759-B8B6-610B728A2856}"/>
          </ac:spMkLst>
        </pc:spChg>
        <pc:spChg chg="del">
          <ac:chgData name="Urba Awan" userId="e7e72c6e5edee820" providerId="Windows Live" clId="Web-{D2D280F8-9E40-4CD1-BE2B-D44DB674D513}" dt="2021-06-26T16:35:55.851" v="12"/>
          <ac:spMkLst>
            <pc:docMk/>
            <pc:sldMk cId="2618677833" sldId="271"/>
            <ac:spMk id="3" creationId="{0660B228-93FE-4C99-9E29-91EE173AD57F}"/>
          </ac:spMkLst>
        </pc:spChg>
        <pc:spChg chg="add mod">
          <ac:chgData name="Urba Awan" userId="e7e72c6e5edee820" providerId="Windows Live" clId="Web-{D2D280F8-9E40-4CD1-BE2B-D44DB674D513}" dt="2021-06-26T17:09:16.892" v="108" actId="14100"/>
          <ac:spMkLst>
            <pc:docMk/>
            <pc:sldMk cId="2618677833" sldId="271"/>
            <ac:spMk id="4" creationId="{8830BF2B-5D8C-495F-9D5A-83556FBE1510}"/>
          </ac:spMkLst>
        </pc:spChg>
        <pc:spChg chg="add mod">
          <ac:chgData name="Urba Awan" userId="e7e72c6e5edee820" providerId="Windows Live" clId="Web-{D2D280F8-9E40-4CD1-BE2B-D44DB674D513}" dt="2021-06-26T17:25:08.503" v="191" actId="1076"/>
          <ac:spMkLst>
            <pc:docMk/>
            <pc:sldMk cId="2618677833" sldId="271"/>
            <ac:spMk id="6" creationId="{A077A1A2-C96C-4665-9228-467CC09623C8}"/>
          </ac:spMkLst>
        </pc:spChg>
        <pc:spChg chg="add mod">
          <ac:chgData name="Urba Awan" userId="e7e72c6e5edee820" providerId="Windows Live" clId="Web-{D2D280F8-9E40-4CD1-BE2B-D44DB674D513}" dt="2021-06-26T17:24:48.987" v="188" actId="1076"/>
          <ac:spMkLst>
            <pc:docMk/>
            <pc:sldMk cId="2618677833" sldId="271"/>
            <ac:spMk id="8" creationId="{150055A0-6B8F-445C-86A0-E2558B794BC4}"/>
          </ac:spMkLst>
        </pc:spChg>
        <pc:spChg chg="add del">
          <ac:chgData name="Urba Awan" userId="e7e72c6e5edee820" providerId="Windows Live" clId="Web-{D2D280F8-9E40-4CD1-BE2B-D44DB674D513}" dt="2021-06-26T16:57:14.186" v="27"/>
          <ac:spMkLst>
            <pc:docMk/>
            <pc:sldMk cId="2618677833" sldId="271"/>
            <ac:spMk id="21" creationId="{6DC8E2D9-6729-4614-8667-C1016D3182E4}"/>
          </ac:spMkLst>
        </pc:spChg>
        <pc:spChg chg="add">
          <ac:chgData name="Urba Awan" userId="e7e72c6e5edee820" providerId="Windows Live" clId="Web-{D2D280F8-9E40-4CD1-BE2B-D44DB674D513}" dt="2021-06-26T16:57:14.186" v="27"/>
          <ac:spMkLst>
            <pc:docMk/>
            <pc:sldMk cId="2618677833" sldId="271"/>
            <ac:spMk id="58" creationId="{6DC8E2D9-6729-4614-8667-C1016D3182E4}"/>
          </ac:spMkLst>
        </pc:spChg>
        <pc:grpChg chg="add del">
          <ac:chgData name="Urba Awan" userId="e7e72c6e5edee820" providerId="Windows Live" clId="Web-{D2D280F8-9E40-4CD1-BE2B-D44DB674D513}" dt="2021-06-26T16:57:14.186" v="27"/>
          <ac:grpSpMkLst>
            <pc:docMk/>
            <pc:sldMk cId="2618677833" sldId="271"/>
            <ac:grpSpMk id="9" creationId="{BF4E480B-94D6-46F9-A2B6-B98D311FDC19}"/>
          </ac:grpSpMkLst>
        </pc:grpChg>
        <pc:grpChg chg="add del">
          <ac:chgData name="Urba Awan" userId="e7e72c6e5edee820" providerId="Windows Live" clId="Web-{D2D280F8-9E40-4CD1-BE2B-D44DB674D513}" dt="2021-06-26T16:57:14.186" v="27"/>
          <ac:grpSpMkLst>
            <pc:docMk/>
            <pc:sldMk cId="2618677833" sldId="271"/>
            <ac:grpSpMk id="23" creationId="{67E5A0E9-CDDE-4DCA-AF08-51C5F527B232}"/>
          </ac:grpSpMkLst>
        </pc:grpChg>
        <pc:grpChg chg="add del">
          <ac:chgData name="Urba Awan" userId="e7e72c6e5edee820" providerId="Windows Live" clId="Web-{D2D280F8-9E40-4CD1-BE2B-D44DB674D513}" dt="2021-06-26T16:57:14.186" v="27"/>
          <ac:grpSpMkLst>
            <pc:docMk/>
            <pc:sldMk cId="2618677833" sldId="271"/>
            <ac:grpSpMk id="33" creationId="{197775A9-D29E-4DD8-A104-CCD5D95DD7E3}"/>
          </ac:grpSpMkLst>
        </pc:grpChg>
        <pc:grpChg chg="add">
          <ac:chgData name="Urba Awan" userId="e7e72c6e5edee820" providerId="Windows Live" clId="Web-{D2D280F8-9E40-4CD1-BE2B-D44DB674D513}" dt="2021-06-26T16:57:14.186" v="27"/>
          <ac:grpSpMkLst>
            <pc:docMk/>
            <pc:sldMk cId="2618677833" sldId="271"/>
            <ac:grpSpMk id="46" creationId="{BF4E480B-94D6-46F9-A2B6-B98D311FDC19}"/>
          </ac:grpSpMkLst>
        </pc:grpChg>
        <pc:grpChg chg="add">
          <ac:chgData name="Urba Awan" userId="e7e72c6e5edee820" providerId="Windows Live" clId="Web-{D2D280F8-9E40-4CD1-BE2B-D44DB674D513}" dt="2021-06-26T16:57:14.186" v="27"/>
          <ac:grpSpMkLst>
            <pc:docMk/>
            <pc:sldMk cId="2618677833" sldId="271"/>
            <ac:grpSpMk id="60" creationId="{67E5A0E9-CDDE-4DCA-AF08-51C5F527B232}"/>
          </ac:grpSpMkLst>
        </pc:grpChg>
        <pc:grpChg chg="add">
          <ac:chgData name="Urba Awan" userId="e7e72c6e5edee820" providerId="Windows Live" clId="Web-{D2D280F8-9E40-4CD1-BE2B-D44DB674D513}" dt="2021-06-26T16:57:14.186" v="27"/>
          <ac:grpSpMkLst>
            <pc:docMk/>
            <pc:sldMk cId="2618677833" sldId="271"/>
            <ac:grpSpMk id="70" creationId="{197775A9-D29E-4DD8-A104-CCD5D95DD7E3}"/>
          </ac:grpSpMkLst>
        </pc:grpChg>
        <pc:picChg chg="add mod modCrop">
          <ac:chgData name="Urba Awan" userId="e7e72c6e5edee820" providerId="Windows Live" clId="Web-{D2D280F8-9E40-4CD1-BE2B-D44DB674D513}" dt="2021-06-26T17:00:36.486" v="48"/>
          <ac:picMkLst>
            <pc:docMk/>
            <pc:sldMk cId="2618677833" sldId="271"/>
            <ac:picMk id="5" creationId="{C60029E3-3BB2-4D6C-90F1-5C32B7A90370}"/>
          </ac:picMkLst>
        </pc:picChg>
        <pc:picChg chg="add del mod">
          <ac:chgData name="Urba Awan" userId="e7e72c6e5edee820" providerId="Windows Live" clId="Web-{D2D280F8-9E40-4CD1-BE2B-D44DB674D513}" dt="2021-06-26T17:17:12.619" v="143"/>
          <ac:picMkLst>
            <pc:docMk/>
            <pc:sldMk cId="2618677833" sldId="271"/>
            <ac:picMk id="7" creationId="{7A0C9FB8-0A23-4FA1-8445-325551DB91C6}"/>
          </ac:picMkLst>
        </pc:picChg>
        <pc:picChg chg="add mod">
          <ac:chgData name="Urba Awan" userId="e7e72c6e5edee820" providerId="Windows Live" clId="Web-{D2D280F8-9E40-4CD1-BE2B-D44DB674D513}" dt="2021-06-26T17:24:44.518" v="187" actId="1076"/>
          <ac:picMkLst>
            <pc:docMk/>
            <pc:sldMk cId="2618677833" sldId="271"/>
            <ac:picMk id="20" creationId="{2EF96331-5E08-4A3F-A8DF-C84A8DDBBCDB}"/>
          </ac:picMkLst>
        </pc:picChg>
        <pc:picChg chg="add del mod">
          <ac:chgData name="Urba Awan" userId="e7e72c6e5edee820" providerId="Windows Live" clId="Web-{D2D280F8-9E40-4CD1-BE2B-D44DB674D513}" dt="2021-06-26T17:18:41.183" v="147"/>
          <ac:picMkLst>
            <pc:docMk/>
            <pc:sldMk cId="2618677833" sldId="271"/>
            <ac:picMk id="22" creationId="{91345FA5-C364-4448-98A8-288D736364FB}"/>
          </ac:picMkLst>
        </pc:picChg>
        <pc:picChg chg="add del mod">
          <ac:chgData name="Urba Awan" userId="e7e72c6e5edee820" providerId="Windows Live" clId="Web-{D2D280F8-9E40-4CD1-BE2B-D44DB674D513}" dt="2021-06-26T17:19:32.684" v="154"/>
          <ac:picMkLst>
            <pc:docMk/>
            <pc:sldMk cId="2618677833" sldId="271"/>
            <ac:picMk id="32" creationId="{709255B7-B5FE-4B8D-A9DD-820A7A17275A}"/>
          </ac:picMkLst>
        </pc:picChg>
        <pc:picChg chg="add del mod">
          <ac:chgData name="Urba Awan" userId="e7e72c6e5edee820" providerId="Windows Live" clId="Web-{D2D280F8-9E40-4CD1-BE2B-D44DB674D513}" dt="2021-06-26T17:21:53.109" v="169"/>
          <ac:picMkLst>
            <pc:docMk/>
            <pc:sldMk cId="2618677833" sldId="271"/>
            <ac:picMk id="42" creationId="{BACAE7B1-5F37-4DDF-847D-C6A6A396568A}"/>
          </ac:picMkLst>
        </pc:picChg>
        <pc:picChg chg="add del mod">
          <ac:chgData name="Urba Awan" userId="e7e72c6e5edee820" providerId="Windows Live" clId="Web-{D2D280F8-9E40-4CD1-BE2B-D44DB674D513}" dt="2021-06-26T17:21:51.171" v="168"/>
          <ac:picMkLst>
            <pc:docMk/>
            <pc:sldMk cId="2618677833" sldId="271"/>
            <ac:picMk id="43" creationId="{5A714FE9-1DC6-46DB-A6A5-244BA457C568}"/>
          </ac:picMkLst>
        </pc:picChg>
        <pc:picChg chg="add del mod">
          <ac:chgData name="Urba Awan" userId="e7e72c6e5edee820" providerId="Windows Live" clId="Web-{D2D280F8-9E40-4CD1-BE2B-D44DB674D513}" dt="2021-06-26T17:25:14.659" v="193"/>
          <ac:picMkLst>
            <pc:docMk/>
            <pc:sldMk cId="2618677833" sldId="271"/>
            <ac:picMk id="44" creationId="{5B98620F-B634-4D9B-80CE-E4E47DC0C075}"/>
          </ac:picMkLst>
        </pc:picChg>
        <pc:picChg chg="add mod">
          <ac:chgData name="Urba Awan" userId="e7e72c6e5edee820" providerId="Windows Live" clId="Web-{D2D280F8-9E40-4CD1-BE2B-D44DB674D513}" dt="2021-06-26T17:25:19.472" v="194" actId="1076"/>
          <ac:picMkLst>
            <pc:docMk/>
            <pc:sldMk cId="2618677833" sldId="271"/>
            <ac:picMk id="45" creationId="{A27D725A-48F6-4030-8B7C-22F3D49BB389}"/>
          </ac:picMkLst>
        </pc:picChg>
        <pc:picChg chg="add mod">
          <ac:chgData name="Urba Awan" userId="e7e72c6e5edee820" providerId="Windows Live" clId="Web-{D2D280F8-9E40-4CD1-BE2B-D44DB674D513}" dt="2021-06-26T17:26:04.644" v="196" actId="1076"/>
          <ac:picMkLst>
            <pc:docMk/>
            <pc:sldMk cId="2618677833" sldId="271"/>
            <ac:picMk id="57" creationId="{1277D5D6-973B-46E9-8B01-EF89FB8001DC}"/>
          </ac:picMkLst>
        </pc:picChg>
      </pc:sldChg>
      <pc:sldChg chg="addSp delSp modSp new mod setBg modClrScheme chgLayout">
        <pc:chgData name="Urba Awan" userId="e7e72c6e5edee820" providerId="Windows Live" clId="Web-{D2D280F8-9E40-4CD1-BE2B-D44DB674D513}" dt="2021-06-26T17:19:28.934" v="153" actId="1076"/>
        <pc:sldMkLst>
          <pc:docMk/>
          <pc:sldMk cId="4223711253" sldId="272"/>
        </pc:sldMkLst>
        <pc:spChg chg="mod ord">
          <ac:chgData name="Urba Awan" userId="e7e72c6e5edee820" providerId="Windows Live" clId="Web-{D2D280F8-9E40-4CD1-BE2B-D44DB674D513}" dt="2021-06-26T17:19:28.934" v="153" actId="1076"/>
          <ac:spMkLst>
            <pc:docMk/>
            <pc:sldMk cId="4223711253" sldId="272"/>
            <ac:spMk id="2" creationId="{0458234D-977D-4EE2-9FCB-9F8BF13D325E}"/>
          </ac:spMkLst>
        </pc:spChg>
        <pc:spChg chg="del">
          <ac:chgData name="Urba Awan" userId="e7e72c6e5edee820" providerId="Windows Live" clId="Web-{D2D280F8-9E40-4CD1-BE2B-D44DB674D513}" dt="2021-06-26T17:09:54.190" v="110"/>
          <ac:spMkLst>
            <pc:docMk/>
            <pc:sldMk cId="4223711253" sldId="272"/>
            <ac:spMk id="3" creationId="{1DFFEC29-390B-4834-8F65-546FEE888D59}"/>
          </ac:spMkLst>
        </pc:spChg>
        <pc:spChg chg="add">
          <ac:chgData name="Urba Awan" userId="e7e72c6e5edee820" providerId="Windows Live" clId="Web-{D2D280F8-9E40-4CD1-BE2B-D44DB674D513}" dt="2021-06-26T17:10:29.612" v="120"/>
          <ac:spMkLst>
            <pc:docMk/>
            <pc:sldMk cId="4223711253" sldId="272"/>
            <ac:spMk id="20" creationId="{6DC8E2D9-6729-4614-8667-C1016D3182E4}"/>
          </ac:spMkLst>
        </pc:spChg>
        <pc:grpChg chg="add">
          <ac:chgData name="Urba Awan" userId="e7e72c6e5edee820" providerId="Windows Live" clId="Web-{D2D280F8-9E40-4CD1-BE2B-D44DB674D513}" dt="2021-06-26T17:10:29.612" v="120"/>
          <ac:grpSpMkLst>
            <pc:docMk/>
            <pc:sldMk cId="4223711253" sldId="272"/>
            <ac:grpSpMk id="8" creationId="{BF4E480B-94D6-46F9-A2B6-B98D311FDC19}"/>
          </ac:grpSpMkLst>
        </pc:grpChg>
        <pc:grpChg chg="add">
          <ac:chgData name="Urba Awan" userId="e7e72c6e5edee820" providerId="Windows Live" clId="Web-{D2D280F8-9E40-4CD1-BE2B-D44DB674D513}" dt="2021-06-26T17:10:29.612" v="120"/>
          <ac:grpSpMkLst>
            <pc:docMk/>
            <pc:sldMk cId="4223711253" sldId="272"/>
            <ac:grpSpMk id="22" creationId="{67E5A0E9-CDDE-4DCA-AF08-51C5F527B232}"/>
          </ac:grpSpMkLst>
        </pc:grpChg>
        <pc:grpChg chg="add">
          <ac:chgData name="Urba Awan" userId="e7e72c6e5edee820" providerId="Windows Live" clId="Web-{D2D280F8-9E40-4CD1-BE2B-D44DB674D513}" dt="2021-06-26T17:10:29.612" v="120"/>
          <ac:grpSpMkLst>
            <pc:docMk/>
            <pc:sldMk cId="4223711253" sldId="272"/>
            <ac:grpSpMk id="32" creationId="{197775A9-D29E-4DD8-A104-CCD5D95DD7E3}"/>
          </ac:grpSpMkLst>
        </pc:grpChg>
        <pc:picChg chg="add">
          <ac:chgData name="Urba Awan" userId="e7e72c6e5edee820" providerId="Windows Live" clId="Web-{D2D280F8-9E40-4CD1-BE2B-D44DB674D513}" dt="2021-06-26T17:10:29.612" v="120"/>
          <ac:picMkLst>
            <pc:docMk/>
            <pc:sldMk cId="4223711253" sldId="272"/>
            <ac:picMk id="4" creationId="{73FFB8D3-1B00-4B04-A3D1-B5892CD22B21}"/>
          </ac:picMkLst>
        </pc:picChg>
      </pc:sldChg>
    </pc:docChg>
  </pc:docChgLst>
  <pc:docChgLst>
    <pc:chgData name="Urba Awan" userId="e7e72c6e5edee820" providerId="Windows Live" clId="Web-{625B0A4C-3A6E-4D55-B0ED-1ED548147E9F}"/>
    <pc:docChg chg="modSld">
      <pc:chgData name="Urba Awan" userId="e7e72c6e5edee820" providerId="Windows Live" clId="Web-{625B0A4C-3A6E-4D55-B0ED-1ED548147E9F}" dt="2021-06-26T17:35:56.630" v="30" actId="1076"/>
      <pc:docMkLst>
        <pc:docMk/>
      </pc:docMkLst>
      <pc:sldChg chg="addSp delSp modSp">
        <pc:chgData name="Urba Awan" userId="e7e72c6e5edee820" providerId="Windows Live" clId="Web-{625B0A4C-3A6E-4D55-B0ED-1ED548147E9F}" dt="2021-06-26T17:35:56.630" v="30" actId="1076"/>
        <pc:sldMkLst>
          <pc:docMk/>
          <pc:sldMk cId="2618677833" sldId="271"/>
        </pc:sldMkLst>
        <pc:spChg chg="mod">
          <ac:chgData name="Urba Awan" userId="e7e72c6e5edee820" providerId="Windows Live" clId="Web-{625B0A4C-3A6E-4D55-B0ED-1ED548147E9F}" dt="2021-06-26T17:35:45.067" v="27" actId="14100"/>
          <ac:spMkLst>
            <pc:docMk/>
            <pc:sldMk cId="2618677833" sldId="271"/>
            <ac:spMk id="4" creationId="{8830BF2B-5D8C-495F-9D5A-83556FBE1510}"/>
          </ac:spMkLst>
        </pc:spChg>
        <pc:picChg chg="add del mod">
          <ac:chgData name="Urba Awan" userId="e7e72c6e5edee820" providerId="Windows Live" clId="Web-{625B0A4C-3A6E-4D55-B0ED-1ED548147E9F}" dt="2021-06-26T17:33:20.331" v="14"/>
          <ac:picMkLst>
            <pc:docMk/>
            <pc:sldMk cId="2618677833" sldId="271"/>
            <ac:picMk id="3" creationId="{F796A2EA-C188-4167-B4B2-1DBCCF467BEA}"/>
          </ac:picMkLst>
        </pc:picChg>
        <pc:picChg chg="mod">
          <ac:chgData name="Urba Awan" userId="e7e72c6e5edee820" providerId="Windows Live" clId="Web-{625B0A4C-3A6E-4D55-B0ED-1ED548147E9F}" dt="2021-06-26T17:34:57.129" v="22" actId="14100"/>
          <ac:picMkLst>
            <pc:docMk/>
            <pc:sldMk cId="2618677833" sldId="271"/>
            <ac:picMk id="5" creationId="{C60029E3-3BB2-4D6C-90F1-5C32B7A90370}"/>
          </ac:picMkLst>
        </pc:picChg>
        <pc:picChg chg="add mod">
          <ac:chgData name="Urba Awan" userId="e7e72c6e5edee820" providerId="Windows Live" clId="Web-{625B0A4C-3A6E-4D55-B0ED-1ED548147E9F}" dt="2021-06-26T17:35:48.536" v="28" actId="1076"/>
          <ac:picMkLst>
            <pc:docMk/>
            <pc:sldMk cId="2618677833" sldId="271"/>
            <ac:picMk id="7" creationId="{5C98AA44-8783-4C22-B75A-4A327D3D1F09}"/>
          </ac:picMkLst>
        </pc:picChg>
        <pc:picChg chg="add mod modCrop">
          <ac:chgData name="Urba Awan" userId="e7e72c6e5edee820" providerId="Windows Live" clId="Web-{625B0A4C-3A6E-4D55-B0ED-1ED548147E9F}" dt="2021-06-26T17:35:56.630" v="30" actId="1076"/>
          <ac:picMkLst>
            <pc:docMk/>
            <pc:sldMk cId="2618677833" sldId="271"/>
            <ac:picMk id="9" creationId="{093E9300-0FA9-40B5-9A77-ABC79AC02B0E}"/>
          </ac:picMkLst>
        </pc:picChg>
        <pc:picChg chg="del mod">
          <ac:chgData name="Urba Awan" userId="e7e72c6e5edee820" providerId="Windows Live" clId="Web-{625B0A4C-3A6E-4D55-B0ED-1ED548147E9F}" dt="2021-06-26T17:33:05.752" v="11"/>
          <ac:picMkLst>
            <pc:docMk/>
            <pc:sldMk cId="2618677833" sldId="271"/>
            <ac:picMk id="45" creationId="{A27D725A-48F6-4030-8B7C-22F3D49BB389}"/>
          </ac:picMkLst>
        </pc:picChg>
        <pc:picChg chg="del">
          <ac:chgData name="Urba Awan" userId="e7e72c6e5edee820" providerId="Windows Live" clId="Web-{625B0A4C-3A6E-4D55-B0ED-1ED548147E9F}" dt="2021-06-26T17:30:59.109" v="2"/>
          <ac:picMkLst>
            <pc:docMk/>
            <pc:sldMk cId="2618677833" sldId="271"/>
            <ac:picMk id="57" creationId="{1277D5D6-973B-46E9-8B01-EF89FB8001DC}"/>
          </ac:picMkLst>
        </pc:picChg>
      </pc:sldChg>
    </pc:docChg>
  </pc:docChgLst>
  <pc:docChgLst>
    <pc:chgData name="Urba Awan" userId="e7e72c6e5edee820" providerId="Windows Live" clId="Web-{6D4AE177-6E6D-4A5B-AD6E-2D5578F3D225}"/>
    <pc:docChg chg="modSld">
      <pc:chgData name="Urba Awan" userId="e7e72c6e5edee820" providerId="Windows Live" clId="Web-{6D4AE177-6E6D-4A5B-AD6E-2D5578F3D225}" dt="2021-06-26T16:00:44.749" v="273" actId="14100"/>
      <pc:docMkLst>
        <pc:docMk/>
      </pc:docMkLst>
      <pc:sldChg chg="addSp delSp modSp">
        <pc:chgData name="Urba Awan" userId="e7e72c6e5edee820" providerId="Windows Live" clId="Web-{6D4AE177-6E6D-4A5B-AD6E-2D5578F3D225}" dt="2021-06-26T16:00:44.749" v="273" actId="14100"/>
        <pc:sldMkLst>
          <pc:docMk/>
          <pc:sldMk cId="3414044269" sldId="270"/>
        </pc:sldMkLst>
        <pc:spChg chg="del mod">
          <ac:chgData name="Urba Awan" userId="e7e72c6e5edee820" providerId="Windows Live" clId="Web-{6D4AE177-6E6D-4A5B-AD6E-2D5578F3D225}" dt="2021-06-26T14:14:18.754" v="40"/>
          <ac:spMkLst>
            <pc:docMk/>
            <pc:sldMk cId="3414044269" sldId="270"/>
            <ac:spMk id="2" creationId="{D629669B-1782-4288-9EF8-01505C8BB8A7}"/>
          </ac:spMkLst>
        </pc:spChg>
        <pc:spChg chg="add mod">
          <ac:chgData name="Urba Awan" userId="e7e72c6e5edee820" providerId="Windows Live" clId="Web-{6D4AE177-6E6D-4A5B-AD6E-2D5578F3D225}" dt="2021-06-26T16:00:29.296" v="271" actId="1076"/>
          <ac:spMkLst>
            <pc:docMk/>
            <pc:sldMk cId="3414044269" sldId="270"/>
            <ac:spMk id="3" creationId="{2682F39C-EF43-410C-BBF8-4614C6C79E67}"/>
          </ac:spMkLst>
        </pc:spChg>
        <pc:spChg chg="mod ord">
          <ac:chgData name="Urba Awan" userId="e7e72c6e5edee820" providerId="Windows Live" clId="Web-{6D4AE177-6E6D-4A5B-AD6E-2D5578F3D225}" dt="2021-06-26T14:39:54.287" v="171" actId="1076"/>
          <ac:spMkLst>
            <pc:docMk/>
            <pc:sldMk cId="3414044269" sldId="270"/>
            <ac:spMk id="4" creationId="{559260DF-B367-4DC9-B8E2-20FAA32D4C27}"/>
          </ac:spMkLst>
        </pc:spChg>
        <pc:spChg chg="mod ord">
          <ac:chgData name="Urba Awan" userId="e7e72c6e5edee820" providerId="Windows Live" clId="Web-{6D4AE177-6E6D-4A5B-AD6E-2D5578F3D225}" dt="2021-06-26T14:38:19.579" v="148" actId="20577"/>
          <ac:spMkLst>
            <pc:docMk/>
            <pc:sldMk cId="3414044269" sldId="270"/>
            <ac:spMk id="5" creationId="{A8B712BF-27D2-42E9-B1DF-E9595EC2C9E2}"/>
          </ac:spMkLst>
        </pc:spChg>
        <pc:spChg chg="add mod">
          <ac:chgData name="Urba Awan" userId="e7e72c6e5edee820" providerId="Windows Live" clId="Web-{6D4AE177-6E6D-4A5B-AD6E-2D5578F3D225}" dt="2021-06-26T14:39:22.676" v="164" actId="1076"/>
          <ac:spMkLst>
            <pc:docMk/>
            <pc:sldMk cId="3414044269" sldId="270"/>
            <ac:spMk id="9" creationId="{413D3519-6C83-4844-9C03-3E09406174D2}"/>
          </ac:spMkLst>
        </pc:spChg>
        <pc:spChg chg="add mod">
          <ac:chgData name="Urba Awan" userId="e7e72c6e5edee820" providerId="Windows Live" clId="Web-{6D4AE177-6E6D-4A5B-AD6E-2D5578F3D225}" dt="2021-06-26T14:41:17.791" v="196" actId="1076"/>
          <ac:spMkLst>
            <pc:docMk/>
            <pc:sldMk cId="3414044269" sldId="270"/>
            <ac:spMk id="10" creationId="{26B0F629-479F-494D-B0F4-BD04795D1315}"/>
          </ac:spMkLst>
        </pc:spChg>
        <pc:spChg chg="add mod">
          <ac:chgData name="Urba Awan" userId="e7e72c6e5edee820" providerId="Windows Live" clId="Web-{6D4AE177-6E6D-4A5B-AD6E-2D5578F3D225}" dt="2021-06-26T16:00:44.749" v="273" actId="14100"/>
          <ac:spMkLst>
            <pc:docMk/>
            <pc:sldMk cId="3414044269" sldId="270"/>
            <ac:spMk id="17" creationId="{1491B871-7445-47E6-9479-4BA26D7FFB17}"/>
          </ac:spMkLst>
        </pc:spChg>
        <pc:spChg chg="ord">
          <ac:chgData name="Urba Awan" userId="e7e72c6e5edee820" providerId="Windows Live" clId="Web-{6D4AE177-6E6D-4A5B-AD6E-2D5578F3D225}" dt="2021-06-26T14:37:34.077" v="141"/>
          <ac:spMkLst>
            <pc:docMk/>
            <pc:sldMk cId="3414044269" sldId="270"/>
            <ac:spMk id="19" creationId="{A9ED2050-F5B5-416C-BBC9-CA1F358F475E}"/>
          </ac:spMkLst>
        </pc:spChg>
        <pc:spChg chg="del">
          <ac:chgData name="Urba Awan" userId="e7e72c6e5edee820" providerId="Windows Live" clId="Web-{6D4AE177-6E6D-4A5B-AD6E-2D5578F3D225}" dt="2021-06-26T14:37:34.077" v="141"/>
          <ac:spMkLst>
            <pc:docMk/>
            <pc:sldMk cId="3414044269" sldId="270"/>
            <ac:spMk id="74" creationId="{6DC8E2D9-6729-4614-8667-C1016D3182E4}"/>
          </ac:spMkLst>
        </pc:spChg>
        <pc:spChg chg="del">
          <ac:chgData name="Urba Awan" userId="e7e72c6e5edee820" providerId="Windows Live" clId="Web-{6D4AE177-6E6D-4A5B-AD6E-2D5578F3D225}" dt="2021-06-26T14:37:34.077" v="141"/>
          <ac:spMkLst>
            <pc:docMk/>
            <pc:sldMk cId="3414044269" sldId="270"/>
            <ac:spMk id="76" creationId="{5DAEFD87-3A2E-4E00-A08F-8AA383344A10}"/>
          </ac:spMkLst>
        </pc:spChg>
        <pc:spChg chg="del">
          <ac:chgData name="Urba Awan" userId="e7e72c6e5edee820" providerId="Windows Live" clId="Web-{6D4AE177-6E6D-4A5B-AD6E-2D5578F3D225}" dt="2021-06-26T14:37:34.077" v="141"/>
          <ac:spMkLst>
            <pc:docMk/>
            <pc:sldMk cId="3414044269" sldId="270"/>
            <ac:spMk id="90" creationId="{D30C927F-C97D-4AE7-B465-BD22384CE0E3}"/>
          </ac:spMkLst>
        </pc:spChg>
        <pc:spChg chg="add del">
          <ac:chgData name="Urba Awan" userId="e7e72c6e5edee820" providerId="Windows Live" clId="Web-{6D4AE177-6E6D-4A5B-AD6E-2D5578F3D225}" dt="2021-06-26T14:37:55.109" v="145"/>
          <ac:spMkLst>
            <pc:docMk/>
            <pc:sldMk cId="3414044269" sldId="270"/>
            <ac:spMk id="95" creationId="{7E9F886F-E560-4EE9-992D-6F270FDA900E}"/>
          </ac:spMkLst>
        </pc:spChg>
        <pc:spChg chg="add del">
          <ac:chgData name="Urba Awan" userId="e7e72c6e5edee820" providerId="Windows Live" clId="Web-{6D4AE177-6E6D-4A5B-AD6E-2D5578F3D225}" dt="2021-06-26T14:37:55.109" v="145"/>
          <ac:spMkLst>
            <pc:docMk/>
            <pc:sldMk cId="3414044269" sldId="270"/>
            <ac:spMk id="109" creationId="{DC05F582-AA63-4A8C-915E-66057E4BEEA9}"/>
          </ac:spMkLst>
        </pc:spChg>
        <pc:spChg chg="add">
          <ac:chgData name="Urba Awan" userId="e7e72c6e5edee820" providerId="Windows Live" clId="Web-{6D4AE177-6E6D-4A5B-AD6E-2D5578F3D225}" dt="2021-06-26T14:37:55.109" v="145"/>
          <ac:spMkLst>
            <pc:docMk/>
            <pc:sldMk cId="3414044269" sldId="270"/>
            <ac:spMk id="114" creationId="{83F2ACB4-066C-48C3-B70E-46135D29FCC0}"/>
          </ac:spMkLst>
        </pc:spChg>
        <pc:spChg chg="add">
          <ac:chgData name="Urba Awan" userId="e7e72c6e5edee820" providerId="Windows Live" clId="Web-{6D4AE177-6E6D-4A5B-AD6E-2D5578F3D225}" dt="2021-06-26T14:37:55.109" v="145"/>
          <ac:spMkLst>
            <pc:docMk/>
            <pc:sldMk cId="3414044269" sldId="270"/>
            <ac:spMk id="128" creationId="{DC05F582-AA63-4A8C-915E-66057E4BEEA9}"/>
          </ac:spMkLst>
        </pc:spChg>
        <pc:spChg chg="add">
          <ac:chgData name="Urba Awan" userId="e7e72c6e5edee820" providerId="Windows Live" clId="Web-{6D4AE177-6E6D-4A5B-AD6E-2D5578F3D225}" dt="2021-06-26T14:37:55.109" v="145"/>
          <ac:spMkLst>
            <pc:docMk/>
            <pc:sldMk cId="3414044269" sldId="270"/>
            <ac:spMk id="130" creationId="{F6B7499C-46D7-401F-AD28-EEC839E74567}"/>
          </ac:spMkLst>
        </pc:spChg>
        <pc:grpChg chg="del">
          <ac:chgData name="Urba Awan" userId="e7e72c6e5edee820" providerId="Windows Live" clId="Web-{6D4AE177-6E6D-4A5B-AD6E-2D5578F3D225}" dt="2021-06-26T14:37:34.077" v="141"/>
          <ac:grpSpMkLst>
            <pc:docMk/>
            <pc:sldMk cId="3414044269" sldId="270"/>
            <ac:grpSpMk id="62" creationId="{BF4E480B-94D6-46F9-A2B6-B98D311FDC19}"/>
          </ac:grpSpMkLst>
        </pc:grpChg>
        <pc:grpChg chg="del">
          <ac:chgData name="Urba Awan" userId="e7e72c6e5edee820" providerId="Windows Live" clId="Web-{6D4AE177-6E6D-4A5B-AD6E-2D5578F3D225}" dt="2021-06-26T14:37:34.077" v="141"/>
          <ac:grpSpMkLst>
            <pc:docMk/>
            <pc:sldMk cId="3414044269" sldId="270"/>
            <ac:grpSpMk id="78" creationId="{26C66EAF-98D6-4615-8CA0-821CEA7D4ECD}"/>
          </ac:grpSpMkLst>
        </pc:grpChg>
        <pc:grpChg chg="add del">
          <ac:chgData name="Urba Awan" userId="e7e72c6e5edee820" providerId="Windows Live" clId="Web-{6D4AE177-6E6D-4A5B-AD6E-2D5578F3D225}" dt="2021-06-26T14:37:55.109" v="145"/>
          <ac:grpSpMkLst>
            <pc:docMk/>
            <pc:sldMk cId="3414044269" sldId="270"/>
            <ac:grpSpMk id="97" creationId="{30D050C3-946A-4155-B469-3FE5492E6E91}"/>
          </ac:grpSpMkLst>
        </pc:grpChg>
        <pc:grpChg chg="add">
          <ac:chgData name="Urba Awan" userId="e7e72c6e5edee820" providerId="Windows Live" clId="Web-{6D4AE177-6E6D-4A5B-AD6E-2D5578F3D225}" dt="2021-06-26T14:37:55.109" v="145"/>
          <ac:grpSpMkLst>
            <pc:docMk/>
            <pc:sldMk cId="3414044269" sldId="270"/>
            <ac:grpSpMk id="116" creationId="{30D050C3-946A-4155-B469-3FE5492E6E91}"/>
          </ac:grpSpMkLst>
        </pc:grpChg>
        <pc:picChg chg="add del mod ord">
          <ac:chgData name="Urba Awan" userId="e7e72c6e5edee820" providerId="Windows Live" clId="Web-{6D4AE177-6E6D-4A5B-AD6E-2D5578F3D225}" dt="2021-06-26T14:46:45.511" v="204"/>
          <ac:picMkLst>
            <pc:docMk/>
            <pc:sldMk cId="3414044269" sldId="270"/>
            <ac:picMk id="6" creationId="{941126F8-CD9C-4595-A3CE-DBB08B697951}"/>
          </ac:picMkLst>
        </pc:picChg>
        <pc:picChg chg="add del mod ord">
          <ac:chgData name="Urba Awan" userId="e7e72c6e5edee820" providerId="Windows Live" clId="Web-{6D4AE177-6E6D-4A5B-AD6E-2D5578F3D225}" dt="2021-06-26T14:46:26.306" v="200"/>
          <ac:picMkLst>
            <pc:docMk/>
            <pc:sldMk cId="3414044269" sldId="270"/>
            <ac:picMk id="7" creationId="{E9B7C27D-4030-4E71-B76E-3E88325D0925}"/>
          </ac:picMkLst>
        </pc:picChg>
        <pc:picChg chg="add del mod ord">
          <ac:chgData name="Urba Awan" userId="e7e72c6e5edee820" providerId="Windows Live" clId="Web-{6D4AE177-6E6D-4A5B-AD6E-2D5578F3D225}" dt="2021-06-26T14:38:05.469" v="146"/>
          <ac:picMkLst>
            <pc:docMk/>
            <pc:sldMk cId="3414044269" sldId="270"/>
            <ac:picMk id="8" creationId="{7A4639CA-C265-40AD-8704-A3A0226197FA}"/>
          </ac:picMkLst>
        </pc:picChg>
        <pc:picChg chg="add del mod">
          <ac:chgData name="Urba Awan" userId="e7e72c6e5edee820" providerId="Windows Live" clId="Web-{6D4AE177-6E6D-4A5B-AD6E-2D5578F3D225}" dt="2021-06-26T14:40:56.509" v="190"/>
          <ac:picMkLst>
            <pc:docMk/>
            <pc:sldMk cId="3414044269" sldId="270"/>
            <ac:picMk id="11" creationId="{AB41B56F-C0F8-4405-B70B-D8AE3C25F200}"/>
          </ac:picMkLst>
        </pc:picChg>
        <pc:picChg chg="add mod">
          <ac:chgData name="Urba Awan" userId="e7e72c6e5edee820" providerId="Windows Live" clId="Web-{6D4AE177-6E6D-4A5B-AD6E-2D5578F3D225}" dt="2021-06-26T14:41:13.619" v="195" actId="1076"/>
          <ac:picMkLst>
            <pc:docMk/>
            <pc:sldMk cId="3414044269" sldId="270"/>
            <ac:picMk id="12" creationId="{D3E306A4-D3EC-4271-91D5-39BFA5B4B233}"/>
          </ac:picMkLst>
        </pc:picChg>
        <pc:picChg chg="add del mod">
          <ac:chgData name="Urba Awan" userId="e7e72c6e5edee820" providerId="Windows Live" clId="Web-{6D4AE177-6E6D-4A5B-AD6E-2D5578F3D225}" dt="2021-06-26T14:48:10.343" v="216"/>
          <ac:picMkLst>
            <pc:docMk/>
            <pc:sldMk cId="3414044269" sldId="270"/>
            <ac:picMk id="13" creationId="{7DC2CBD3-6C3C-4388-89A8-B4E64A503289}"/>
          </ac:picMkLst>
        </pc:picChg>
        <pc:picChg chg="add del mod">
          <ac:chgData name="Urba Awan" userId="e7e72c6e5edee820" providerId="Windows Live" clId="Web-{6D4AE177-6E6D-4A5B-AD6E-2D5578F3D225}" dt="2021-06-26T14:48:12.265" v="217"/>
          <ac:picMkLst>
            <pc:docMk/>
            <pc:sldMk cId="3414044269" sldId="270"/>
            <ac:picMk id="14" creationId="{B4717CCD-CDC8-433E-8381-3E4D4C0563CE}"/>
          </ac:picMkLst>
        </pc:picChg>
        <pc:picChg chg="add mod">
          <ac:chgData name="Urba Awan" userId="e7e72c6e5edee820" providerId="Windows Live" clId="Web-{6D4AE177-6E6D-4A5B-AD6E-2D5578F3D225}" dt="2021-06-26T14:48:36.969" v="225" actId="1076"/>
          <ac:picMkLst>
            <pc:docMk/>
            <pc:sldMk cId="3414044269" sldId="270"/>
            <ac:picMk id="15" creationId="{A1409B05-AF76-42C4-99F5-5542CB991160}"/>
          </ac:picMkLst>
        </pc:picChg>
        <pc:picChg chg="add mod">
          <ac:chgData name="Urba Awan" userId="e7e72c6e5edee820" providerId="Windows Live" clId="Web-{6D4AE177-6E6D-4A5B-AD6E-2D5578F3D225}" dt="2021-06-26T14:48:45.641" v="228" actId="1076"/>
          <ac:picMkLst>
            <pc:docMk/>
            <pc:sldMk cId="3414044269" sldId="270"/>
            <ac:picMk id="16" creationId="{DEC3A87B-8742-4EF9-BA89-BEFBDA6075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907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/>
              <a:t>Urba Ali Awan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Student of CIT</a:t>
            </a:r>
          </a:p>
          <a:p>
            <a:r>
              <a:rPr lang="en-US" dirty="0"/>
              <a:t>Week 5</a:t>
            </a:r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62F97E-2CC7-40B8-A7C2-13387568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29669B-1782-4288-9EF8-01505C8B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3192" y="185692"/>
            <a:ext cx="9217026" cy="1526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/>
              <a:t>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60DF-B367-4DC9-B8E2-20FAA32D4C27}"/>
              </a:ext>
            </a:extLst>
          </p:cNvPr>
          <p:cNvSpPr txBox="1"/>
          <p:nvPr/>
        </p:nvSpPr>
        <p:spPr>
          <a:xfrm>
            <a:off x="540588" y="1820174"/>
            <a:ext cx="443972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&lt;table&gt;-----&lt;/table&gt;​</a:t>
            </a:r>
          </a:p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Why we use table tag  in html?​</a:t>
            </a:r>
          </a:p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The &lt;table&gt; tag defines an HTML table.​</a:t>
            </a:r>
          </a:p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An HTML table consists of the &lt;table&gt; element and one or more &lt;tr&gt;, &lt;</a:t>
            </a:r>
            <a:r>
              <a:rPr lang="en-US" sz="2400" dirty="0" err="1">
                <a:latin typeface="Constantia"/>
                <a:cs typeface="Arial"/>
              </a:rPr>
              <a:t>th</a:t>
            </a:r>
            <a:r>
              <a:rPr lang="en-US" sz="2400" dirty="0">
                <a:latin typeface="Constantia"/>
                <a:cs typeface="Arial"/>
              </a:rPr>
              <a:t>&gt;, and &lt;td&gt; elements.​</a:t>
            </a:r>
          </a:p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The &lt;tr&gt; element defines a table row, the &lt;</a:t>
            </a:r>
            <a:r>
              <a:rPr lang="en-US" sz="2400" dirty="0" err="1">
                <a:latin typeface="Constantia"/>
                <a:cs typeface="Arial"/>
              </a:rPr>
              <a:t>th</a:t>
            </a:r>
            <a:r>
              <a:rPr lang="en-US" sz="2400" dirty="0">
                <a:latin typeface="Constantia"/>
                <a:cs typeface="Arial"/>
              </a:rPr>
              <a:t>&gt; element defines a table header, and the &lt;td&gt; element defines a table cell.​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12BF-27D2-42E9-B1DF-E9595EC2C9E2}"/>
              </a:ext>
            </a:extLst>
          </p:cNvPr>
          <p:cNvSpPr txBox="1"/>
          <p:nvPr/>
        </p:nvSpPr>
        <p:spPr>
          <a:xfrm>
            <a:off x="5155721" y="4399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</a:rPr>
              <a:t>Example: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D2050-F5B5-416C-BBC9-CA1F358F475E}"/>
              </a:ext>
            </a:extLst>
          </p:cNvPr>
          <p:cNvSpPr txBox="1"/>
          <p:nvPr/>
        </p:nvSpPr>
        <p:spPr>
          <a:xfrm>
            <a:off x="8031191" y="4399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Output</a:t>
            </a:r>
          </a:p>
        </p:txBody>
      </p:sp>
      <p:pic>
        <p:nvPicPr>
          <p:cNvPr id="21" name="Picture 22" descr="Table&#10;&#10;Description automatically generated">
            <a:extLst>
              <a:ext uri="{FF2B5EF4-FFF2-40B4-BE49-F238E27FC236}">
                <a16:creationId xmlns:a16="http://schemas.microsoft.com/office/drawing/2014/main" id="{9365BE58-AD5C-4893-A0E9-A08ADBBC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3" y="1122405"/>
            <a:ext cx="2743200" cy="2485339"/>
          </a:xfrm>
          <a:prstGeom prst="rect">
            <a:avLst/>
          </a:prstGeom>
        </p:spPr>
      </p:pic>
      <p:pic>
        <p:nvPicPr>
          <p:cNvPr id="36" name="Picture 36" descr="Text&#10;&#10;Description automatically generated">
            <a:extLst>
              <a:ext uri="{FF2B5EF4-FFF2-40B4-BE49-F238E27FC236}">
                <a16:creationId xmlns:a16="http://schemas.microsoft.com/office/drawing/2014/main" id="{1D1ABEDA-939C-4D61-9F2C-0556BDF1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8" y="1083133"/>
            <a:ext cx="2743200" cy="3944112"/>
          </a:xfrm>
          <a:prstGeom prst="rect">
            <a:avLst/>
          </a:prstGeom>
        </p:spPr>
      </p:pic>
      <p:pic>
        <p:nvPicPr>
          <p:cNvPr id="37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979C50EE-04F4-4729-AAF4-69F56E683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28" y="5080784"/>
            <a:ext cx="2743200" cy="15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3F2ACB4-066C-48C3-B70E-46135D29F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2F39C-EF43-410C-BBF8-4614C6C79E67}"/>
              </a:ext>
            </a:extLst>
          </p:cNvPr>
          <p:cNvSpPr txBox="1"/>
          <p:nvPr/>
        </p:nvSpPr>
        <p:spPr>
          <a:xfrm>
            <a:off x="6870655" y="94302"/>
            <a:ext cx="4554821" cy="218609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latin typeface="+mj-lt"/>
                <a:ea typeface="+mj-ea"/>
                <a:cs typeface="+mj-cs"/>
              </a:rPr>
              <a:t>Header-Menu-Mainarea-Sidemeanu-Footer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6B7499C-46D7-401F-AD28-EEC839E7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12BF-27D2-42E9-B1DF-E9595EC2C9E2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5000"/>
              </a:lnSpc>
              <a:spcAft>
                <a:spcPts val="600"/>
              </a:spcAft>
            </a:pPr>
            <a:endParaRPr lang="en-US" b="1" spc="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60DF-B367-4DC9-B8E2-20FAA32D4C27}"/>
              </a:ext>
            </a:extLst>
          </p:cNvPr>
          <p:cNvSpPr txBox="1"/>
          <p:nvPr/>
        </p:nvSpPr>
        <p:spPr>
          <a:xfrm>
            <a:off x="-1659148" y="1489495"/>
            <a:ext cx="44397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400" dirty="0">
              <a:latin typeface="Constantia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D2050-F5B5-416C-BBC9-CA1F358F475E}"/>
              </a:ext>
            </a:extLst>
          </p:cNvPr>
          <p:cNvSpPr txBox="1"/>
          <p:nvPr/>
        </p:nvSpPr>
        <p:spPr>
          <a:xfrm>
            <a:off x="8031191" y="4399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600" b="1" dirty="0">
              <a:latin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D3519-6C83-4844-9C03-3E09406174D2}"/>
              </a:ext>
            </a:extLst>
          </p:cNvPr>
          <p:cNvSpPr txBox="1"/>
          <p:nvPr/>
        </p:nvSpPr>
        <p:spPr>
          <a:xfrm>
            <a:off x="1848030" y="-121668"/>
            <a:ext cx="27432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5875">
              <a:lnSpc>
                <a:spcPct val="125000"/>
              </a:lnSpc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latin typeface="Gill Sans MT"/>
                <a:ea typeface="+mn-lt"/>
                <a:cs typeface="+mn-lt"/>
              </a:rPr>
              <a:t>Example:</a:t>
            </a:r>
            <a:endParaRPr lang="en-US" sz="3600">
              <a:solidFill>
                <a:schemeClr val="bg1"/>
              </a:solidFill>
              <a:latin typeface="Gill Sans MT"/>
              <a:ea typeface="+mn-lt"/>
              <a:cs typeface="+mn-lt"/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0F629-479F-494D-B0F4-BD04795D1315}"/>
              </a:ext>
            </a:extLst>
          </p:cNvPr>
          <p:cNvSpPr txBox="1"/>
          <p:nvPr/>
        </p:nvSpPr>
        <p:spPr>
          <a:xfrm>
            <a:off x="1976528" y="36299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  <a:latin typeface="Gill Sans MT"/>
              </a:rPr>
              <a:t>Output</a:t>
            </a:r>
          </a:p>
        </p:txBody>
      </p:sp>
      <p:pic>
        <p:nvPicPr>
          <p:cNvPr id="12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D3E306A4-D3EC-4271-91D5-39BFA5B4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4591144"/>
            <a:ext cx="5259237" cy="1514466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A1409B05-AF76-42C4-99F5-5542CB99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3" y="543299"/>
            <a:ext cx="2081842" cy="3025327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DEC3A87B-8742-4EF9-BA89-BEFBDA607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41" y="506668"/>
            <a:ext cx="2642559" cy="31129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91B871-7445-47E6-9479-4BA26D7FFB17}"/>
              </a:ext>
            </a:extLst>
          </p:cNvPr>
          <p:cNvSpPr txBox="1"/>
          <p:nvPr/>
        </p:nvSpPr>
        <p:spPr>
          <a:xfrm>
            <a:off x="6633893" y="2450082"/>
            <a:ext cx="538863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&lt;header&gt; tag in HTML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is used to define the header for a document or a section.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&lt;menu&gt; tag defines a list/menu of commands.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&lt;main&gt; tag specifies the main content of a document.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side menu contains information related to the inmain story. The side menu always appears on the left side of the page.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 </a:t>
            </a:r>
            <a:r>
              <a:rPr lang="en-US" sz="1600" i="1">
                <a:ea typeface="+mn-lt"/>
                <a:cs typeface="+mn-lt"/>
              </a:rPr>
              <a:t>&lt;footer&gt;</a:t>
            </a:r>
            <a:r>
              <a:rPr lang="en-US" sz="1600">
                <a:ea typeface="+mn-lt"/>
                <a:cs typeface="+mn-lt"/>
              </a:rPr>
              <a:t> tag in HTML defines a footer for a document or a section of a web page. Footers usually contain the author of a document, contact information, and important links. A footer at the bottom of a section will include any final information related to the content in that section.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04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60029E3-3BB2-4D6C-90F1-5C32B7A90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5" b="7815"/>
          <a:stretch/>
        </p:blipFill>
        <p:spPr>
          <a:xfrm>
            <a:off x="-688" y="10"/>
            <a:ext cx="12192687" cy="685799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1992E3-AB27-4759-B8B6-610B728A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230038" cy="332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>
                <a:solidFill>
                  <a:srgbClr val="FFFFFF"/>
                </a:solidFill>
              </a:rPr>
              <a:t>Float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0BF2B-5D8C-495F-9D5A-83556FBE1510}"/>
              </a:ext>
            </a:extLst>
          </p:cNvPr>
          <p:cNvSpPr txBox="1"/>
          <p:nvPr/>
        </p:nvSpPr>
        <p:spPr>
          <a:xfrm>
            <a:off x="540588" y="2165230"/>
            <a:ext cx="441097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tantia"/>
                <a:ea typeface="+mn-lt"/>
                <a:cs typeface="+mn-lt"/>
              </a:rPr>
              <a:t>The </a:t>
            </a:r>
            <a:r>
              <a:rPr lang="en-US" sz="2800" dirty="0">
                <a:latin typeface="Constantia"/>
              </a:rPr>
              <a:t>float</a:t>
            </a:r>
            <a:r>
              <a:rPr lang="en-US" sz="2800" dirty="0">
                <a:latin typeface="Constantia"/>
                <a:ea typeface="+mn-lt"/>
                <a:cs typeface="+mn-lt"/>
              </a:rPr>
              <a:t> property specifies whether an element should float to the left, right, or not at all.</a:t>
            </a:r>
            <a:endParaRPr lang="en-US" sz="2800" dirty="0">
              <a:latin typeface="Constant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7A1A2-C96C-4665-9228-467CC09623C8}"/>
              </a:ext>
            </a:extLst>
          </p:cNvPr>
          <p:cNvSpPr txBox="1"/>
          <p:nvPr/>
        </p:nvSpPr>
        <p:spPr>
          <a:xfrm>
            <a:off x="6621313" y="10836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055A0-6B8F-445C-86A0-E2558B794BC4}"/>
              </a:ext>
            </a:extLst>
          </p:cNvPr>
          <p:cNvSpPr txBox="1"/>
          <p:nvPr/>
        </p:nvSpPr>
        <p:spPr>
          <a:xfrm>
            <a:off x="7756225" y="49670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Output</a:t>
            </a:r>
          </a:p>
        </p:txBody>
      </p:sp>
      <p:pic>
        <p:nvPicPr>
          <p:cNvPr id="20" name="Picture 21" descr="Text&#10;&#10;Description automatically generated">
            <a:extLst>
              <a:ext uri="{FF2B5EF4-FFF2-40B4-BE49-F238E27FC236}">
                <a16:creationId xmlns:a16="http://schemas.microsoft.com/office/drawing/2014/main" id="{2EF96331-5E08-4A3F-A8DF-C84A8DDB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5" y="5856955"/>
            <a:ext cx="4727275" cy="578733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5C98AA44-8783-4C22-B75A-4A327D3D1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49" y="735353"/>
            <a:ext cx="3447690" cy="396393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93E9300-0FA9-40B5-9A77-ABC79AC02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69" b="5025"/>
          <a:stretch/>
        </p:blipFill>
        <p:spPr>
          <a:xfrm>
            <a:off x="8836326" y="1088162"/>
            <a:ext cx="3347121" cy="28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FB8D3-1B00-4B04-A3D1-B5892CD22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68" r="-8" b="10511"/>
          <a:stretch/>
        </p:blipFill>
        <p:spPr>
          <a:xfrm>
            <a:off x="-688" y="10"/>
            <a:ext cx="12192687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58234D-977D-4EE2-9FCB-9F8BF13D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528" y="2696602"/>
            <a:ext cx="9953774" cy="2236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37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98E61A-E482-4DCD-B615-A18B8685C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90E8E-BEBA-43A8-9B54-E21A1972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85" y="703277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Bell MT"/>
              </a:rPr>
              <a:t>Border-Style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107881-8D14-4208-BAD7-002A9F79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11" y="1598821"/>
            <a:ext cx="2277940" cy="4056731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297086B-49BF-40DF-8D94-E2F0C6D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88" y="2011178"/>
            <a:ext cx="2637908" cy="2155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1663-BD64-44EF-AF09-8CDEF519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592" y="1911952"/>
            <a:ext cx="5126544" cy="46986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>
              <a:lnSpc>
                <a:spcPct val="115000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p. dotted{</a:t>
            </a:r>
          </a:p>
          <a:p>
            <a:pPr marL="269875" indent="-269875">
              <a:lnSpc>
                <a:spcPct val="114999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border-style: dotted;</a:t>
            </a:r>
          </a:p>
          <a:p>
            <a:pPr marL="269875" indent="-269875">
              <a:lnSpc>
                <a:spcPct val="114999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}</a:t>
            </a:r>
          </a:p>
          <a:p>
            <a:pPr marL="269875" indent="-269875">
              <a:lnSpc>
                <a:spcPct val="114999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The </a:t>
            </a:r>
            <a:r>
              <a:rPr lang="en-US" dirty="0">
                <a:latin typeface="Constantia"/>
              </a:rPr>
              <a:t>border-style</a:t>
            </a:r>
            <a:r>
              <a:rPr lang="en-US" dirty="0">
                <a:latin typeface="Constantia"/>
                <a:ea typeface="+mn-lt"/>
                <a:cs typeface="+mn-lt"/>
              </a:rPr>
              <a:t> property sets the style of an element's four borders. This property can have from one to four values.</a:t>
            </a:r>
            <a:endParaRPr lang="en-US"/>
          </a:p>
          <a:p>
            <a:pPr marL="269875" indent="-269875">
              <a:lnSpc>
                <a:spcPct val="115000"/>
              </a:lnSpc>
            </a:pPr>
            <a:r>
              <a:rPr lang="en-US" b="1" dirty="0">
                <a:latin typeface="Consolas"/>
                <a:ea typeface="+mn-lt"/>
                <a:cs typeface="+mn-lt"/>
              </a:rPr>
              <a:t>border-types:          </a:t>
            </a:r>
            <a:endParaRPr lang="en-US" b="1">
              <a:latin typeface="Avenir Next LT Pro"/>
              <a:ea typeface="+mn-lt"/>
              <a:cs typeface="+mn-lt"/>
            </a:endParaRPr>
          </a:p>
          <a:p>
            <a:pPr marL="269875" indent="-269875">
              <a:lnSpc>
                <a:spcPct val="115000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dotted</a:t>
            </a:r>
          </a:p>
          <a:p>
            <a:pPr marL="269875" indent="-269875">
              <a:lnSpc>
                <a:spcPct val="115000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dash</a:t>
            </a:r>
          </a:p>
          <a:p>
            <a:pPr marL="269875" indent="-269875">
              <a:lnSpc>
                <a:spcPct val="115000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solid</a:t>
            </a:r>
          </a:p>
          <a:p>
            <a:pPr marL="269875" indent="-269875">
              <a:lnSpc>
                <a:spcPct val="115000"/>
              </a:lnSpc>
            </a:pPr>
            <a:r>
              <a:rPr lang="en-US" dirty="0">
                <a:latin typeface="Constantia"/>
                <a:ea typeface="+mn-lt"/>
                <a:cs typeface="+mn-lt"/>
              </a:rPr>
              <a:t>double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latin typeface="Gill Sans MT"/>
                <a:ea typeface="+mn-lt"/>
                <a:cs typeface="+mn-lt"/>
              </a:rPr>
              <a:t>          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BEF5C-7423-476D-929A-D8165D2148D8}"/>
              </a:ext>
            </a:extLst>
          </p:cNvPr>
          <p:cNvSpPr txBox="1"/>
          <p:nvPr/>
        </p:nvSpPr>
        <p:spPr>
          <a:xfrm>
            <a:off x="411192" y="4543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Example:</a:t>
            </a:r>
            <a:endParaRPr lang="en-US" sz="3600" b="1">
              <a:latin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88D32-0DFB-4733-ACB7-3AE891C313F1}"/>
              </a:ext>
            </a:extLst>
          </p:cNvPr>
          <p:cNvSpPr txBox="1"/>
          <p:nvPr/>
        </p:nvSpPr>
        <p:spPr>
          <a:xfrm>
            <a:off x="3415162" y="4678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204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F2E23-4B8D-4616-B533-CD2A9158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8000" b="1" dirty="0"/>
              <a:t>On-click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B724A17-4143-49C1-8C56-9D6282DB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" y="1270368"/>
            <a:ext cx="6215841" cy="2318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D058-F5BF-4EBA-A6CD-AAE1444D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517" y="2903989"/>
            <a:ext cx="5227185" cy="3189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tantia"/>
                <a:ea typeface="+mn-lt"/>
                <a:cs typeface="+mn-lt"/>
              </a:rPr>
              <a:t>The onclick</a:t>
            </a:r>
            <a:r>
              <a:rPr lang="en-US" sz="2400" b="1">
                <a:latin typeface="Constantia"/>
                <a:ea typeface="+mn-lt"/>
                <a:cs typeface="+mn-lt"/>
              </a:rPr>
              <a:t> attribute</a:t>
            </a:r>
            <a:r>
              <a:rPr lang="en-US" sz="2400">
                <a:latin typeface="Constantia"/>
                <a:ea typeface="+mn-lt"/>
                <a:cs typeface="+mn-lt"/>
              </a:rPr>
              <a:t> is an event attribute that is supported by all browsers. It appears when the user clicks on a button element.</a:t>
            </a:r>
            <a:endParaRPr lang="en-US" sz="2400">
              <a:latin typeface="Constantia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C70B2-D396-4F04-8018-4F012950034B}"/>
              </a:ext>
            </a:extLst>
          </p:cNvPr>
          <p:cNvSpPr txBox="1"/>
          <p:nvPr/>
        </p:nvSpPr>
        <p:spPr>
          <a:xfrm>
            <a:off x="1676400" y="281796"/>
            <a:ext cx="274320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sz="3600" b="1" dirty="0">
                <a:solidFill>
                  <a:schemeClr val="bg1"/>
                </a:solidFill>
                <a:latin typeface="Gill Sans MT"/>
              </a:rPr>
              <a:t>Example:</a:t>
            </a:r>
            <a:endParaRPr lang="en-US" sz="3600" dirty="0">
              <a:solidFill>
                <a:schemeClr val="bg1"/>
              </a:solidFill>
              <a:latin typeface="Gill Sans MT"/>
              <a:ea typeface="+mn-lt"/>
              <a:cs typeface="+mn-lt"/>
            </a:endParaRPr>
          </a:p>
          <a:p>
            <a:r>
              <a:rPr lang="en-US" dirty="0"/>
              <a:t> 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5842F-2848-4898-88D8-6D1C27FECA29}"/>
              </a:ext>
            </a:extLst>
          </p:cNvPr>
          <p:cNvSpPr txBox="1"/>
          <p:nvPr/>
        </p:nvSpPr>
        <p:spPr>
          <a:xfrm>
            <a:off x="1675501" y="37314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ill Sans MT"/>
              </a:rPr>
              <a:t>Output</a:t>
            </a:r>
          </a:p>
        </p:txBody>
      </p:sp>
      <p:pic>
        <p:nvPicPr>
          <p:cNvPr id="32" name="Picture 33" descr="Text, letter&#10;&#10;Description automatically generated">
            <a:extLst>
              <a:ext uri="{FF2B5EF4-FFF2-40B4-BE49-F238E27FC236}">
                <a16:creationId xmlns:a16="http://schemas.microsoft.com/office/drawing/2014/main" id="{78C5F4B6-5715-4287-A610-2D86951F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4591409"/>
            <a:ext cx="2743200" cy="1643332"/>
          </a:xfrm>
          <a:prstGeom prst="rect">
            <a:avLst/>
          </a:prstGeom>
        </p:spPr>
      </p:pic>
      <p:pic>
        <p:nvPicPr>
          <p:cNvPr id="34" name="Picture 35" descr="Text&#10;&#10;Description automatically generated">
            <a:extLst>
              <a:ext uri="{FF2B5EF4-FFF2-40B4-BE49-F238E27FC236}">
                <a16:creationId xmlns:a16="http://schemas.microsoft.com/office/drawing/2014/main" id="{A193214A-29D4-432C-B108-CE5733818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645" y="4503797"/>
            <a:ext cx="2466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Pastel pink monochrome minimal table and office items">
            <a:extLst>
              <a:ext uri="{FF2B5EF4-FFF2-40B4-BE49-F238E27FC236}">
                <a16:creationId xmlns:a16="http://schemas.microsoft.com/office/drawing/2014/main" id="{20215872-B422-4972-88D1-BE574771A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" r="1" b="1"/>
          <a:stretch/>
        </p:blipFill>
        <p:spPr>
          <a:xfrm>
            <a:off x="-688" y="10"/>
            <a:ext cx="12192687" cy="685799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AB52A0-75BA-4B8C-85AF-9265B818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35" y="539999"/>
            <a:ext cx="9019245" cy="1416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</a:rPr>
              <a:t>Mouse-cursor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7EA1-1C43-4571-862E-0FAAAEF41522}"/>
              </a:ext>
            </a:extLst>
          </p:cNvPr>
          <p:cNvSpPr txBox="1"/>
          <p:nvPr/>
        </p:nvSpPr>
        <p:spPr>
          <a:xfrm>
            <a:off x="368060" y="2208362"/>
            <a:ext cx="1106769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tantia"/>
                <a:ea typeface="+mn-lt"/>
                <a:cs typeface="+mn-lt"/>
              </a:rPr>
              <a:t>The cursor property sets or returns the type of cursor to display for the mouse pointer.</a:t>
            </a:r>
            <a:endParaRPr lang="en-US" sz="2400">
              <a:latin typeface="Constantia"/>
            </a:endParaRPr>
          </a:p>
          <a:p>
            <a:endParaRPr lang="en-US" sz="2000" dirty="0">
              <a:latin typeface="Constantia"/>
            </a:endParaRPr>
          </a:p>
          <a:p>
            <a:r>
              <a:rPr lang="en-US" sz="3600" b="1">
                <a:latin typeface="Gill Sans MT"/>
              </a:rPr>
              <a:t>Example:                                                Output</a:t>
            </a:r>
          </a:p>
          <a:p>
            <a:br>
              <a:rPr lang="en-US" dirty="0"/>
            </a:br>
            <a:endParaRPr lang="en-US">
              <a:latin typeface="Constantia"/>
            </a:endParaRP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31B581-869E-4E59-A854-D5094429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0" y="3967802"/>
            <a:ext cx="7415841" cy="182662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F6BA5AC-31B9-46D7-82E1-E92F7EC8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07" y="4234002"/>
            <a:ext cx="2743200" cy="37407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C97F043-B1E8-48B8-8FE6-9938930CF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608" y="5254839"/>
            <a:ext cx="2743200" cy="5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849" y="1445775"/>
            <a:ext cx="5032523" cy="3972266"/>
          </a:xfrm>
        </p:spPr>
        <p:txBody>
          <a:bodyPr>
            <a:normAutofit fontScale="90000"/>
          </a:bodyPr>
          <a:lstStyle/>
          <a:p>
            <a:r>
              <a:rPr lang="en-US" sz="8000" b="1">
                <a:ea typeface="+mj-lt"/>
                <a:cs typeface="+mj-lt"/>
              </a:rPr>
              <a:t>Table-color</a:t>
            </a:r>
            <a:br>
              <a:rPr lang="en-US" sz="8000" b="1" dirty="0">
                <a:ea typeface="+mj-lt"/>
                <a:cs typeface="+mj-lt"/>
              </a:rPr>
            </a:br>
            <a:r>
              <a:rPr lang="en-US" sz="8000" b="1">
                <a:ea typeface="+mj-lt"/>
                <a:cs typeface="+mj-lt"/>
              </a:rPr>
              <a:t>On-click</a:t>
            </a:r>
            <a:br>
              <a:rPr lang="en-US" sz="8000" b="1" dirty="0">
                <a:ea typeface="+mj-lt"/>
                <a:cs typeface="+mj-lt"/>
              </a:rPr>
            </a:br>
            <a:endParaRPr lang="en-US" sz="3500" b="1">
              <a:ea typeface="+mj-lt"/>
              <a:cs typeface="+mj-lt"/>
            </a:endParaRPr>
          </a:p>
          <a:p>
            <a:r>
              <a:rPr lang="en-US" sz="2700">
                <a:latin typeface="Constantia"/>
                <a:ea typeface="+mj-lt"/>
                <a:cs typeface="+mj-lt"/>
              </a:rPr>
              <a:t>The tablecolor onclick event occurs </a:t>
            </a:r>
            <a:r>
              <a:rPr lang="en-US" sz="2700" dirty="0">
                <a:latin typeface="Constantia"/>
                <a:ea typeface="+mj-lt"/>
                <a:cs typeface="+mj-lt"/>
              </a:rPr>
              <a:t>when the user clicks on an element.</a:t>
            </a:r>
          </a:p>
          <a:p>
            <a:br>
              <a:rPr lang="en-US" sz="3500" dirty="0"/>
            </a:br>
            <a:endParaRPr lang="en-US" sz="3500">
              <a:latin typeface="Bel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2F97E-2CC7-40B8-A7C2-13387568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8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BDE48-13BF-4768-8EF9-14CD4F1A8579}"/>
              </a:ext>
            </a:extLst>
          </p:cNvPr>
          <p:cNvSpPr txBox="1"/>
          <p:nvPr/>
        </p:nvSpPr>
        <p:spPr>
          <a:xfrm>
            <a:off x="6090249" y="805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latin typeface="Gill Sans MT"/>
              </a:rPr>
              <a:t>Example:</a:t>
            </a:r>
          </a:p>
        </p:txBody>
      </p:sp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76913E1-F5DD-463E-8A77-0F9005D7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8" y="725010"/>
            <a:ext cx="2743200" cy="299258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612E064-1998-4E31-81C1-2CAD0A5A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98" y="3686894"/>
            <a:ext cx="2743200" cy="2992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D199F3-0CED-430B-AEFE-28754FAB16AA}"/>
              </a:ext>
            </a:extLst>
          </p:cNvPr>
          <p:cNvSpPr txBox="1"/>
          <p:nvPr/>
        </p:nvSpPr>
        <p:spPr>
          <a:xfrm>
            <a:off x="6089351" y="373146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000" b="1" dirty="0">
              <a:latin typeface="Gill Sans MT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AEDC099-3A1D-42EE-9FF8-05211DDBFD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963" t="-678" r="20000" b="3817"/>
          <a:stretch/>
        </p:blipFill>
        <p:spPr>
          <a:xfrm>
            <a:off x="8876941" y="870542"/>
            <a:ext cx="1612054" cy="3653501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C507F4DD-BC92-4411-9C56-ACD3DA78BE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696" b="1953"/>
          <a:stretch/>
        </p:blipFill>
        <p:spPr>
          <a:xfrm>
            <a:off x="10620465" y="895799"/>
            <a:ext cx="1504537" cy="36141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98EBB5-DB38-48FC-B9F7-D49BD7D0B54F}"/>
              </a:ext>
            </a:extLst>
          </p:cNvPr>
          <p:cNvSpPr txBox="1"/>
          <p:nvPr/>
        </p:nvSpPr>
        <p:spPr>
          <a:xfrm>
            <a:off x="8963923" y="787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latin typeface="Gill Sans MT"/>
                <a:ea typeface="+mn-lt"/>
                <a:cs typeface="+mn-lt"/>
              </a:rPr>
              <a:t>Output</a:t>
            </a:r>
            <a:endParaRPr lang="en-US" sz="36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928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39999"/>
            <a:ext cx="6373812" cy="378911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On-click-table-dash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E83EE-1977-4CF4-B54C-CE661A31E73D}"/>
              </a:ext>
            </a:extLst>
          </p:cNvPr>
          <p:cNvSpPr txBox="1"/>
          <p:nvPr/>
        </p:nvSpPr>
        <p:spPr>
          <a:xfrm>
            <a:off x="5932098" y="5837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latin typeface="Gill Sans MT"/>
              </a:rPr>
              <a:t>Example: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1D65667-1EE1-4794-8962-B1C3C60B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6" y="1169945"/>
            <a:ext cx="2743200" cy="3770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052D-D461-4FFD-97B3-4C6CD1E0A153}"/>
              </a:ext>
            </a:extLst>
          </p:cNvPr>
          <p:cNvSpPr txBox="1"/>
          <p:nvPr/>
        </p:nvSpPr>
        <p:spPr>
          <a:xfrm>
            <a:off x="9036709" y="72659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Gill Sans MT"/>
              </a:rPr>
              <a:t>   Output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CE9FE7C-D89B-407C-86DF-1BC28B30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10" y="1714051"/>
            <a:ext cx="1119637" cy="1905898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4B87581-3413-40DA-8F9A-19C8E459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495" b="7792"/>
          <a:stretch/>
        </p:blipFill>
        <p:spPr>
          <a:xfrm>
            <a:off x="10447578" y="1653127"/>
            <a:ext cx="1203889" cy="2028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340E0E-D312-494A-BC8A-320A0CB4EA4B}"/>
              </a:ext>
            </a:extLst>
          </p:cNvPr>
          <p:cNvSpPr txBox="1"/>
          <p:nvPr/>
        </p:nvSpPr>
        <p:spPr>
          <a:xfrm>
            <a:off x="540589" y="3344174"/>
            <a:ext cx="3994028" cy="1687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latin typeface="Constantia"/>
              </a:rPr>
              <a:t>The onclick tabledash event occurs when </a:t>
            </a:r>
            <a:r>
              <a:rPr lang="en-US" sz="2400" dirty="0">
                <a:latin typeface="Constantia"/>
              </a:rPr>
              <a:t>the user clicks on an element.</a:t>
            </a:r>
            <a:endParaRPr lang="en-US" sz="2400" dirty="0">
              <a:latin typeface="Constanti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br>
              <a:rPr lang="en-US" dirty="0">
                <a:ea typeface="+mn-lt"/>
                <a:cs typeface="+mn-lt"/>
              </a:rPr>
            </a:br>
            <a:endParaRPr lang="en-US" sz="2400">
              <a:latin typeface="Constant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8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2F97E-2CC7-40B8-A7C2-13387568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546" r="1" b="14208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E642071-83B3-445B-9D86-F7B94FC4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736" y="309962"/>
            <a:ext cx="4289782" cy="1627020"/>
          </a:xfrm>
        </p:spPr>
        <p:txBody>
          <a:bodyPr>
            <a:noAutofit/>
          </a:bodyPr>
          <a:lstStyle/>
          <a:p>
            <a:r>
              <a:rPr lang="en-US" sz="8900" b="1" dirty="0"/>
              <a:t>Margin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2384E-D367-446B-9E68-EE19890D3F98}"/>
              </a:ext>
            </a:extLst>
          </p:cNvPr>
          <p:cNvSpPr txBox="1"/>
          <p:nvPr/>
        </p:nvSpPr>
        <p:spPr>
          <a:xfrm>
            <a:off x="539691" y="1977427"/>
            <a:ext cx="2829465" cy="5350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&lt;margin&gt;----&lt;/margin&gt;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Why we use margin tag in html?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HTML </a:t>
            </a:r>
            <a:r>
              <a:rPr lang="en-US" b="1" dirty="0">
                <a:latin typeface="Constantia"/>
              </a:rPr>
              <a:t>margin</a:t>
            </a:r>
            <a:r>
              <a:rPr lang="en-US" dirty="0">
                <a:latin typeface="Constantia"/>
              </a:rPr>
              <a:t>-left sets the </a:t>
            </a:r>
            <a:r>
              <a:rPr lang="en-US" b="1" dirty="0">
                <a:latin typeface="Constantia"/>
              </a:rPr>
              <a:t>margin</a:t>
            </a:r>
            <a:r>
              <a:rPr lang="en-US" dirty="0">
                <a:latin typeface="Constantia"/>
              </a:rPr>
              <a:t> area on the left side of an element.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CSS has properties for specifying the margin for each side of an element: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 margin-top: 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  margin-bottom: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  margin-right:</a:t>
            </a:r>
            <a:endParaRPr lang="en-US">
              <a:latin typeface="Constantia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,Sans-Serif"/>
              <a:buChar char="•"/>
            </a:pPr>
            <a:r>
              <a:rPr lang="en-US" dirty="0">
                <a:latin typeface="Constantia"/>
              </a:rPr>
              <a:t>  margin-left: </a:t>
            </a:r>
            <a:endParaRPr lang="en-US">
              <a:latin typeface="Constantia"/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algn="l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D0CFD-761D-4698-849A-2FCCFA18980F}"/>
              </a:ext>
            </a:extLst>
          </p:cNvPr>
          <p:cNvSpPr txBox="1"/>
          <p:nvPr/>
        </p:nvSpPr>
        <p:spPr>
          <a:xfrm>
            <a:off x="8074324" y="54058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</a:rPr>
              <a:t>Example:   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1BF513C-CE58-462C-996B-FEE04FE4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76" y="1081897"/>
            <a:ext cx="2610748" cy="3630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A7BBB6-70C9-40A4-8A9E-7EDA5EEF0AC1}"/>
              </a:ext>
            </a:extLst>
          </p:cNvPr>
          <p:cNvSpPr txBox="1"/>
          <p:nvPr/>
        </p:nvSpPr>
        <p:spPr>
          <a:xfrm>
            <a:off x="8361872" y="45231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Output</a:t>
            </a:r>
          </a:p>
        </p:txBody>
      </p:sp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A1D35-8CFD-4606-A534-65CC0E763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20" y="5073175"/>
            <a:ext cx="4813539" cy="9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2F97E-2CC7-40B8-A7C2-13387568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546" r="1" b="14208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39999"/>
            <a:ext cx="3987168" cy="245201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2C02F-63C1-46AE-A01A-4CB619487A64}"/>
              </a:ext>
            </a:extLst>
          </p:cNvPr>
          <p:cNvSpPr txBox="1"/>
          <p:nvPr/>
        </p:nvSpPr>
        <p:spPr>
          <a:xfrm>
            <a:off x="540589" y="2165231"/>
            <a:ext cx="387901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&lt;div&gt;------&lt;/div&gt;​</a:t>
            </a:r>
          </a:p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Why we use div tag in html?​</a:t>
            </a:r>
          </a:p>
          <a:p>
            <a:pPr>
              <a:buChar char="•"/>
            </a:pPr>
            <a:r>
              <a:rPr lang="en-US" sz="2400" dirty="0">
                <a:latin typeface="Constantia"/>
                <a:cs typeface="Arial"/>
              </a:rPr>
              <a:t>The </a:t>
            </a:r>
            <a:r>
              <a:rPr lang="en-US" sz="2400" b="1" dirty="0">
                <a:latin typeface="Constantia"/>
                <a:cs typeface="Arial"/>
              </a:rPr>
              <a:t>div</a:t>
            </a:r>
            <a:r>
              <a:rPr lang="en-US" sz="2400" dirty="0">
                <a:latin typeface="Constantia"/>
                <a:cs typeface="Arial"/>
              </a:rPr>
              <a:t> </a:t>
            </a:r>
            <a:r>
              <a:rPr lang="en-US" sz="2400" b="1" dirty="0">
                <a:latin typeface="Constantia"/>
                <a:cs typeface="Arial"/>
              </a:rPr>
              <a:t>tag</a:t>
            </a:r>
            <a:r>
              <a:rPr lang="en-US" sz="2400" dirty="0">
                <a:latin typeface="Constantia"/>
                <a:cs typeface="Arial"/>
              </a:rPr>
              <a:t> is used in </a:t>
            </a:r>
            <a:r>
              <a:rPr lang="en-US" sz="2400" b="1" dirty="0">
                <a:latin typeface="Constantia"/>
                <a:cs typeface="Arial"/>
              </a:rPr>
              <a:t>HTML</a:t>
            </a:r>
            <a:r>
              <a:rPr lang="en-US" sz="2400" dirty="0">
                <a:latin typeface="Constantia"/>
                <a:cs typeface="Arial"/>
              </a:rPr>
              <a:t> to make divisions of content in the web page like (text, images, header, footer, navigation bar, </a:t>
            </a:r>
            <a:r>
              <a:rPr lang="en-US" sz="2400" err="1">
                <a:latin typeface="Constantia"/>
                <a:cs typeface="Arial"/>
              </a:rPr>
              <a:t>etc</a:t>
            </a:r>
            <a:r>
              <a:rPr lang="en-US" sz="2400" dirty="0">
                <a:latin typeface="Constantia"/>
                <a:cs typeface="Arial"/>
              </a:rPr>
              <a:t>).</a:t>
            </a:r>
            <a:r>
              <a:rPr lang="en-US" sz="2400" b="1" dirty="0">
                <a:latin typeface="Constantia"/>
                <a:cs typeface="Arial"/>
              </a:rPr>
              <a:t>   </a:t>
            </a:r>
            <a:r>
              <a:rPr lang="en-US" sz="2400" dirty="0">
                <a:latin typeface="Constantia"/>
                <a:cs typeface="Arial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22FF3-99B2-408F-8642-435A53BE9DA5}"/>
              </a:ext>
            </a:extLst>
          </p:cNvPr>
          <p:cNvSpPr txBox="1"/>
          <p:nvPr/>
        </p:nvSpPr>
        <p:spPr>
          <a:xfrm>
            <a:off x="7010400" y="540589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ill Sans MT"/>
              </a:rPr>
              <a:t>Example:  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4DF3227-2FEA-4C19-BDFC-B5B1B9A9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79" y="1148947"/>
            <a:ext cx="6481312" cy="3179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A9DA8-920D-481D-A962-057E7651C7F2}"/>
              </a:ext>
            </a:extLst>
          </p:cNvPr>
          <p:cNvSpPr txBox="1"/>
          <p:nvPr/>
        </p:nvSpPr>
        <p:spPr>
          <a:xfrm>
            <a:off x="7341079" y="420681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ill Sans MT"/>
              </a:rPr>
              <a:t>Output​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11B5F03-6434-4F01-846D-24F8D4A72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891" y="5163425"/>
            <a:ext cx="5532407" cy="8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5107" y="66939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cap="all" dirty="0"/>
              <a:t>LINK</a:t>
            </a:r>
            <a:endParaRPr lang="en-US" sz="8000"/>
          </a:p>
          <a:p>
            <a:endParaRPr lang="en-US" sz="60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62F97E-2CC7-40B8-A7C2-13387568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8EB4C-EB71-4CFF-AD0C-6BB4DFC1A25C}"/>
              </a:ext>
            </a:extLst>
          </p:cNvPr>
          <p:cNvSpPr txBox="1"/>
          <p:nvPr/>
        </p:nvSpPr>
        <p:spPr>
          <a:xfrm>
            <a:off x="7032176" y="1940706"/>
            <a:ext cx="4493941" cy="4022962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69875" defTabSz="9144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spc="50" dirty="0">
                <a:latin typeface="Constantia"/>
              </a:rPr>
              <a:t>&lt;link&gt;-----&lt;/link&gt;</a:t>
            </a:r>
          </a:p>
          <a:p>
            <a:pPr marL="285750" indent="-269875" defTabSz="9144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spc="50" dirty="0">
                <a:latin typeface="Constantia"/>
              </a:rPr>
              <a:t>Why we use link tag in html?</a:t>
            </a:r>
          </a:p>
          <a:p>
            <a:pPr marL="285750" indent="-269875" defTabSz="9144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spc="50" dirty="0">
                <a:latin typeface="Constantia"/>
              </a:rPr>
              <a:t>The &lt;link&gt; tag defines a link between a document and an external resource.</a:t>
            </a:r>
          </a:p>
          <a:p>
            <a:pPr marL="285750" indent="-269875" defTabSz="9144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spc="50" dirty="0">
                <a:latin typeface="Constantia"/>
              </a:rPr>
              <a:t>The &lt;link&gt; tag is used to link to external style sheets.</a:t>
            </a:r>
          </a:p>
          <a:p>
            <a:pPr indent="-269875" defTabSz="9144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pc="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D91E1-5724-4716-9AD3-3BD69C1CBED4}"/>
              </a:ext>
            </a:extLst>
          </p:cNvPr>
          <p:cNvSpPr txBox="1"/>
          <p:nvPr/>
        </p:nvSpPr>
        <p:spPr>
          <a:xfrm>
            <a:off x="900023" y="64123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  <a:cs typeface="Arial"/>
              </a:rPr>
              <a:t>Example:                        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E705FD9-FF7F-4004-9225-E5FADFF1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1483902"/>
            <a:ext cx="4454105" cy="1862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27DFD-F398-4FBF-AE5D-F647BD903027}"/>
              </a:ext>
            </a:extLst>
          </p:cNvPr>
          <p:cNvSpPr txBox="1"/>
          <p:nvPr/>
        </p:nvSpPr>
        <p:spPr>
          <a:xfrm>
            <a:off x="1201947" y="36748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</a:rPr>
              <a:t> Output</a:t>
            </a:r>
            <a:r>
              <a:rPr lang="en-US" sz="3600" dirty="0">
                <a:latin typeface="Gill Sans MT"/>
              </a:rPr>
              <a:t>​</a:t>
            </a:r>
            <a:endParaRPr lang="en-US" sz="3600"/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9E36A7C-6BA7-4526-B92D-3673EEE0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72" y="4648355"/>
            <a:ext cx="4080294" cy="7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GlowVTI</vt:lpstr>
      <vt:lpstr>Urba Ali Awan</vt:lpstr>
      <vt:lpstr>Border-Style</vt:lpstr>
      <vt:lpstr>On-click</vt:lpstr>
      <vt:lpstr>Mouse-cursor</vt:lpstr>
      <vt:lpstr>Table-color On-click  The tablecolor onclick event occurs when the user clicks on an element.  </vt:lpstr>
      <vt:lpstr>On-click-table-dash </vt:lpstr>
      <vt:lpstr>Margin</vt:lpstr>
      <vt:lpstr>Div</vt:lpstr>
      <vt:lpstr>LINK </vt:lpstr>
      <vt:lpstr>Table</vt:lpstr>
      <vt:lpstr>PowerPoint Presentation</vt:lpstr>
      <vt:lpstr>Float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1242</cp:revision>
  <dcterms:created xsi:type="dcterms:W3CDTF">2021-06-25T15:25:47Z</dcterms:created>
  <dcterms:modified xsi:type="dcterms:W3CDTF">2021-06-26T17:36:05Z</dcterms:modified>
</cp:coreProperties>
</file>