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4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0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7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2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0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1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89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1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0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00A-87EE-4BEE-ABBE-028BF2133FA7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965129-1100-445A-88B3-66BB0C6FBE3A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360832-8046-4F11-A2FA-ADB094BA4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Online bolt honlapjának készítése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1F4DEE-8435-498D-8C52-8C23174CA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Készítette: Ur Bálint 9.D</a:t>
            </a:r>
          </a:p>
        </p:txBody>
      </p:sp>
    </p:spTree>
    <p:extLst>
      <p:ext uri="{BB962C8B-B14F-4D97-AF65-F5344CB8AC3E}">
        <p14:creationId xmlns:p14="http://schemas.microsoft.com/office/powerpoint/2010/main" val="249964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4171F-C291-47CB-A049-A744ECE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Gyerek cipők oldala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631AEF3-F66C-4A9B-B2F3-D2105AF07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981" y="2016125"/>
            <a:ext cx="423836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4089DE-FE52-47B3-B9A3-37FEF7B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Kiegészítők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0316CB6-37D8-469E-8F5F-12E5CE893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239" y="2016125"/>
            <a:ext cx="485784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E2E6C-F985-4C5D-8188-C634FF3F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Sport cipők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BA01DF5-1C05-43F8-9663-CDFF4973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514" y="2016125"/>
            <a:ext cx="422529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269B6-6A3F-4AA6-A8C2-A330FA6C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Akciós termékek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C706065-3E92-4F42-9D60-47AB9BED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670" y="2016125"/>
            <a:ext cx="502298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5036F-EDAC-424C-93A9-D6BAA6F2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Fizetési módok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7F59789-9BD3-440D-8A70-B3D80205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966" y="2016125"/>
            <a:ext cx="400439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86F73B-8DC0-49ED-A45B-8E4DF0D2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Szállítási módok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2770CF5-E174-4627-9101-0B3E73AC1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817" y="2016125"/>
            <a:ext cx="457869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781C6-9FAE-4ABB-8429-10A6005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téma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8D8B-7F89-4C1E-94E0-F827FD59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képzelt cipőbolt honlapja lett a projekt tárgya</a:t>
            </a:r>
          </a:p>
        </p:txBody>
      </p:sp>
    </p:spTree>
    <p:extLst>
      <p:ext uri="{BB962C8B-B14F-4D97-AF65-F5344CB8AC3E}">
        <p14:creationId xmlns:p14="http://schemas.microsoft.com/office/powerpoint/2010/main" val="248878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EDBDDE-100F-41CB-ADB4-FDD623A6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támogató eszköz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E756EF-B5B8-4C50-BCDF-EBFF585E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projekt által előállított dokumentumok és forrás állományok GITHUB-ban vannak tárolva, s GITHUB KANBAN vannak a részfeladatok definiálva, s az állapotukkal nyilvántartva.</a:t>
            </a:r>
          </a:p>
        </p:txBody>
      </p:sp>
    </p:spTree>
    <p:extLst>
      <p:ext uri="{BB962C8B-B14F-4D97-AF65-F5344CB8AC3E}">
        <p14:creationId xmlns:p14="http://schemas.microsoft.com/office/powerpoint/2010/main" val="313158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A7424-F714-4030-A455-DA5ECB13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tervezés lépései, a formai kinézet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BCBB71-7A9A-4FD8-9C33-AC295479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honlap általános kinézetének tervezése</a:t>
            </a:r>
          </a:p>
          <a:p>
            <a:r>
              <a:rPr lang="hu-HU" dirty="0"/>
              <a:t>Menü</a:t>
            </a:r>
          </a:p>
          <a:p>
            <a:r>
              <a:rPr lang="hu-HU" dirty="0"/>
              <a:t>Fejléc</a:t>
            </a:r>
          </a:p>
          <a:p>
            <a:r>
              <a:rPr lang="hu-HU" dirty="0"/>
              <a:t>Tartalom</a:t>
            </a:r>
          </a:p>
          <a:p>
            <a:r>
              <a:rPr lang="hu-HU" dirty="0"/>
              <a:t>Lábléc</a:t>
            </a:r>
          </a:p>
          <a:p>
            <a:r>
              <a:rPr lang="hu-HU" dirty="0"/>
              <a:t>A Lapok közötti kapcsolatok tervezése (minden lapról minden lap elérhető)</a:t>
            </a:r>
          </a:p>
          <a:p>
            <a:r>
              <a:rPr lang="hu-HU" dirty="0"/>
              <a:t>A honlapok CSS stílusának meghatározása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464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0FD6E-1830-4A78-AFCC-E1B459FD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honlap teszt tartalommal való feltöltése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8EF250-556F-4F37-8958-D79E31BD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honlap működésének tesztelése példa adatok hozzáadásával történt meg.</a:t>
            </a:r>
          </a:p>
        </p:txBody>
      </p:sp>
    </p:spTree>
    <p:extLst>
      <p:ext uri="{BB962C8B-B14F-4D97-AF65-F5344CB8AC3E}">
        <p14:creationId xmlns:p14="http://schemas.microsoft.com/office/powerpoint/2010/main" val="145793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208AE7-1BCE-4BD8-8EA6-298FB10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oldalak ismertetése, képekkel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CC6E92-9853-4070-A785-19E10011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Bemutatkozás lapja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0C485D3-6B69-48E6-B5AF-69E82F83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27" y="2015732"/>
            <a:ext cx="48196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9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ABF962-BC41-4535-A374-E2A16F6A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Újdonságok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1111BC7-8695-465A-BB0A-F26BC853C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918" y="2016125"/>
            <a:ext cx="47864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7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796CF0-8DC5-4A5D-BA1D-E9CE0E12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Női cipők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87C810C-7BAD-4282-AB73-8DD6943E0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443" y="2016125"/>
            <a:ext cx="425743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919C22-C5A8-4F1F-978F-D2193853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Férfi cipők oldala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6CF8D2F-BDE8-4C7D-9F20-8A4A01C0D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22" y="2016125"/>
            <a:ext cx="429648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r"/>
      </p:transition>
    </mc:Choice>
    <mc:Fallback>
      <p:transition spd="slow">
        <p:push dir="r"/>
      </p:transition>
    </mc:Fallback>
  </mc:AlternateContent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</TotalTime>
  <Words>133</Words>
  <Application>Microsoft Office PowerPoint</Application>
  <PresentationFormat>Szélesvásznú</PresentationFormat>
  <Paragraphs>28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Galéria</vt:lpstr>
      <vt:lpstr>Online bolt honlapjának készítése</vt:lpstr>
      <vt:lpstr>A téma kiválasztása</vt:lpstr>
      <vt:lpstr>A projekt támogató eszköz</vt:lpstr>
      <vt:lpstr>A tervezés lépései, a formai kinézet meghatározása</vt:lpstr>
      <vt:lpstr>A honlap teszt tartalommal való feltöltése</vt:lpstr>
      <vt:lpstr>Az oldalak ismertetése, képekkel</vt:lpstr>
      <vt:lpstr>Újdonságok oldala</vt:lpstr>
      <vt:lpstr>Női cipők oldala</vt:lpstr>
      <vt:lpstr>Férfi cipők oldala</vt:lpstr>
      <vt:lpstr>Gyerek cipők oldala</vt:lpstr>
      <vt:lpstr>Kiegészítők oldala</vt:lpstr>
      <vt:lpstr>Sport cipők oldala</vt:lpstr>
      <vt:lpstr>Akciós termékek oldala</vt:lpstr>
      <vt:lpstr>Fizetési módok oldala</vt:lpstr>
      <vt:lpstr>Szállítási módok oldala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bolt honlapjának készítése</dc:title>
  <dc:creator>Qaph Sez</dc:creator>
  <cp:lastModifiedBy>Qaph Sez</cp:lastModifiedBy>
  <cp:revision>12</cp:revision>
  <dcterms:created xsi:type="dcterms:W3CDTF">2021-05-31T21:28:00Z</dcterms:created>
  <dcterms:modified xsi:type="dcterms:W3CDTF">2021-05-31T22:25:59Z</dcterms:modified>
</cp:coreProperties>
</file>