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4"/>
  </p:sldMasterIdLst>
  <p:notesMasterIdLst>
    <p:notesMasterId r:id="rId20"/>
  </p:notesMasterIdLst>
  <p:handoutMasterIdLst>
    <p:handoutMasterId r:id="rId21"/>
  </p:handoutMasterIdLst>
  <p:sldIdLst>
    <p:sldId id="268" r:id="rId5"/>
    <p:sldId id="269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80" r:id="rId15"/>
    <p:sldId id="279" r:id="rId16"/>
    <p:sldId id="281" r:id="rId17"/>
    <p:sldId id="282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C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chle, Christopher Van" userId="f61c8c4e-3590-4b49-a0cf-b999bba4917f" providerId="ADAL" clId="{C6288C6F-169F-4C37-A4BD-E5AD2DA3660F}"/>
    <pc:docChg chg="undo redo custSel addSld delSld modSld">
      <pc:chgData name="Raichle, Christopher Van" userId="f61c8c4e-3590-4b49-a0cf-b999bba4917f" providerId="ADAL" clId="{C6288C6F-169F-4C37-A4BD-E5AD2DA3660F}" dt="2023-02-22T19:29:19.150" v="240" actId="47"/>
      <pc:docMkLst>
        <pc:docMk/>
      </pc:docMkLst>
      <pc:sldChg chg="del">
        <pc:chgData name="Raichle, Christopher Van" userId="f61c8c4e-3590-4b49-a0cf-b999bba4917f" providerId="ADAL" clId="{C6288C6F-169F-4C37-A4BD-E5AD2DA3660F}" dt="2023-02-22T18:47:41.967" v="0" actId="47"/>
        <pc:sldMkLst>
          <pc:docMk/>
          <pc:sldMk cId="1105775483" sldId="258"/>
        </pc:sldMkLst>
      </pc:sldChg>
      <pc:sldChg chg="addSp delSp modSp mod">
        <pc:chgData name="Raichle, Christopher Van" userId="f61c8c4e-3590-4b49-a0cf-b999bba4917f" providerId="ADAL" clId="{C6288C6F-169F-4C37-A4BD-E5AD2DA3660F}" dt="2023-02-22T19:28:56.983" v="231" actId="478"/>
        <pc:sldMkLst>
          <pc:docMk/>
          <pc:sldMk cId="2153465309" sldId="259"/>
        </pc:sldMkLst>
        <pc:spChg chg="del mod">
          <ac:chgData name="Raichle, Christopher Van" userId="f61c8c4e-3590-4b49-a0cf-b999bba4917f" providerId="ADAL" clId="{C6288C6F-169F-4C37-A4BD-E5AD2DA3660F}" dt="2023-02-22T18:55:23.224" v="9" actId="478"/>
          <ac:spMkLst>
            <pc:docMk/>
            <pc:sldMk cId="2153465309" sldId="259"/>
            <ac:spMk id="5" creationId="{00000000-0000-0000-0000-000000000000}"/>
          </ac:spMkLst>
        </pc:spChg>
        <pc:spChg chg="add del mod">
          <ac:chgData name="Raichle, Christopher Van" userId="f61c8c4e-3590-4b49-a0cf-b999bba4917f" providerId="ADAL" clId="{C6288C6F-169F-4C37-A4BD-E5AD2DA3660F}" dt="2023-02-22T19:28:56.983" v="231" actId="478"/>
          <ac:spMkLst>
            <pc:docMk/>
            <pc:sldMk cId="2153465309" sldId="259"/>
            <ac:spMk id="6" creationId="{136F1E44-4BEE-4DEE-1573-0227A03936A9}"/>
          </ac:spMkLst>
        </pc:spChg>
        <pc:picChg chg="add del mod">
          <ac:chgData name="Raichle, Christopher Van" userId="f61c8c4e-3590-4b49-a0cf-b999bba4917f" providerId="ADAL" clId="{C6288C6F-169F-4C37-A4BD-E5AD2DA3660F}" dt="2023-02-22T18:56:51.227" v="20" actId="478"/>
          <ac:picMkLst>
            <pc:docMk/>
            <pc:sldMk cId="2153465309" sldId="259"/>
            <ac:picMk id="4" creationId="{92FD8DC2-BBCB-33AB-8746-8E2092202561}"/>
          </ac:picMkLst>
        </pc:picChg>
        <pc:picChg chg="mod">
          <ac:chgData name="Raichle, Christopher Van" userId="f61c8c4e-3590-4b49-a0cf-b999bba4917f" providerId="ADAL" clId="{C6288C6F-169F-4C37-A4BD-E5AD2DA3660F}" dt="2023-02-22T18:55:28.557" v="11" actId="1076"/>
          <ac:picMkLst>
            <pc:docMk/>
            <pc:sldMk cId="2153465309" sldId="259"/>
            <ac:picMk id="7" creationId="{00000000-0000-0000-0000-000000000000}"/>
          </ac:picMkLst>
        </pc:picChg>
      </pc:sldChg>
      <pc:sldChg chg="del">
        <pc:chgData name="Raichle, Christopher Van" userId="f61c8c4e-3590-4b49-a0cf-b999bba4917f" providerId="ADAL" clId="{C6288C6F-169F-4C37-A4BD-E5AD2DA3660F}" dt="2023-02-22T18:48:00.337" v="1" actId="47"/>
        <pc:sldMkLst>
          <pc:docMk/>
          <pc:sldMk cId="3488492456" sldId="260"/>
        </pc:sldMkLst>
      </pc:sldChg>
      <pc:sldChg chg="del">
        <pc:chgData name="Raichle, Christopher Van" userId="f61c8c4e-3590-4b49-a0cf-b999bba4917f" providerId="ADAL" clId="{C6288C6F-169F-4C37-A4BD-E5AD2DA3660F}" dt="2023-02-22T18:48:01.196" v="2" actId="47"/>
        <pc:sldMkLst>
          <pc:docMk/>
          <pc:sldMk cId="1739968235" sldId="261"/>
        </pc:sldMkLst>
      </pc:sldChg>
      <pc:sldChg chg="del">
        <pc:chgData name="Raichle, Christopher Van" userId="f61c8c4e-3590-4b49-a0cf-b999bba4917f" providerId="ADAL" clId="{C6288C6F-169F-4C37-A4BD-E5AD2DA3660F}" dt="2023-02-22T18:48:01.880" v="3" actId="47"/>
        <pc:sldMkLst>
          <pc:docMk/>
          <pc:sldMk cId="3312455182" sldId="262"/>
        </pc:sldMkLst>
      </pc:sldChg>
      <pc:sldChg chg="addSp delSp modSp mod">
        <pc:chgData name="Raichle, Christopher Van" userId="f61c8c4e-3590-4b49-a0cf-b999bba4917f" providerId="ADAL" clId="{C6288C6F-169F-4C37-A4BD-E5AD2DA3660F}" dt="2023-02-22T19:29:10.731" v="235"/>
        <pc:sldMkLst>
          <pc:docMk/>
          <pc:sldMk cId="1738455282" sldId="263"/>
        </pc:sldMkLst>
        <pc:spChg chg="add del mod">
          <ac:chgData name="Raichle, Christopher Van" userId="f61c8c4e-3590-4b49-a0cf-b999bba4917f" providerId="ADAL" clId="{C6288C6F-169F-4C37-A4BD-E5AD2DA3660F}" dt="2023-02-22T19:29:10.731" v="235"/>
          <ac:spMkLst>
            <pc:docMk/>
            <pc:sldMk cId="1738455282" sldId="263"/>
            <ac:spMk id="3" creationId="{E5D5ED30-BC40-243E-F522-F84CC0D96F0D}"/>
          </ac:spMkLst>
        </pc:spChg>
        <pc:spChg chg="mod">
          <ac:chgData name="Raichle, Christopher Van" userId="f61c8c4e-3590-4b49-a0cf-b999bba4917f" providerId="ADAL" clId="{C6288C6F-169F-4C37-A4BD-E5AD2DA3660F}" dt="2023-02-22T19:29:04.707" v="232" actId="6549"/>
          <ac:spMkLst>
            <pc:docMk/>
            <pc:sldMk cId="1738455282" sldId="263"/>
            <ac:spMk id="5" creationId="{00000000-0000-0000-0000-000000000000}"/>
          </ac:spMkLst>
        </pc:spChg>
        <pc:spChg chg="del mod">
          <ac:chgData name="Raichle, Christopher Van" userId="f61c8c4e-3590-4b49-a0cf-b999bba4917f" providerId="ADAL" clId="{C6288C6F-169F-4C37-A4BD-E5AD2DA3660F}" dt="2023-02-22T19:00:17.397" v="40" actId="478"/>
          <ac:spMkLst>
            <pc:docMk/>
            <pc:sldMk cId="1738455282" sldId="263"/>
            <ac:spMk id="6" creationId="{00000000-0000-0000-0000-000000000000}"/>
          </ac:spMkLst>
        </pc:spChg>
      </pc:sldChg>
      <pc:sldChg chg="modSp del mod">
        <pc:chgData name="Raichle, Christopher Van" userId="f61c8c4e-3590-4b49-a0cf-b999bba4917f" providerId="ADAL" clId="{C6288C6F-169F-4C37-A4BD-E5AD2DA3660F}" dt="2023-02-22T19:29:17.830" v="238" actId="47"/>
        <pc:sldMkLst>
          <pc:docMk/>
          <pc:sldMk cId="3118915504" sldId="264"/>
        </pc:sldMkLst>
        <pc:spChg chg="mod">
          <ac:chgData name="Raichle, Christopher Van" userId="f61c8c4e-3590-4b49-a0cf-b999bba4917f" providerId="ADAL" clId="{C6288C6F-169F-4C37-A4BD-E5AD2DA3660F}" dt="2023-02-22T19:19:26.388" v="129"/>
          <ac:spMkLst>
            <pc:docMk/>
            <pc:sldMk cId="3118915504" sldId="264"/>
            <ac:spMk id="5" creationId="{00000000-0000-0000-0000-000000000000}"/>
          </ac:spMkLst>
        </pc:spChg>
        <pc:spChg chg="mod">
          <ac:chgData name="Raichle, Christopher Van" userId="f61c8c4e-3590-4b49-a0cf-b999bba4917f" providerId="ADAL" clId="{C6288C6F-169F-4C37-A4BD-E5AD2DA3660F}" dt="2023-02-22T19:21:12.385" v="144" actId="20577"/>
          <ac:spMkLst>
            <pc:docMk/>
            <pc:sldMk cId="3118915504" sldId="264"/>
            <ac:spMk id="6" creationId="{00000000-0000-0000-0000-000000000000}"/>
          </ac:spMkLst>
        </pc:spChg>
      </pc:sldChg>
      <pc:sldChg chg="modSp del mod">
        <pc:chgData name="Raichle, Christopher Van" userId="f61c8c4e-3590-4b49-a0cf-b999bba4917f" providerId="ADAL" clId="{C6288C6F-169F-4C37-A4BD-E5AD2DA3660F}" dt="2023-02-22T19:29:17.127" v="237" actId="47"/>
        <pc:sldMkLst>
          <pc:docMk/>
          <pc:sldMk cId="3511619001" sldId="265"/>
        </pc:sldMkLst>
        <pc:spChg chg="mod">
          <ac:chgData name="Raichle, Christopher Van" userId="f61c8c4e-3590-4b49-a0cf-b999bba4917f" providerId="ADAL" clId="{C6288C6F-169F-4C37-A4BD-E5AD2DA3660F}" dt="2023-02-22T19:18:07.632" v="124"/>
          <ac:spMkLst>
            <pc:docMk/>
            <pc:sldMk cId="3511619001" sldId="265"/>
            <ac:spMk id="5" creationId="{00000000-0000-0000-0000-000000000000}"/>
          </ac:spMkLst>
        </pc:spChg>
        <pc:spChg chg="mod">
          <ac:chgData name="Raichle, Christopher Van" userId="f61c8c4e-3590-4b49-a0cf-b999bba4917f" providerId="ADAL" clId="{C6288C6F-169F-4C37-A4BD-E5AD2DA3660F}" dt="2023-02-22T19:27:24.512" v="219" actId="113"/>
          <ac:spMkLst>
            <pc:docMk/>
            <pc:sldMk cId="3511619001" sldId="265"/>
            <ac:spMk id="6" creationId="{00000000-0000-0000-0000-000000000000}"/>
          </ac:spMkLst>
        </pc:spChg>
      </pc:sldChg>
      <pc:sldChg chg="modSp del mod">
        <pc:chgData name="Raichle, Christopher Van" userId="f61c8c4e-3590-4b49-a0cf-b999bba4917f" providerId="ADAL" clId="{C6288C6F-169F-4C37-A4BD-E5AD2DA3660F}" dt="2023-02-22T19:29:15.494" v="236" actId="47"/>
        <pc:sldMkLst>
          <pc:docMk/>
          <pc:sldMk cId="3178182649" sldId="266"/>
        </pc:sldMkLst>
        <pc:spChg chg="mod">
          <ac:chgData name="Raichle, Christopher Van" userId="f61c8c4e-3590-4b49-a0cf-b999bba4917f" providerId="ADAL" clId="{C6288C6F-169F-4C37-A4BD-E5AD2DA3660F}" dt="2023-02-22T19:01:43.919" v="64" actId="1076"/>
          <ac:spMkLst>
            <pc:docMk/>
            <pc:sldMk cId="3178182649" sldId="266"/>
            <ac:spMk id="5" creationId="{00000000-0000-0000-0000-000000000000}"/>
          </ac:spMkLst>
        </pc:spChg>
        <pc:spChg chg="mod">
          <ac:chgData name="Raichle, Christopher Van" userId="f61c8c4e-3590-4b49-a0cf-b999bba4917f" providerId="ADAL" clId="{C6288C6F-169F-4C37-A4BD-E5AD2DA3660F}" dt="2023-02-22T19:17:23.649" v="119" actId="6549"/>
          <ac:spMkLst>
            <pc:docMk/>
            <pc:sldMk cId="3178182649" sldId="266"/>
            <ac:spMk id="6" creationId="{00000000-0000-0000-0000-000000000000}"/>
          </ac:spMkLst>
        </pc:spChg>
      </pc:sldChg>
      <pc:sldChg chg="modSp new del mod">
        <pc:chgData name="Raichle, Christopher Van" userId="f61c8c4e-3590-4b49-a0cf-b999bba4917f" providerId="ADAL" clId="{C6288C6F-169F-4C37-A4BD-E5AD2DA3660F}" dt="2023-02-22T19:29:18.517" v="239" actId="47"/>
        <pc:sldMkLst>
          <pc:docMk/>
          <pc:sldMk cId="835773162" sldId="267"/>
        </pc:sldMkLst>
        <pc:spChg chg="mod">
          <ac:chgData name="Raichle, Christopher Van" userId="f61c8c4e-3590-4b49-a0cf-b999bba4917f" providerId="ADAL" clId="{C6288C6F-169F-4C37-A4BD-E5AD2DA3660F}" dt="2023-02-22T19:21:46.151" v="148"/>
          <ac:spMkLst>
            <pc:docMk/>
            <pc:sldMk cId="835773162" sldId="267"/>
            <ac:spMk id="2" creationId="{5F18932F-1D34-7498-D46F-B9A875C7D029}"/>
          </ac:spMkLst>
        </pc:spChg>
        <pc:spChg chg="mod">
          <ac:chgData name="Raichle, Christopher Van" userId="f61c8c4e-3590-4b49-a0cf-b999bba4917f" providerId="ADAL" clId="{C6288C6F-169F-4C37-A4BD-E5AD2DA3660F}" dt="2023-02-22T19:27:46.646" v="230" actId="1036"/>
          <ac:spMkLst>
            <pc:docMk/>
            <pc:sldMk cId="835773162" sldId="267"/>
            <ac:spMk id="3" creationId="{8D1B59D4-7593-55B4-CCEC-409F888DDAC8}"/>
          </ac:spMkLst>
        </pc:spChg>
      </pc:sldChg>
      <pc:sldChg chg="modSp new del mod">
        <pc:chgData name="Raichle, Christopher Van" userId="f61c8c4e-3590-4b49-a0cf-b999bba4917f" providerId="ADAL" clId="{C6288C6F-169F-4C37-A4BD-E5AD2DA3660F}" dt="2023-02-22T19:29:19.150" v="240" actId="47"/>
        <pc:sldMkLst>
          <pc:docMk/>
          <pc:sldMk cId="2070499850" sldId="268"/>
        </pc:sldMkLst>
        <pc:spChg chg="mod">
          <ac:chgData name="Raichle, Christopher Van" userId="f61c8c4e-3590-4b49-a0cf-b999bba4917f" providerId="ADAL" clId="{C6288C6F-169F-4C37-A4BD-E5AD2DA3660F}" dt="2023-02-22T19:23:06.431" v="168"/>
          <ac:spMkLst>
            <pc:docMk/>
            <pc:sldMk cId="2070499850" sldId="268"/>
            <ac:spMk id="2" creationId="{404135C1-1DE4-A2F6-4DE0-4F639A153768}"/>
          </ac:spMkLst>
        </pc:spChg>
        <pc:spChg chg="mod">
          <ac:chgData name="Raichle, Christopher Van" userId="f61c8c4e-3590-4b49-a0cf-b999bba4917f" providerId="ADAL" clId="{C6288C6F-169F-4C37-A4BD-E5AD2DA3660F}" dt="2023-02-22T19:23:35.331" v="171" actId="12"/>
          <ac:spMkLst>
            <pc:docMk/>
            <pc:sldMk cId="2070499850" sldId="268"/>
            <ac:spMk id="3" creationId="{CA37D95B-ACF3-A64F-0DB1-12DB8802D2F3}"/>
          </ac:spMkLst>
        </pc:spChg>
      </pc:sldChg>
      <pc:sldChg chg="new del">
        <pc:chgData name="Raichle, Christopher Van" userId="f61c8c4e-3590-4b49-a0cf-b999bba4917f" providerId="ADAL" clId="{C6288C6F-169F-4C37-A4BD-E5AD2DA3660F}" dt="2023-02-22T19:24:55.200" v="173" actId="2696"/>
        <pc:sldMkLst>
          <pc:docMk/>
          <pc:sldMk cId="3348263736" sldId="269"/>
        </pc:sldMkLst>
      </pc:sldChg>
    </pc:docChg>
  </pc:docChgLst>
  <pc:docChgLst>
    <pc:chgData name="Barr, Pauline" userId="7c654a11-d282-4526-bd25-1b8a35f4bbfe" providerId="ADAL" clId="{CE41585D-9F18-4A86-ABD3-9D6FEB9761FA}"/>
    <pc:docChg chg="modSld">
      <pc:chgData name="Barr, Pauline" userId="7c654a11-d282-4526-bd25-1b8a35f4bbfe" providerId="ADAL" clId="{CE41585D-9F18-4A86-ABD3-9D6FEB9761FA}" dt="2023-05-18T16:10:32.047" v="3" actId="20577"/>
      <pc:docMkLst>
        <pc:docMk/>
      </pc:docMkLst>
      <pc:sldChg chg="modSp mod">
        <pc:chgData name="Barr, Pauline" userId="7c654a11-d282-4526-bd25-1b8a35f4bbfe" providerId="ADAL" clId="{CE41585D-9F18-4A86-ABD3-9D6FEB9761FA}" dt="2023-05-18T16:10:32.047" v="3" actId="20577"/>
        <pc:sldMkLst>
          <pc:docMk/>
          <pc:sldMk cId="2153465309" sldId="259"/>
        </pc:sldMkLst>
        <pc:spChg chg="mod">
          <ac:chgData name="Barr, Pauline" userId="7c654a11-d282-4526-bd25-1b8a35f4bbfe" providerId="ADAL" clId="{CE41585D-9F18-4A86-ABD3-9D6FEB9761FA}" dt="2023-05-18T16:10:32.047" v="3" actId="20577"/>
          <ac:spMkLst>
            <pc:docMk/>
            <pc:sldMk cId="2153465309" sldId="259"/>
            <ac:spMk id="8" creationId="{00000000-0000-0000-0000-000000000000}"/>
          </ac:spMkLst>
        </pc:spChg>
      </pc:sldChg>
    </pc:docChg>
  </pc:docChgLst>
  <pc:docChgLst>
    <pc:chgData name="Pauline Barr" userId="7c654a11-d282-4526-bd25-1b8a35f4bbfe" providerId="ADAL" clId="{98419D04-DFB0-4A56-99D3-AF643332DE19}"/>
    <pc:docChg chg="modSld">
      <pc:chgData name="Pauline Barr" userId="7c654a11-d282-4526-bd25-1b8a35f4bbfe" providerId="ADAL" clId="{98419D04-DFB0-4A56-99D3-AF643332DE19}" dt="2023-01-12T16:41:17.749" v="78" actId="20577"/>
      <pc:docMkLst>
        <pc:docMk/>
      </pc:docMkLst>
      <pc:sldChg chg="modSp mod">
        <pc:chgData name="Pauline Barr" userId="7c654a11-d282-4526-bd25-1b8a35f4bbfe" providerId="ADAL" clId="{98419D04-DFB0-4A56-99D3-AF643332DE19}" dt="2023-01-12T16:40:39.324" v="6" actId="20577"/>
        <pc:sldMkLst>
          <pc:docMk/>
          <pc:sldMk cId="1105775483" sldId="258"/>
        </pc:sldMkLst>
        <pc:spChg chg="mod">
          <ac:chgData name="Pauline Barr" userId="7c654a11-d282-4526-bd25-1b8a35f4bbfe" providerId="ADAL" clId="{98419D04-DFB0-4A56-99D3-AF643332DE19}" dt="2023-01-12T16:40:39.324" v="6" actId="20577"/>
          <ac:spMkLst>
            <pc:docMk/>
            <pc:sldMk cId="1105775483" sldId="258"/>
            <ac:spMk id="5" creationId="{00000000-0000-0000-0000-000000000000}"/>
          </ac:spMkLst>
        </pc:spChg>
      </pc:sldChg>
      <pc:sldChg chg="modSp mod">
        <pc:chgData name="Pauline Barr" userId="7c654a11-d282-4526-bd25-1b8a35f4bbfe" providerId="ADAL" clId="{98419D04-DFB0-4A56-99D3-AF643332DE19}" dt="2023-01-12T16:40:46.665" v="15" actId="20577"/>
        <pc:sldMkLst>
          <pc:docMk/>
          <pc:sldMk cId="2153465309" sldId="259"/>
        </pc:sldMkLst>
        <pc:spChg chg="mod">
          <ac:chgData name="Pauline Barr" userId="7c654a11-d282-4526-bd25-1b8a35f4bbfe" providerId="ADAL" clId="{98419D04-DFB0-4A56-99D3-AF643332DE19}" dt="2023-01-12T16:40:46.665" v="15" actId="20577"/>
          <ac:spMkLst>
            <pc:docMk/>
            <pc:sldMk cId="2153465309" sldId="259"/>
            <ac:spMk id="8" creationId="{00000000-0000-0000-0000-000000000000}"/>
          </ac:spMkLst>
        </pc:spChg>
      </pc:sldChg>
      <pc:sldChg chg="modSp mod">
        <pc:chgData name="Pauline Barr" userId="7c654a11-d282-4526-bd25-1b8a35f4bbfe" providerId="ADAL" clId="{98419D04-DFB0-4A56-99D3-AF643332DE19}" dt="2023-01-12T16:40:54.113" v="22" actId="20577"/>
        <pc:sldMkLst>
          <pc:docMk/>
          <pc:sldMk cId="3488492456" sldId="260"/>
        </pc:sldMkLst>
        <pc:spChg chg="mod">
          <ac:chgData name="Pauline Barr" userId="7c654a11-d282-4526-bd25-1b8a35f4bbfe" providerId="ADAL" clId="{98419D04-DFB0-4A56-99D3-AF643332DE19}" dt="2023-01-12T16:40:54.113" v="22" actId="20577"/>
          <ac:spMkLst>
            <pc:docMk/>
            <pc:sldMk cId="3488492456" sldId="260"/>
            <ac:spMk id="4" creationId="{00000000-0000-0000-0000-000000000000}"/>
          </ac:spMkLst>
        </pc:spChg>
      </pc:sldChg>
      <pc:sldChg chg="modSp mod">
        <pc:chgData name="Pauline Barr" userId="7c654a11-d282-4526-bd25-1b8a35f4bbfe" providerId="ADAL" clId="{98419D04-DFB0-4A56-99D3-AF643332DE19}" dt="2023-01-12T16:41:00.051" v="29" actId="20577"/>
        <pc:sldMkLst>
          <pc:docMk/>
          <pc:sldMk cId="1739968235" sldId="261"/>
        </pc:sldMkLst>
        <pc:spChg chg="mod">
          <ac:chgData name="Pauline Barr" userId="7c654a11-d282-4526-bd25-1b8a35f4bbfe" providerId="ADAL" clId="{98419D04-DFB0-4A56-99D3-AF643332DE19}" dt="2023-01-12T16:41:00.051" v="29" actId="20577"/>
          <ac:spMkLst>
            <pc:docMk/>
            <pc:sldMk cId="1739968235" sldId="261"/>
            <ac:spMk id="7" creationId="{00000000-0000-0000-0000-000000000000}"/>
          </ac:spMkLst>
        </pc:spChg>
      </pc:sldChg>
      <pc:sldChg chg="modSp mod">
        <pc:chgData name="Pauline Barr" userId="7c654a11-d282-4526-bd25-1b8a35f4bbfe" providerId="ADAL" clId="{98419D04-DFB0-4A56-99D3-AF643332DE19}" dt="2023-01-12T16:41:17.749" v="78" actId="20577"/>
        <pc:sldMkLst>
          <pc:docMk/>
          <pc:sldMk cId="3312455182" sldId="262"/>
        </pc:sldMkLst>
        <pc:spChg chg="mod">
          <ac:chgData name="Pauline Barr" userId="7c654a11-d282-4526-bd25-1b8a35f4bbfe" providerId="ADAL" clId="{98419D04-DFB0-4A56-99D3-AF643332DE19}" dt="2023-01-12T16:41:17.749" v="78" actId="20577"/>
          <ac:spMkLst>
            <pc:docMk/>
            <pc:sldMk cId="3312455182" sldId="262"/>
            <ac:spMk id="2" creationId="{00000000-0000-0000-0000-000000000000}"/>
          </ac:spMkLst>
        </pc:spChg>
        <pc:spChg chg="mod">
          <ac:chgData name="Pauline Barr" userId="7c654a11-d282-4526-bd25-1b8a35f4bbfe" providerId="ADAL" clId="{98419D04-DFB0-4A56-99D3-AF643332DE19}" dt="2023-01-12T16:41:06.549" v="39" actId="20577"/>
          <ac:spMkLst>
            <pc:docMk/>
            <pc:sldMk cId="3312455182" sldId="262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1A4FF-7B53-4867-B151-1BBB776C20D1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326317A1-84D2-4072-8B75-3D75C9B67AEA}">
      <dgm:prSet phldrT="[Text]"/>
      <dgm:spPr/>
      <dgm:t>
        <a:bodyPr/>
        <a:lstStyle/>
        <a:p>
          <a:r>
            <a:rPr lang="en-US" dirty="0" smtClean="0"/>
            <a:t>Value of (demand for) location (accessibility)</a:t>
          </a:r>
          <a:endParaRPr lang="en-US" dirty="0"/>
        </a:p>
      </dgm:t>
    </dgm:pt>
    <dgm:pt modelId="{F09A26F3-365D-4134-B965-83E4CEFB05AC}" type="parTrans" cxnId="{536AE3A9-5085-40EA-96A4-1EDBE23BF5D6}">
      <dgm:prSet/>
      <dgm:spPr/>
      <dgm:t>
        <a:bodyPr/>
        <a:lstStyle/>
        <a:p>
          <a:endParaRPr lang="en-US"/>
        </a:p>
      </dgm:t>
    </dgm:pt>
    <dgm:pt modelId="{96DB68B4-1A45-4205-9363-1E06B756D43F}" type="sibTrans" cxnId="{536AE3A9-5085-40EA-96A4-1EDBE23BF5D6}">
      <dgm:prSet/>
      <dgm:spPr/>
      <dgm:t>
        <a:bodyPr/>
        <a:lstStyle/>
        <a:p>
          <a:endParaRPr lang="en-US"/>
        </a:p>
      </dgm:t>
    </dgm:pt>
    <dgm:pt modelId="{A011C26F-8CDD-4ACD-A55C-89A970B2FD3E}">
      <dgm:prSet phldrT="[Text]"/>
      <dgm:spPr/>
      <dgm:t>
        <a:bodyPr/>
        <a:lstStyle/>
        <a:p>
          <a:r>
            <a:rPr lang="en-US" dirty="0" smtClean="0"/>
            <a:t>Value of (demand for) internal site characteristics</a:t>
          </a:r>
        </a:p>
      </dgm:t>
    </dgm:pt>
    <dgm:pt modelId="{221EBCA0-0A33-42AD-866B-CCC8626CA39E}" type="parTrans" cxnId="{058B317F-2BD0-4BFA-92D1-86D87C742DBA}">
      <dgm:prSet/>
      <dgm:spPr/>
      <dgm:t>
        <a:bodyPr/>
        <a:lstStyle/>
        <a:p>
          <a:endParaRPr lang="en-US"/>
        </a:p>
      </dgm:t>
    </dgm:pt>
    <dgm:pt modelId="{6B60B489-B5B4-4182-8F8D-04AB663CBB74}" type="sibTrans" cxnId="{058B317F-2BD0-4BFA-92D1-86D87C742DBA}">
      <dgm:prSet/>
      <dgm:spPr/>
      <dgm:t>
        <a:bodyPr/>
        <a:lstStyle/>
        <a:p>
          <a:endParaRPr lang="en-US"/>
        </a:p>
      </dgm:t>
    </dgm:pt>
    <dgm:pt modelId="{AFC8F9E4-9DD4-4C32-8B55-498F93BA9212}">
      <dgm:prSet phldrT="[Text]"/>
      <dgm:spPr/>
      <dgm:t>
        <a:bodyPr/>
        <a:lstStyle/>
        <a:p>
          <a:r>
            <a:rPr lang="en-US" dirty="0" smtClean="0"/>
            <a:t>Property value</a:t>
          </a:r>
          <a:endParaRPr lang="en-US" dirty="0"/>
        </a:p>
      </dgm:t>
    </dgm:pt>
    <dgm:pt modelId="{0D9BA346-D4FF-46B1-969A-CE6EE4C422F9}" type="parTrans" cxnId="{F993464E-58B4-4698-9032-D29F3FF8AC51}">
      <dgm:prSet/>
      <dgm:spPr/>
      <dgm:t>
        <a:bodyPr/>
        <a:lstStyle/>
        <a:p>
          <a:endParaRPr lang="en-US"/>
        </a:p>
      </dgm:t>
    </dgm:pt>
    <dgm:pt modelId="{91942999-3478-4223-9BC0-4ACD53A843FA}" type="sibTrans" cxnId="{F993464E-58B4-4698-9032-D29F3FF8AC51}">
      <dgm:prSet/>
      <dgm:spPr/>
      <dgm:t>
        <a:bodyPr/>
        <a:lstStyle/>
        <a:p>
          <a:endParaRPr lang="en-US"/>
        </a:p>
      </dgm:t>
    </dgm:pt>
    <dgm:pt modelId="{CA06AF73-7B7E-4FCF-BB12-C16EA9F80D34}" type="pres">
      <dgm:prSet presAssocID="{DB81A4FF-7B53-4867-B151-1BBB776C20D1}" presName="Name0" presStyleCnt="0">
        <dgm:presLayoutVars>
          <dgm:dir/>
          <dgm:resizeHandles val="exact"/>
        </dgm:presLayoutVars>
      </dgm:prSet>
      <dgm:spPr/>
    </dgm:pt>
    <dgm:pt modelId="{8A8DF7F5-3F74-48BD-92A2-07DA8DC7E5E5}" type="pres">
      <dgm:prSet presAssocID="{DB81A4FF-7B53-4867-B151-1BBB776C20D1}" presName="vNodes" presStyleCnt="0"/>
      <dgm:spPr/>
    </dgm:pt>
    <dgm:pt modelId="{202120E7-64A4-437F-947B-820B313A8979}" type="pres">
      <dgm:prSet presAssocID="{326317A1-84D2-4072-8B75-3D75C9B67A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2CC03-7C96-4444-9BDA-D4CBDE21E4A6}" type="pres">
      <dgm:prSet presAssocID="{96DB68B4-1A45-4205-9363-1E06B756D43F}" presName="spacerT" presStyleCnt="0"/>
      <dgm:spPr/>
    </dgm:pt>
    <dgm:pt modelId="{834CD36C-2CB1-4122-8B6C-0029228A8859}" type="pres">
      <dgm:prSet presAssocID="{96DB68B4-1A45-4205-9363-1E06B756D43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7DAA20E-D071-4C60-95A5-F45EB3B4EB57}" type="pres">
      <dgm:prSet presAssocID="{96DB68B4-1A45-4205-9363-1E06B756D43F}" presName="spacerB" presStyleCnt="0"/>
      <dgm:spPr/>
    </dgm:pt>
    <dgm:pt modelId="{C3EB4B07-1AE1-47DF-A42C-783989C0FF4D}" type="pres">
      <dgm:prSet presAssocID="{A011C26F-8CDD-4ACD-A55C-89A970B2FD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0E3DD-B0A5-4389-8D8B-313C0CBC574F}" type="pres">
      <dgm:prSet presAssocID="{DB81A4FF-7B53-4867-B151-1BBB776C20D1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BC49FCC-7BAA-4DF9-A779-A44C72401587}" type="pres">
      <dgm:prSet presAssocID="{DB81A4FF-7B53-4867-B151-1BBB776C20D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6BC826D-F8B6-4C23-BDA0-F857DBCDA5CC}" type="pres">
      <dgm:prSet presAssocID="{DB81A4FF-7B53-4867-B151-1BBB776C20D1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93464E-58B4-4698-9032-D29F3FF8AC51}" srcId="{DB81A4FF-7B53-4867-B151-1BBB776C20D1}" destId="{AFC8F9E4-9DD4-4C32-8B55-498F93BA9212}" srcOrd="2" destOrd="0" parTransId="{0D9BA346-D4FF-46B1-969A-CE6EE4C422F9}" sibTransId="{91942999-3478-4223-9BC0-4ACD53A843FA}"/>
    <dgm:cxn modelId="{0C8B753E-620D-4A51-B0F5-35D085C7AB19}" type="presOf" srcId="{6B60B489-B5B4-4182-8F8D-04AB663CBB74}" destId="{4BC49FCC-7BAA-4DF9-A779-A44C72401587}" srcOrd="1" destOrd="0" presId="urn:microsoft.com/office/officeart/2005/8/layout/equation2"/>
    <dgm:cxn modelId="{6341B128-49B7-4EAF-BA9C-9AA3F6D171BC}" type="presOf" srcId="{A011C26F-8CDD-4ACD-A55C-89A970B2FD3E}" destId="{C3EB4B07-1AE1-47DF-A42C-783989C0FF4D}" srcOrd="0" destOrd="0" presId="urn:microsoft.com/office/officeart/2005/8/layout/equation2"/>
    <dgm:cxn modelId="{058B317F-2BD0-4BFA-92D1-86D87C742DBA}" srcId="{DB81A4FF-7B53-4867-B151-1BBB776C20D1}" destId="{A011C26F-8CDD-4ACD-A55C-89A970B2FD3E}" srcOrd="1" destOrd="0" parTransId="{221EBCA0-0A33-42AD-866B-CCC8626CA39E}" sibTransId="{6B60B489-B5B4-4182-8F8D-04AB663CBB74}"/>
    <dgm:cxn modelId="{536AE3A9-5085-40EA-96A4-1EDBE23BF5D6}" srcId="{DB81A4FF-7B53-4867-B151-1BBB776C20D1}" destId="{326317A1-84D2-4072-8B75-3D75C9B67AEA}" srcOrd="0" destOrd="0" parTransId="{F09A26F3-365D-4134-B965-83E4CEFB05AC}" sibTransId="{96DB68B4-1A45-4205-9363-1E06B756D43F}"/>
    <dgm:cxn modelId="{F19DEC6D-A614-4031-ACA8-6B8E4D24057E}" type="presOf" srcId="{AFC8F9E4-9DD4-4C32-8B55-498F93BA9212}" destId="{E6BC826D-F8B6-4C23-BDA0-F857DBCDA5CC}" srcOrd="0" destOrd="0" presId="urn:microsoft.com/office/officeart/2005/8/layout/equation2"/>
    <dgm:cxn modelId="{C1F8D6C1-2B69-4A7C-810D-14DD6FA9FC45}" type="presOf" srcId="{326317A1-84D2-4072-8B75-3D75C9B67AEA}" destId="{202120E7-64A4-437F-947B-820B313A8979}" srcOrd="0" destOrd="0" presId="urn:microsoft.com/office/officeart/2005/8/layout/equation2"/>
    <dgm:cxn modelId="{413CE925-E48C-4619-897C-4F88B907BF90}" type="presOf" srcId="{96DB68B4-1A45-4205-9363-1E06B756D43F}" destId="{834CD36C-2CB1-4122-8B6C-0029228A8859}" srcOrd="0" destOrd="0" presId="urn:microsoft.com/office/officeart/2005/8/layout/equation2"/>
    <dgm:cxn modelId="{614A9551-8630-4748-9FF6-6E47AA95C191}" type="presOf" srcId="{DB81A4FF-7B53-4867-B151-1BBB776C20D1}" destId="{CA06AF73-7B7E-4FCF-BB12-C16EA9F80D34}" srcOrd="0" destOrd="0" presId="urn:microsoft.com/office/officeart/2005/8/layout/equation2"/>
    <dgm:cxn modelId="{C1077A36-5A87-42B8-A57C-3C8194240F4F}" type="presOf" srcId="{6B60B489-B5B4-4182-8F8D-04AB663CBB74}" destId="{A6D0E3DD-B0A5-4389-8D8B-313C0CBC574F}" srcOrd="0" destOrd="0" presId="urn:microsoft.com/office/officeart/2005/8/layout/equation2"/>
    <dgm:cxn modelId="{93911A05-F4BE-4472-9573-379626DA93CE}" type="presParOf" srcId="{CA06AF73-7B7E-4FCF-BB12-C16EA9F80D34}" destId="{8A8DF7F5-3F74-48BD-92A2-07DA8DC7E5E5}" srcOrd="0" destOrd="0" presId="urn:microsoft.com/office/officeart/2005/8/layout/equation2"/>
    <dgm:cxn modelId="{BE9CA4DF-C244-4860-A0C6-D1CC3F7763AD}" type="presParOf" srcId="{8A8DF7F5-3F74-48BD-92A2-07DA8DC7E5E5}" destId="{202120E7-64A4-437F-947B-820B313A8979}" srcOrd="0" destOrd="0" presId="urn:microsoft.com/office/officeart/2005/8/layout/equation2"/>
    <dgm:cxn modelId="{396CBCEE-4645-417B-B53B-6664A2362A0C}" type="presParOf" srcId="{8A8DF7F5-3F74-48BD-92A2-07DA8DC7E5E5}" destId="{5EC2CC03-7C96-4444-9BDA-D4CBDE21E4A6}" srcOrd="1" destOrd="0" presId="urn:microsoft.com/office/officeart/2005/8/layout/equation2"/>
    <dgm:cxn modelId="{C196A1F2-F3DA-43B8-BD6E-4D036AD283F8}" type="presParOf" srcId="{8A8DF7F5-3F74-48BD-92A2-07DA8DC7E5E5}" destId="{834CD36C-2CB1-4122-8B6C-0029228A8859}" srcOrd="2" destOrd="0" presId="urn:microsoft.com/office/officeart/2005/8/layout/equation2"/>
    <dgm:cxn modelId="{708BF42C-D32C-406E-87F5-CF5B34798AD8}" type="presParOf" srcId="{8A8DF7F5-3F74-48BD-92A2-07DA8DC7E5E5}" destId="{07DAA20E-D071-4C60-95A5-F45EB3B4EB57}" srcOrd="3" destOrd="0" presId="urn:microsoft.com/office/officeart/2005/8/layout/equation2"/>
    <dgm:cxn modelId="{C897D2AB-6413-4679-8FBA-F7552A133C37}" type="presParOf" srcId="{8A8DF7F5-3F74-48BD-92A2-07DA8DC7E5E5}" destId="{C3EB4B07-1AE1-47DF-A42C-783989C0FF4D}" srcOrd="4" destOrd="0" presId="urn:microsoft.com/office/officeart/2005/8/layout/equation2"/>
    <dgm:cxn modelId="{5914FE81-2BF0-4DA8-B3D7-18E115F68BBC}" type="presParOf" srcId="{CA06AF73-7B7E-4FCF-BB12-C16EA9F80D34}" destId="{A6D0E3DD-B0A5-4389-8D8B-313C0CBC574F}" srcOrd="1" destOrd="0" presId="urn:microsoft.com/office/officeart/2005/8/layout/equation2"/>
    <dgm:cxn modelId="{45E13267-BE07-411C-856A-43CC43D2A75F}" type="presParOf" srcId="{A6D0E3DD-B0A5-4389-8D8B-313C0CBC574F}" destId="{4BC49FCC-7BAA-4DF9-A779-A44C72401587}" srcOrd="0" destOrd="0" presId="urn:microsoft.com/office/officeart/2005/8/layout/equation2"/>
    <dgm:cxn modelId="{DC9006FB-74FD-4664-A142-7B6BEBFF486A}" type="presParOf" srcId="{CA06AF73-7B7E-4FCF-BB12-C16EA9F80D34}" destId="{E6BC826D-F8B6-4C23-BDA0-F857DBCDA5C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120E7-64A4-437F-947B-820B313A8979}">
      <dsp:nvSpPr>
        <dsp:cNvPr id="0" name=""/>
        <dsp:cNvSpPr/>
      </dsp:nvSpPr>
      <dsp:spPr>
        <a:xfrm>
          <a:off x="1117093" y="507"/>
          <a:ext cx="1268518" cy="1268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Value of (demand for) location (accessibility)</a:t>
          </a:r>
          <a:endParaRPr lang="en-US" sz="1100" kern="1200" dirty="0"/>
        </a:p>
      </dsp:txBody>
      <dsp:txXfrm>
        <a:off x="1302863" y="186277"/>
        <a:ext cx="896978" cy="896978"/>
      </dsp:txXfrm>
    </dsp:sp>
    <dsp:sp modelId="{834CD36C-2CB1-4122-8B6C-0029228A8859}">
      <dsp:nvSpPr>
        <dsp:cNvPr id="0" name=""/>
        <dsp:cNvSpPr/>
      </dsp:nvSpPr>
      <dsp:spPr>
        <a:xfrm>
          <a:off x="1383481" y="1372029"/>
          <a:ext cx="735740" cy="73574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481003" y="1653376"/>
        <a:ext cx="540696" cy="173046"/>
      </dsp:txXfrm>
    </dsp:sp>
    <dsp:sp modelId="{C3EB4B07-1AE1-47DF-A42C-783989C0FF4D}">
      <dsp:nvSpPr>
        <dsp:cNvPr id="0" name=""/>
        <dsp:cNvSpPr/>
      </dsp:nvSpPr>
      <dsp:spPr>
        <a:xfrm>
          <a:off x="1117093" y="2210773"/>
          <a:ext cx="1268518" cy="1268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Value of (demand for) internal site characteristics</a:t>
          </a:r>
        </a:p>
      </dsp:txBody>
      <dsp:txXfrm>
        <a:off x="1302863" y="2396543"/>
        <a:ext cx="896978" cy="896978"/>
      </dsp:txXfrm>
    </dsp:sp>
    <dsp:sp modelId="{A6D0E3DD-B0A5-4389-8D8B-313C0CBC574F}">
      <dsp:nvSpPr>
        <dsp:cNvPr id="0" name=""/>
        <dsp:cNvSpPr/>
      </dsp:nvSpPr>
      <dsp:spPr>
        <a:xfrm>
          <a:off x="2575889" y="1503955"/>
          <a:ext cx="403388" cy="471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575889" y="1598333"/>
        <a:ext cx="282372" cy="283132"/>
      </dsp:txXfrm>
    </dsp:sp>
    <dsp:sp modelId="{E6BC826D-F8B6-4C23-BDA0-F857DBCDA5CC}">
      <dsp:nvSpPr>
        <dsp:cNvPr id="0" name=""/>
        <dsp:cNvSpPr/>
      </dsp:nvSpPr>
      <dsp:spPr>
        <a:xfrm>
          <a:off x="3146722" y="471381"/>
          <a:ext cx="2537036" cy="2537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Property value</a:t>
          </a:r>
          <a:endParaRPr lang="en-US" sz="3700" kern="1200" dirty="0"/>
        </a:p>
      </dsp:txBody>
      <dsp:txXfrm>
        <a:off x="3518262" y="842921"/>
        <a:ext cx="1793956" cy="1793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43183-4511-49BA-AB39-23F9DE97D71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C6D1-6A65-4E0D-AD60-3A2043DE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1555-032A-4661-8C46-F40EB2FA678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6FFAB-D500-4251-BA36-0840459F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6FFAB-D500-4251-BA36-0840459FB2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5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6FFAB-D500-4251-BA36-0840459FB2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6FFAB-D500-4251-BA36-0840459FB2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6FFAB-D500-4251-BA36-0840459FB2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6FFAB-D500-4251-BA36-0840459FB2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5788">
            <a:off x="6133936" y="85393"/>
            <a:ext cx="4779062" cy="5667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46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26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7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355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8"/>
          <a:stretch/>
        </p:blipFill>
        <p:spPr>
          <a:xfrm>
            <a:off x="736846" y="6041361"/>
            <a:ext cx="1231307" cy="36512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90B91B0-795B-10E1-59F1-88A477D4012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2205" y="6001183"/>
            <a:ext cx="392479" cy="4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accessibility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839" y="2407509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ccessibility = proximity x mobility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2407509"/>
            <a:ext cx="3686574" cy="36865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24612" y="6094083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A ten-minute pedestrian isochrone for Cambridge Rindge and Latin School</a:t>
            </a:r>
            <a:endParaRPr lang="en-US" sz="1000" i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70365" y="2776841"/>
            <a:ext cx="0" cy="50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8482" y="3286125"/>
            <a:ext cx="156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The size of an isochrone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8329" y="2776841"/>
            <a:ext cx="0" cy="10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91973" y="3809345"/>
            <a:ext cx="1653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The density of destinations within the isochrone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41786" y="2776841"/>
            <a:ext cx="0" cy="177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430" y="4548009"/>
            <a:ext cx="1777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The number of destinations within the isochrone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430" y="5446999"/>
            <a:ext cx="367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(refer to handout for more detailed discussion of accessibility measurement)</a:t>
            </a:r>
            <a:endParaRPr 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Sources of increase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40759"/>
            <a:ext cx="4247018" cy="1528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1025" y="4831604"/>
                <a:ext cx="2696828" cy="634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23 196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24 414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=95%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831604"/>
                <a:ext cx="2696828" cy="634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025" y="4265676"/>
                <a:ext cx="404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47 610 −24 414=23 196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265676"/>
                <a:ext cx="40494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01769" y="2094741"/>
            <a:ext cx="39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Increase from on-site development: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76673" y="2392815"/>
                <a:ext cx="2690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214−9=205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3" y="2392815"/>
                <a:ext cx="26900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76673" y="2775522"/>
                <a:ext cx="2449324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23 196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1%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3" y="2775522"/>
                <a:ext cx="2449324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01769" y="3453269"/>
            <a:ext cx="38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Increase from off-site development: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76673" y="3821860"/>
                <a:ext cx="374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47 610−44 020=3 590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3" y="3821860"/>
                <a:ext cx="3741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76673" y="4565649"/>
                <a:ext cx="2577565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3 385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23 196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15%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3" y="4565649"/>
                <a:ext cx="2577565" cy="618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76672" y="4156510"/>
                <a:ext cx="330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3 590−205=3 385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2" y="4156510"/>
                <a:ext cx="33056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001768" y="5223767"/>
            <a:ext cx="399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Increase from transitshed expansion: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76672" y="5512553"/>
                <a:ext cx="374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23 196−3 590=19 606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2" y="5512553"/>
                <a:ext cx="3741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32937" y="5887010"/>
                <a:ext cx="257756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19 606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23 196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84%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37" y="5887010"/>
                <a:ext cx="2577565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8141979" cy="970450"/>
          </a:xfrm>
        </p:spPr>
        <p:txBody>
          <a:bodyPr/>
          <a:lstStyle/>
          <a:p>
            <a:r>
              <a:rPr lang="en-US" dirty="0" smtClean="0"/>
              <a:t>3. Increase in access to jobs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1025" y="4831604"/>
                <a:ext cx="2953309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119 972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30 561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=393%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831604"/>
                <a:ext cx="2953309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025" y="4265676"/>
                <a:ext cx="370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150 533−30 561=119 972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𝑗𝑜𝑏𝑠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265676"/>
                <a:ext cx="3706399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" y="2319227"/>
            <a:ext cx="3903519" cy="17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Sources of increase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1769" y="2094741"/>
            <a:ext cx="39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Increase from on-site development: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76673" y="2392815"/>
                <a:ext cx="306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2 620−1 595=1 025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𝑗𝑜𝑏𝑠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3" y="2392815"/>
                <a:ext cx="306519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76673" y="2775522"/>
                <a:ext cx="2577565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1 025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119 972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1%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3" y="2775522"/>
                <a:ext cx="2577565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01769" y="3453269"/>
            <a:ext cx="38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Increase from off-site development: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76673" y="3821860"/>
                <a:ext cx="370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150 533−127 250=23 283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𝑗𝑜𝑏𝑠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3" y="3821860"/>
                <a:ext cx="370639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76673" y="4565649"/>
                <a:ext cx="2705805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22 258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119 972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19%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3" y="4565649"/>
                <a:ext cx="2705805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76672" y="4156510"/>
                <a:ext cx="332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23 283−1 025=22 258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𝑗𝑜𝑏𝑠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2" y="4156510"/>
                <a:ext cx="332167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001768" y="5223767"/>
            <a:ext cx="399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Increase from transitshed expansion: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76672" y="5512553"/>
                <a:ext cx="357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119 972−23 283=96 689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𝑗𝑜𝑏𝑠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72" y="5512553"/>
                <a:ext cx="357815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32937" y="5887010"/>
                <a:ext cx="270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96 689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119 972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80%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37" y="5887010"/>
                <a:ext cx="2705805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40" y="2319227"/>
            <a:ext cx="3903519" cy="1749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1025" y="4831604"/>
                <a:ext cx="2953309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119 972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30 561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=393%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831604"/>
                <a:ext cx="2953309" cy="612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025" y="4265676"/>
                <a:ext cx="370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150 533−30 561=119 972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𝑗𝑜𝑏𝑠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265676"/>
                <a:ext cx="3706399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3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Value of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1298153"/>
          </a:xfrm>
        </p:spPr>
        <p:txBody>
          <a:bodyPr/>
          <a:lstStyle/>
          <a:p>
            <a:r>
              <a:rPr lang="en-US" dirty="0" smtClean="0"/>
              <a:t>How much of the increase in total value can be attributed to accessibility improvements?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9997" y="3026936"/>
            <a:ext cx="7524003" cy="12981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One possible answer: All the increase in land value (talking about accessibility broadly, not just transit access to workers and jobs).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4018971"/>
            <a:ext cx="4114418" cy="1793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6168" y="4896659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$80 463 400 increase in land value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816782" y="5295947"/>
            <a:ext cx="3058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$373 777 600 increase in total value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16782" y="5695235"/>
            <a:ext cx="3058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About 22% of the increase is in land value, and I’m arguing that that increase is from accessibility (but not just from the rail station).</a:t>
            </a:r>
          </a:p>
        </p:txBody>
      </p:sp>
    </p:spTree>
    <p:extLst>
      <p:ext uri="{BB962C8B-B14F-4D97-AF65-F5344CB8AC3E}">
        <p14:creationId xmlns:p14="http://schemas.microsoft.com/office/powerpoint/2010/main" val="27958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Value of accessibility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1298153"/>
          </a:xfrm>
        </p:spPr>
        <p:txBody>
          <a:bodyPr/>
          <a:lstStyle/>
          <a:p>
            <a:r>
              <a:rPr lang="en-US" dirty="0" smtClean="0"/>
              <a:t>What else besides accessibility drives land value?</a:t>
            </a:r>
          </a:p>
        </p:txBody>
      </p:sp>
    </p:spTree>
    <p:extLst>
      <p:ext uri="{BB962C8B-B14F-4D97-AF65-F5344CB8AC3E}">
        <p14:creationId xmlns:p14="http://schemas.microsoft.com/office/powerpoint/2010/main" val="36985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type of accessibility is most important for this particular site?</a:t>
            </a:r>
          </a:p>
          <a:p>
            <a:r>
              <a:rPr lang="en-US" dirty="0"/>
              <a:t>What other data would you want to have in order to answer the question of how critical the commuter rail station is to the success of this project?</a:t>
            </a:r>
          </a:p>
          <a:p>
            <a:r>
              <a:rPr lang="en-US" dirty="0"/>
              <a:t>How would you evaluate the success of this project?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accessibility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839" y="2407509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ccessibility = proximity x mobility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70365" y="2776841"/>
            <a:ext cx="0" cy="509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8482" y="3286125"/>
            <a:ext cx="156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size of an isochrone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8329" y="2776841"/>
            <a:ext cx="0" cy="1032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91973" y="3809345"/>
            <a:ext cx="1653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density of destinations within the isochrone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41786" y="2776841"/>
            <a:ext cx="0" cy="177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430" y="4548009"/>
            <a:ext cx="1777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number of destinations within the isochrone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090727" y="3423909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When, for whom, and by what mode?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66630" y="3577798"/>
            <a:ext cx="824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0936" y="367048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Pedestrians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0936" y="3944495"/>
            <a:ext cx="3140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Transit commuters during peak hours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30936" y="4200718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Delivery vehicles at night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90727" y="4548009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Which destinations?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0936" y="4794588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Retail and restaurants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30936" y="506859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Jobs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30936" y="532481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Customers</a:t>
            </a:r>
            <a:endParaRPr lang="en-US" sz="1400" dirty="0"/>
          </a:p>
        </p:txBody>
      </p:sp>
      <p:cxnSp>
        <p:nvCxnSpPr>
          <p:cNvPr id="12" name="Elbow Connector 11"/>
          <p:cNvCxnSpPr>
            <a:stCxn id="23" idx="3"/>
          </p:cNvCxnSpPr>
          <p:nvPr/>
        </p:nvCxnSpPr>
        <p:spPr>
          <a:xfrm>
            <a:off x="3545216" y="4178677"/>
            <a:ext cx="1445884" cy="469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430" y="5446999"/>
            <a:ext cx="367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(refer to handout for more detailed discussion of accessibility measurement)</a:t>
            </a:r>
            <a:endParaRPr 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8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and value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22920609"/>
              </p:ext>
            </p:extLst>
          </p:nvPr>
        </p:nvGraphicFramePr>
        <p:xfrm>
          <a:off x="-638177" y="2263776"/>
          <a:ext cx="6800852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2719" y="4853940"/>
            <a:ext cx="272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discussion: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What characteristics of a site influence its value?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581" y="5512743"/>
            <a:ext cx="209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(what you might determine from looking at a site plan)</a:t>
            </a:r>
            <a:endParaRPr lang="en-US" sz="12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5451" y="2200709"/>
            <a:ext cx="209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</a:rPr>
              <a:t>(what you might determine from looking at a map)</a:t>
            </a:r>
            <a:endParaRPr 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Landing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description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86844"/>
            <a:ext cx="7886700" cy="2628900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1681625" y="2584211"/>
            <a:ext cx="0" cy="71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122546"/>
            <a:ext cx="263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Boston Celtics Practice Facility and Lab Space (opened 2017)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89987" y="2444356"/>
            <a:ext cx="134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Future office/lab building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44496" y="2871216"/>
            <a:ext cx="0" cy="55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62072" y="2035216"/>
            <a:ext cx="248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Warrior Ice Arena and Office/Lab building (opened 2016)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43152" y="2458640"/>
            <a:ext cx="0" cy="113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7055" y="2458640"/>
            <a:ext cx="248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Balance Headquarters (opened 2013)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7194" y="2779776"/>
            <a:ext cx="0" cy="104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72334" y="5421094"/>
            <a:ext cx="205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Lantera</a:t>
            </a:r>
            <a:r>
              <a:rPr lang="en-US" sz="1200" dirty="0" smtClean="0"/>
              <a:t> Residential (opened 2018)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98749" y="4943856"/>
            <a:ext cx="0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20413" y="4401312"/>
            <a:ext cx="0" cy="101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03610" y="5366968"/>
            <a:ext cx="2052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Future hotel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933918" y="6019163"/>
            <a:ext cx="6008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smtClean="0">
                <a:solidFill>
                  <a:schemeClr val="accent1"/>
                </a:solidFill>
              </a:rPr>
              <a:t>2012</a:t>
            </a:r>
            <a:r>
              <a:rPr lang="en-US" sz="1200" dirty="0" smtClean="0"/>
              <a:t>, there were </a:t>
            </a:r>
            <a:r>
              <a:rPr lang="en-US" sz="1200" dirty="0" smtClean="0">
                <a:solidFill>
                  <a:schemeClr val="accent1"/>
                </a:solidFill>
              </a:rPr>
              <a:t>1,595</a:t>
            </a:r>
            <a:r>
              <a:rPr lang="en-US" sz="1200" dirty="0" smtClean="0"/>
              <a:t> jobs at this location, and </a:t>
            </a:r>
            <a:r>
              <a:rPr lang="en-US" sz="1200" dirty="0" smtClean="0">
                <a:solidFill>
                  <a:schemeClr val="accent1"/>
                </a:solidFill>
              </a:rPr>
              <a:t>9</a:t>
            </a:r>
            <a:r>
              <a:rPr lang="en-US" sz="1200" dirty="0" smtClean="0"/>
              <a:t> employed individuals lived there.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7022" y="6208887"/>
            <a:ext cx="6178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smtClean="0">
                <a:solidFill>
                  <a:schemeClr val="accent1"/>
                </a:solidFill>
              </a:rPr>
              <a:t>2020</a:t>
            </a:r>
            <a:r>
              <a:rPr lang="en-US" sz="1200" dirty="0" smtClean="0"/>
              <a:t>, there were </a:t>
            </a:r>
            <a:r>
              <a:rPr lang="en-US" sz="1200" dirty="0" smtClean="0">
                <a:solidFill>
                  <a:schemeClr val="accent1"/>
                </a:solidFill>
              </a:rPr>
              <a:t>2,620</a:t>
            </a:r>
            <a:r>
              <a:rPr lang="en-US" sz="1200" dirty="0" smtClean="0"/>
              <a:t> jobs at this location, and </a:t>
            </a:r>
            <a:r>
              <a:rPr lang="en-US" sz="1200" dirty="0" smtClean="0">
                <a:solidFill>
                  <a:schemeClr val="accent1"/>
                </a:solidFill>
              </a:rPr>
              <a:t>214</a:t>
            </a:r>
            <a:r>
              <a:rPr lang="en-US" sz="1200" dirty="0" smtClean="0"/>
              <a:t> employed individuals lived there.</a:t>
            </a:r>
          </a:p>
        </p:txBody>
      </p:sp>
    </p:spTree>
    <p:extLst>
      <p:ext uri="{BB962C8B-B14F-4D97-AF65-F5344CB8AC3E}">
        <p14:creationId xmlns:p14="http://schemas.microsoft.com/office/powerpoint/2010/main" val="31264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Enlarging the </a:t>
            </a:r>
            <a:r>
              <a:rPr lang="en-US" dirty="0" err="1" smtClean="0"/>
              <a:t>isochrone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22538"/>
            <a:ext cx="7886700" cy="2957512"/>
          </a:xfrm>
        </p:spPr>
      </p:pic>
      <p:sp>
        <p:nvSpPr>
          <p:cNvPr id="5" name="TextBox 4"/>
          <p:cNvSpPr txBox="1"/>
          <p:nvPr/>
        </p:nvSpPr>
        <p:spPr>
          <a:xfrm>
            <a:off x="5350922" y="5451872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Before commuter rail station</a:t>
            </a:r>
          </a:p>
          <a:p>
            <a:pPr algn="r"/>
            <a:r>
              <a:rPr lang="en-US" sz="1200" dirty="0" smtClean="0"/>
              <a:t>(travel from site at 6pm on a weekday)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40816" y="6005870"/>
            <a:ext cx="6883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smtClean="0">
                <a:solidFill>
                  <a:schemeClr val="accent1"/>
                </a:solidFill>
              </a:rPr>
              <a:t>2012</a:t>
            </a:r>
            <a:r>
              <a:rPr lang="en-US" sz="1200" dirty="0" smtClean="0"/>
              <a:t>, there were </a:t>
            </a:r>
            <a:r>
              <a:rPr lang="en-US" sz="1200" dirty="0" smtClean="0">
                <a:solidFill>
                  <a:schemeClr val="accent1"/>
                </a:solidFill>
              </a:rPr>
              <a:t>30,561</a:t>
            </a:r>
            <a:r>
              <a:rPr lang="en-US" sz="1200" dirty="0" smtClean="0"/>
              <a:t> jobs in the shaded region, and </a:t>
            </a:r>
            <a:r>
              <a:rPr lang="en-US" sz="1200" dirty="0">
                <a:solidFill>
                  <a:schemeClr val="accent1"/>
                </a:solidFill>
              </a:rPr>
              <a:t>24,414</a:t>
            </a:r>
            <a:r>
              <a:rPr lang="en-US" sz="1200" dirty="0" smtClean="0"/>
              <a:t> employed individuals lived there.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920" y="6195594"/>
            <a:ext cx="6893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smtClean="0">
                <a:solidFill>
                  <a:schemeClr val="accent1"/>
                </a:solidFill>
              </a:rPr>
              <a:t>2020</a:t>
            </a:r>
            <a:r>
              <a:rPr lang="en-US" sz="1200" dirty="0" smtClean="0"/>
              <a:t>, there were </a:t>
            </a:r>
            <a:r>
              <a:rPr lang="en-US" sz="1200" dirty="0" smtClean="0">
                <a:solidFill>
                  <a:schemeClr val="accent1"/>
                </a:solidFill>
              </a:rPr>
              <a:t>47,730</a:t>
            </a:r>
            <a:r>
              <a:rPr lang="en-US" sz="1200" dirty="0" smtClean="0"/>
              <a:t> jobs at the shaded region, and </a:t>
            </a:r>
            <a:r>
              <a:rPr lang="en-US" sz="1200" dirty="0" smtClean="0">
                <a:solidFill>
                  <a:schemeClr val="accent1"/>
                </a:solidFill>
              </a:rPr>
              <a:t>27,456</a:t>
            </a:r>
            <a:r>
              <a:rPr lang="en-US" sz="1200" dirty="0" smtClean="0"/>
              <a:t> employed individuals lived there.</a:t>
            </a:r>
          </a:p>
        </p:txBody>
      </p:sp>
    </p:spTree>
    <p:extLst>
      <p:ext uri="{BB962C8B-B14F-4D97-AF65-F5344CB8AC3E}">
        <p14:creationId xmlns:p14="http://schemas.microsoft.com/office/powerpoint/2010/main" val="31879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Enlarging the </a:t>
            </a:r>
            <a:r>
              <a:rPr lang="en-US" dirty="0" err="1" smtClean="0"/>
              <a:t>isochrone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22538"/>
            <a:ext cx="7886700" cy="2957512"/>
          </a:xfrm>
        </p:spPr>
      </p:pic>
      <p:sp>
        <p:nvSpPr>
          <p:cNvPr id="7" name="TextBox 6"/>
          <p:cNvSpPr txBox="1"/>
          <p:nvPr/>
        </p:nvSpPr>
        <p:spPr>
          <a:xfrm>
            <a:off x="5543281" y="5451872"/>
            <a:ext cx="2877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After commuter rail station</a:t>
            </a:r>
          </a:p>
          <a:p>
            <a:pPr algn="r"/>
            <a:r>
              <a:rPr lang="en-US" sz="1200" dirty="0" smtClean="0"/>
              <a:t>(travel from site at 6pm on a weekday)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140816" y="6005870"/>
            <a:ext cx="6968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smtClean="0">
                <a:solidFill>
                  <a:schemeClr val="accent1"/>
                </a:solidFill>
              </a:rPr>
              <a:t>2012</a:t>
            </a:r>
            <a:r>
              <a:rPr lang="en-US" sz="1200" dirty="0" smtClean="0"/>
              <a:t>, there were </a:t>
            </a:r>
            <a:r>
              <a:rPr lang="en-US" sz="1200" dirty="0" smtClean="0">
                <a:solidFill>
                  <a:schemeClr val="accent1"/>
                </a:solidFill>
              </a:rPr>
              <a:t>127,250</a:t>
            </a:r>
            <a:r>
              <a:rPr lang="en-US" sz="1200" dirty="0" smtClean="0"/>
              <a:t> jobs in the shaded region, and </a:t>
            </a:r>
            <a:r>
              <a:rPr lang="en-US" sz="1200" dirty="0" smtClean="0">
                <a:solidFill>
                  <a:schemeClr val="accent1"/>
                </a:solidFill>
              </a:rPr>
              <a:t>44,020</a:t>
            </a:r>
            <a:r>
              <a:rPr lang="en-US" sz="1200" dirty="0" smtClean="0"/>
              <a:t> employed individuals lived there.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3920" y="6195594"/>
            <a:ext cx="697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smtClean="0">
                <a:solidFill>
                  <a:schemeClr val="accent1"/>
                </a:solidFill>
              </a:rPr>
              <a:t>2020</a:t>
            </a:r>
            <a:r>
              <a:rPr lang="en-US" sz="1200" dirty="0" smtClean="0"/>
              <a:t>, there were </a:t>
            </a:r>
            <a:r>
              <a:rPr lang="en-US" sz="1200" dirty="0" smtClean="0">
                <a:solidFill>
                  <a:schemeClr val="accent1"/>
                </a:solidFill>
              </a:rPr>
              <a:t>150,533</a:t>
            </a:r>
            <a:r>
              <a:rPr lang="en-US" sz="1200" dirty="0" smtClean="0"/>
              <a:t> jobs at the shaded region, and </a:t>
            </a:r>
            <a:r>
              <a:rPr lang="en-US" sz="1200" dirty="0" smtClean="0">
                <a:solidFill>
                  <a:schemeClr val="accent1"/>
                </a:solidFill>
              </a:rPr>
              <a:t>47,610</a:t>
            </a:r>
            <a:r>
              <a:rPr lang="en-US" sz="1200" dirty="0" smtClean="0"/>
              <a:t> employed individuals lived there.</a:t>
            </a:r>
          </a:p>
        </p:txBody>
      </p:sp>
    </p:spTree>
    <p:extLst>
      <p:ext uri="{BB962C8B-B14F-4D97-AF65-F5344CB8AC3E}">
        <p14:creationId xmlns:p14="http://schemas.microsoft.com/office/powerpoint/2010/main" val="31681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in pairs/groups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the questions at the end of the handout</a:t>
            </a:r>
          </a:p>
          <a:p>
            <a:pPr lvl="1"/>
            <a:r>
              <a:rPr lang="en-US" dirty="0" smtClean="0"/>
              <a:t>The first four questions are for calculation</a:t>
            </a:r>
          </a:p>
          <a:p>
            <a:pPr lvl="1"/>
            <a:r>
              <a:rPr lang="en-US" dirty="0" smtClean="0"/>
              <a:t>The last two questions are for speculation/informed opinion</a:t>
            </a:r>
          </a:p>
          <a:p>
            <a:r>
              <a:rPr lang="en-US" dirty="0" smtClean="0"/>
              <a:t>Additional (informed opinion) questions to discuss:</a:t>
            </a:r>
          </a:p>
          <a:p>
            <a:pPr lvl="1"/>
            <a:r>
              <a:rPr lang="en-US" dirty="0" smtClean="0"/>
              <a:t>What type of accessibility is most important for this particular site?</a:t>
            </a:r>
          </a:p>
          <a:p>
            <a:pPr lvl="1"/>
            <a:r>
              <a:rPr lang="en-US" dirty="0" smtClean="0"/>
              <a:t>What other data would you want to have in order to answer the question of how critical the commuter rail station is to the success of this project?</a:t>
            </a:r>
          </a:p>
          <a:p>
            <a:pPr lvl="1"/>
            <a:r>
              <a:rPr lang="en-US" dirty="0" smtClean="0"/>
              <a:t>How would you evaluate the success of this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8141979" cy="970450"/>
          </a:xfrm>
        </p:spPr>
        <p:txBody>
          <a:bodyPr/>
          <a:lstStyle/>
          <a:p>
            <a:r>
              <a:rPr lang="en-US" dirty="0" smtClean="0"/>
              <a:t>1. Increase in access to workers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40759"/>
            <a:ext cx="4247018" cy="1528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1025" y="4831604"/>
                <a:ext cx="2696828" cy="634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23 196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=95%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831604"/>
                <a:ext cx="2696828" cy="634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025" y="4265676"/>
                <a:ext cx="404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47 610 −24 414=23 196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265676"/>
                <a:ext cx="40494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0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0D9E82C395154A845A9442F6C8B010" ma:contentTypeVersion="17" ma:contentTypeDescription="Create a new document." ma:contentTypeScope="" ma:versionID="1e8c4961b002d0bc0df1955ca28a8f11">
  <xsd:schema xmlns:xsd="http://www.w3.org/2001/XMLSchema" xmlns:xs="http://www.w3.org/2001/XMLSchema" xmlns:p="http://schemas.microsoft.com/office/2006/metadata/properties" xmlns:ns2="c16f3f0b-7355-4c0a-9315-846528de0a3a" xmlns:ns3="b8408a7a-c708-4732-a456-b6bd82c004cc" targetNamespace="http://schemas.microsoft.com/office/2006/metadata/properties" ma:root="true" ma:fieldsID="7f94275994b6d217c01cd442c64de3bf" ns2:_="" ns3:_="">
    <xsd:import namespace="c16f3f0b-7355-4c0a-9315-846528de0a3a"/>
    <xsd:import namespace="b8408a7a-c708-4732-a456-b6bd82c004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Photo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f3f0b-7355-4c0a-9315-846528de0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Photo" ma:index="20" nillable="true" ma:displayName="Photo" ma:format="Thumbnail" ma:internalName="Photo">
      <xsd:simpleType>
        <xsd:restriction base="dms:Unknown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8107521-1385-498b-8889-bf2cd8dee3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08a7a-c708-4732-a456-b6bd82c004c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c80ccd11-a2f0-44b3-a992-f6c79c85452c}" ma:internalName="TaxCatchAll" ma:showField="CatchAllData" ma:web="b8408a7a-c708-4732-a456-b6bd82c004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408a7a-c708-4732-a456-b6bd82c004cc" xsi:nil="true"/>
    <lcf76f155ced4ddcb4097134ff3c332f xmlns="c16f3f0b-7355-4c0a-9315-846528de0a3a">
      <Terms xmlns="http://schemas.microsoft.com/office/infopath/2007/PartnerControls"/>
    </lcf76f155ced4ddcb4097134ff3c332f>
    <Photo xmlns="c16f3f0b-7355-4c0a-9315-846528de0a3a" xsi:nil="true"/>
  </documentManagement>
</p:properties>
</file>

<file path=customXml/itemProps1.xml><?xml version="1.0" encoding="utf-8"?>
<ds:datastoreItem xmlns:ds="http://schemas.openxmlformats.org/officeDocument/2006/customXml" ds:itemID="{B8BF9E6A-1B8E-4A98-887B-5543665762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BD5985-4B57-42CE-B2BA-C275C88893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6f3f0b-7355-4c0a-9315-846528de0a3a"/>
    <ds:schemaRef ds:uri="b8408a7a-c708-4732-a456-b6bd82c00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DFC529-FA34-42E2-92BB-CF4A48E2049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b8408a7a-c708-4732-a456-b6bd82c004cc"/>
    <ds:schemaRef ds:uri="http://purl.org/dc/terms/"/>
    <ds:schemaRef ds:uri="http://schemas.openxmlformats.org/package/2006/metadata/core-properties"/>
    <ds:schemaRef ds:uri="c16f3f0b-7355-4c0a-9315-846528de0a3a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863</Words>
  <Application>Microsoft Office PowerPoint</Application>
  <PresentationFormat>On-screen Show (4:3)</PresentationFormat>
  <Paragraphs>107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 2</vt:lpstr>
      <vt:lpstr>Office Theme</vt:lpstr>
      <vt:lpstr>Measuring accessibility</vt:lpstr>
      <vt:lpstr>Types of accessibility</vt:lpstr>
      <vt:lpstr>Accessibility and value</vt:lpstr>
      <vt:lpstr>Boston Landing Case Study</vt:lpstr>
      <vt:lpstr>Site description</vt:lpstr>
      <vt:lpstr>Enlarging the isochrone</vt:lpstr>
      <vt:lpstr>Enlarging the isochrone</vt:lpstr>
      <vt:lpstr>Discussion in pairs/groups</vt:lpstr>
      <vt:lpstr>1. Increase in access to workers</vt:lpstr>
      <vt:lpstr>2. Sources of increase</vt:lpstr>
      <vt:lpstr>3. Increase in access to jobs</vt:lpstr>
      <vt:lpstr>4. Sources of increase</vt:lpstr>
      <vt:lpstr>5. Value of accessibility</vt:lpstr>
      <vt:lpstr>5. Value of accessibility II</vt:lpstr>
      <vt:lpstr>Additional discussion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Koven</dc:creator>
  <cp:lastModifiedBy>Voulgaris, Carole Turley</cp:lastModifiedBy>
  <cp:revision>55</cp:revision>
  <dcterms:created xsi:type="dcterms:W3CDTF">2017-05-02T14:29:32Z</dcterms:created>
  <dcterms:modified xsi:type="dcterms:W3CDTF">2023-10-13T17:34:21Z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0x0101005C0D9E82C395154A845A9442F6C8B010</vt:lpwstr>
  </property>
  <property fmtid="{D5CDD505-2E9C-101B-9397-08002B2CF9AE}" pid="3" name="MediaServiceImageTags">
    <vt:lpwstr/>
  </property>
</Properties>
</file>